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8" r:id="rId2"/>
    <p:sldId id="389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19" r:id="rId33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84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hef.io/" TargetMode="External"/><Relationship Id="rId2" Type="http://schemas.openxmlformats.org/officeDocument/2006/relationships/hyperlink" Target="http://www.opscode.com/che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7772400"/>
            <a:ext cx="5842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00" y="7772400"/>
            <a:ext cx="2286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400" y="7785239"/>
            <a:ext cx="648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r>
              <a:rPr sz="1800" spc="-10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4449603" y="8889347"/>
            <a:ext cx="69850" cy="76200"/>
          </a:xfrm>
          <a:custGeom>
            <a:avLst/>
            <a:gdLst/>
            <a:ahLst/>
            <a:cxnLst/>
            <a:rect l="l" t="t" r="r" b="b"/>
            <a:pathLst>
              <a:path w="69850" h="76200">
                <a:moveTo>
                  <a:pt x="34007" y="0"/>
                </a:moveTo>
                <a:lnTo>
                  <a:pt x="20215" y="4098"/>
                </a:lnTo>
                <a:lnTo>
                  <a:pt x="9467" y="12596"/>
                </a:lnTo>
                <a:lnTo>
                  <a:pt x="2487" y="24376"/>
                </a:lnTo>
                <a:lnTo>
                  <a:pt x="0" y="38322"/>
                </a:lnTo>
                <a:lnTo>
                  <a:pt x="0" y="38535"/>
                </a:lnTo>
                <a:lnTo>
                  <a:pt x="29305" y="74413"/>
                </a:lnTo>
                <a:lnTo>
                  <a:pt x="46971" y="76064"/>
                </a:lnTo>
                <a:lnTo>
                  <a:pt x="59421" y="71832"/>
                </a:lnTo>
                <a:lnTo>
                  <a:pt x="69227" y="65248"/>
                </a:lnTo>
                <a:lnTo>
                  <a:pt x="69227" y="63280"/>
                </a:lnTo>
                <a:lnTo>
                  <a:pt x="44271" y="63280"/>
                </a:lnTo>
                <a:lnTo>
                  <a:pt x="26472" y="61967"/>
                </a:lnTo>
                <a:lnTo>
                  <a:pt x="17054" y="52512"/>
                </a:lnTo>
                <a:lnTo>
                  <a:pt x="13639" y="38322"/>
                </a:lnTo>
                <a:lnTo>
                  <a:pt x="16016" y="26647"/>
                </a:lnTo>
                <a:lnTo>
                  <a:pt x="24599" y="15974"/>
                </a:lnTo>
                <a:lnTo>
                  <a:pt x="37617" y="11823"/>
                </a:lnTo>
                <a:lnTo>
                  <a:pt x="59553" y="11823"/>
                </a:lnTo>
                <a:lnTo>
                  <a:pt x="60513" y="5486"/>
                </a:lnTo>
                <a:lnTo>
                  <a:pt x="49679" y="1304"/>
                </a:lnTo>
                <a:lnTo>
                  <a:pt x="34007" y="0"/>
                </a:lnTo>
                <a:close/>
              </a:path>
              <a:path w="69850" h="76200">
                <a:moveTo>
                  <a:pt x="69227" y="33959"/>
                </a:moveTo>
                <a:lnTo>
                  <a:pt x="37731" y="33959"/>
                </a:lnTo>
                <a:lnTo>
                  <a:pt x="37731" y="45346"/>
                </a:lnTo>
                <a:lnTo>
                  <a:pt x="56642" y="45346"/>
                </a:lnTo>
                <a:lnTo>
                  <a:pt x="53778" y="61083"/>
                </a:lnTo>
                <a:lnTo>
                  <a:pt x="44271" y="63280"/>
                </a:lnTo>
                <a:lnTo>
                  <a:pt x="69227" y="63280"/>
                </a:lnTo>
                <a:lnTo>
                  <a:pt x="69227" y="33959"/>
                </a:lnTo>
                <a:close/>
              </a:path>
              <a:path w="69850" h="76200">
                <a:moveTo>
                  <a:pt x="59553" y="11823"/>
                </a:moveTo>
                <a:lnTo>
                  <a:pt x="47028" y="11823"/>
                </a:lnTo>
                <a:lnTo>
                  <a:pt x="52628" y="14904"/>
                </a:lnTo>
                <a:lnTo>
                  <a:pt x="58343" y="19805"/>
                </a:lnTo>
                <a:lnTo>
                  <a:pt x="59553" y="11823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558962" y="8890416"/>
            <a:ext cx="55880" cy="74930"/>
          </a:xfrm>
          <a:custGeom>
            <a:avLst/>
            <a:gdLst/>
            <a:ahLst/>
            <a:cxnLst/>
            <a:rect l="l" t="t" r="r" b="b"/>
            <a:pathLst>
              <a:path w="55880" h="74929">
                <a:moveTo>
                  <a:pt x="54851" y="0"/>
                </a:moveTo>
                <a:lnTo>
                  <a:pt x="0" y="0"/>
                </a:lnTo>
                <a:lnTo>
                  <a:pt x="0" y="74506"/>
                </a:lnTo>
                <a:lnTo>
                  <a:pt x="55384" y="74506"/>
                </a:lnTo>
                <a:lnTo>
                  <a:pt x="55384" y="62800"/>
                </a:lnTo>
                <a:lnTo>
                  <a:pt x="13004" y="62800"/>
                </a:lnTo>
                <a:lnTo>
                  <a:pt x="13004" y="42792"/>
                </a:lnTo>
                <a:lnTo>
                  <a:pt x="50101" y="42792"/>
                </a:lnTo>
                <a:lnTo>
                  <a:pt x="50101" y="31080"/>
                </a:lnTo>
                <a:lnTo>
                  <a:pt x="13004" y="31080"/>
                </a:lnTo>
                <a:lnTo>
                  <a:pt x="13004" y="11711"/>
                </a:lnTo>
                <a:lnTo>
                  <a:pt x="54851" y="11711"/>
                </a:lnTo>
                <a:lnTo>
                  <a:pt x="54851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4647722" y="8890415"/>
            <a:ext cx="60325" cy="74930"/>
          </a:xfrm>
          <a:custGeom>
            <a:avLst/>
            <a:gdLst/>
            <a:ahLst/>
            <a:cxnLst/>
            <a:rect l="l" t="t" r="r" b="b"/>
            <a:pathLst>
              <a:path w="60325" h="74929">
                <a:moveTo>
                  <a:pt x="36575" y="12137"/>
                </a:moveTo>
                <a:lnTo>
                  <a:pt x="23469" y="12137"/>
                </a:lnTo>
                <a:lnTo>
                  <a:pt x="23469" y="74511"/>
                </a:lnTo>
                <a:lnTo>
                  <a:pt x="36575" y="74511"/>
                </a:lnTo>
                <a:lnTo>
                  <a:pt x="36575" y="12137"/>
                </a:lnTo>
                <a:close/>
              </a:path>
              <a:path w="60325" h="74929">
                <a:moveTo>
                  <a:pt x="60032" y="0"/>
                </a:moveTo>
                <a:lnTo>
                  <a:pt x="0" y="0"/>
                </a:lnTo>
                <a:lnTo>
                  <a:pt x="0" y="12137"/>
                </a:lnTo>
                <a:lnTo>
                  <a:pt x="60032" y="12137"/>
                </a:lnTo>
                <a:lnTo>
                  <a:pt x="60032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737422" y="8889343"/>
            <a:ext cx="67945" cy="76200"/>
          </a:xfrm>
          <a:custGeom>
            <a:avLst/>
            <a:gdLst/>
            <a:ahLst/>
            <a:cxnLst/>
            <a:rect l="l" t="t" r="r" b="b"/>
            <a:pathLst>
              <a:path w="67944" h="76200">
                <a:moveTo>
                  <a:pt x="33990" y="0"/>
                </a:moveTo>
                <a:lnTo>
                  <a:pt x="20171" y="4041"/>
                </a:lnTo>
                <a:lnTo>
                  <a:pt x="9432" y="12471"/>
                </a:lnTo>
                <a:lnTo>
                  <a:pt x="2474" y="24246"/>
                </a:lnTo>
                <a:lnTo>
                  <a:pt x="0" y="38326"/>
                </a:lnTo>
                <a:lnTo>
                  <a:pt x="0" y="38539"/>
                </a:lnTo>
                <a:lnTo>
                  <a:pt x="29115" y="74364"/>
                </a:lnTo>
                <a:lnTo>
                  <a:pt x="46218" y="76103"/>
                </a:lnTo>
                <a:lnTo>
                  <a:pt x="58074" y="71593"/>
                </a:lnTo>
                <a:lnTo>
                  <a:pt x="67640" y="63655"/>
                </a:lnTo>
                <a:lnTo>
                  <a:pt x="64478" y="62684"/>
                </a:lnTo>
                <a:lnTo>
                  <a:pt x="43914" y="62684"/>
                </a:lnTo>
                <a:lnTo>
                  <a:pt x="26698" y="61955"/>
                </a:lnTo>
                <a:lnTo>
                  <a:pt x="17182" y="52350"/>
                </a:lnTo>
                <a:lnTo>
                  <a:pt x="13639" y="38326"/>
                </a:lnTo>
                <a:lnTo>
                  <a:pt x="16102" y="26296"/>
                </a:lnTo>
                <a:lnTo>
                  <a:pt x="24761" y="15835"/>
                </a:lnTo>
                <a:lnTo>
                  <a:pt x="38049" y="11826"/>
                </a:lnTo>
                <a:lnTo>
                  <a:pt x="60013" y="11826"/>
                </a:lnTo>
                <a:lnTo>
                  <a:pt x="60765" y="6253"/>
                </a:lnTo>
                <a:lnTo>
                  <a:pt x="49929" y="1592"/>
                </a:lnTo>
                <a:lnTo>
                  <a:pt x="33990" y="0"/>
                </a:lnTo>
                <a:close/>
              </a:path>
              <a:path w="67944" h="76200">
                <a:moveTo>
                  <a:pt x="53908" y="59437"/>
                </a:moveTo>
                <a:lnTo>
                  <a:pt x="43914" y="62684"/>
                </a:lnTo>
                <a:lnTo>
                  <a:pt x="64478" y="62684"/>
                </a:lnTo>
                <a:lnTo>
                  <a:pt x="53908" y="59437"/>
                </a:lnTo>
                <a:close/>
              </a:path>
              <a:path w="67944" h="76200">
                <a:moveTo>
                  <a:pt x="60013" y="11826"/>
                </a:moveTo>
                <a:lnTo>
                  <a:pt x="46507" y="11826"/>
                </a:lnTo>
                <a:lnTo>
                  <a:pt x="52844" y="15546"/>
                </a:lnTo>
                <a:lnTo>
                  <a:pt x="58762" y="21085"/>
                </a:lnTo>
                <a:lnTo>
                  <a:pt x="60013" y="11826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841931" y="8890416"/>
            <a:ext cx="61594" cy="74930"/>
          </a:xfrm>
          <a:custGeom>
            <a:avLst/>
            <a:gdLst/>
            <a:ahLst/>
            <a:cxnLst/>
            <a:rect l="l" t="t" r="r" b="b"/>
            <a:pathLst>
              <a:path w="61594" h="74929">
                <a:moveTo>
                  <a:pt x="12992" y="0"/>
                </a:moveTo>
                <a:lnTo>
                  <a:pt x="0" y="0"/>
                </a:lnTo>
                <a:lnTo>
                  <a:pt x="0" y="74506"/>
                </a:lnTo>
                <a:lnTo>
                  <a:pt x="12992" y="74506"/>
                </a:lnTo>
                <a:lnTo>
                  <a:pt x="12992" y="43106"/>
                </a:lnTo>
                <a:lnTo>
                  <a:pt x="61302" y="43106"/>
                </a:lnTo>
                <a:lnTo>
                  <a:pt x="61302" y="30974"/>
                </a:lnTo>
                <a:lnTo>
                  <a:pt x="12992" y="30974"/>
                </a:lnTo>
                <a:lnTo>
                  <a:pt x="12992" y="0"/>
                </a:lnTo>
                <a:close/>
              </a:path>
              <a:path w="61594" h="74929">
                <a:moveTo>
                  <a:pt x="61302" y="43106"/>
                </a:moveTo>
                <a:lnTo>
                  <a:pt x="48298" y="43106"/>
                </a:lnTo>
                <a:lnTo>
                  <a:pt x="48298" y="74506"/>
                </a:lnTo>
                <a:lnTo>
                  <a:pt x="61302" y="74506"/>
                </a:lnTo>
                <a:lnTo>
                  <a:pt x="61302" y="43106"/>
                </a:lnTo>
                <a:close/>
              </a:path>
              <a:path w="61594" h="74929">
                <a:moveTo>
                  <a:pt x="61302" y="0"/>
                </a:moveTo>
                <a:lnTo>
                  <a:pt x="48298" y="0"/>
                </a:lnTo>
                <a:lnTo>
                  <a:pt x="48298" y="30974"/>
                </a:lnTo>
                <a:lnTo>
                  <a:pt x="61302" y="30974"/>
                </a:lnTo>
                <a:lnTo>
                  <a:pt x="61302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945487" y="8890416"/>
            <a:ext cx="55880" cy="74930"/>
          </a:xfrm>
          <a:custGeom>
            <a:avLst/>
            <a:gdLst/>
            <a:ahLst/>
            <a:cxnLst/>
            <a:rect l="l" t="t" r="r" b="b"/>
            <a:pathLst>
              <a:path w="55880" h="74929">
                <a:moveTo>
                  <a:pt x="54851" y="0"/>
                </a:moveTo>
                <a:lnTo>
                  <a:pt x="0" y="0"/>
                </a:lnTo>
                <a:lnTo>
                  <a:pt x="0" y="74506"/>
                </a:lnTo>
                <a:lnTo>
                  <a:pt x="55384" y="74506"/>
                </a:lnTo>
                <a:lnTo>
                  <a:pt x="55384" y="62800"/>
                </a:lnTo>
                <a:lnTo>
                  <a:pt x="12992" y="62800"/>
                </a:lnTo>
                <a:lnTo>
                  <a:pt x="12992" y="42792"/>
                </a:lnTo>
                <a:lnTo>
                  <a:pt x="50088" y="42792"/>
                </a:lnTo>
                <a:lnTo>
                  <a:pt x="50088" y="31080"/>
                </a:lnTo>
                <a:lnTo>
                  <a:pt x="12992" y="31080"/>
                </a:lnTo>
                <a:lnTo>
                  <a:pt x="12992" y="11711"/>
                </a:lnTo>
                <a:lnTo>
                  <a:pt x="54851" y="11711"/>
                </a:lnTo>
                <a:lnTo>
                  <a:pt x="54851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039530" y="8890416"/>
            <a:ext cx="55244" cy="74930"/>
          </a:xfrm>
          <a:custGeom>
            <a:avLst/>
            <a:gdLst/>
            <a:ahLst/>
            <a:cxnLst/>
            <a:rect l="l" t="t" r="r" b="b"/>
            <a:pathLst>
              <a:path w="55244" h="74929">
                <a:moveTo>
                  <a:pt x="55067" y="0"/>
                </a:moveTo>
                <a:lnTo>
                  <a:pt x="0" y="0"/>
                </a:lnTo>
                <a:lnTo>
                  <a:pt x="0" y="74506"/>
                </a:lnTo>
                <a:lnTo>
                  <a:pt x="12992" y="74506"/>
                </a:lnTo>
                <a:lnTo>
                  <a:pt x="12992" y="44175"/>
                </a:lnTo>
                <a:lnTo>
                  <a:pt x="50304" y="44175"/>
                </a:lnTo>
                <a:lnTo>
                  <a:pt x="50304" y="32251"/>
                </a:lnTo>
                <a:lnTo>
                  <a:pt x="12992" y="32251"/>
                </a:lnTo>
                <a:lnTo>
                  <a:pt x="12992" y="11924"/>
                </a:lnTo>
                <a:lnTo>
                  <a:pt x="55067" y="11924"/>
                </a:lnTo>
                <a:lnTo>
                  <a:pt x="55067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119185" y="8957635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0" y="0"/>
                </a:moveTo>
                <a:lnTo>
                  <a:pt x="14058" y="0"/>
                </a:lnTo>
              </a:path>
            </a:pathLst>
          </a:custGeom>
          <a:ln w="14584">
            <a:solidFill>
              <a:srgbClr val="F58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165678" y="8889343"/>
            <a:ext cx="67945" cy="76200"/>
          </a:xfrm>
          <a:custGeom>
            <a:avLst/>
            <a:gdLst/>
            <a:ahLst/>
            <a:cxnLst/>
            <a:rect l="l" t="t" r="r" b="b"/>
            <a:pathLst>
              <a:path w="67944" h="76200">
                <a:moveTo>
                  <a:pt x="33990" y="0"/>
                </a:moveTo>
                <a:lnTo>
                  <a:pt x="20171" y="4041"/>
                </a:lnTo>
                <a:lnTo>
                  <a:pt x="9432" y="12471"/>
                </a:lnTo>
                <a:lnTo>
                  <a:pt x="2474" y="24246"/>
                </a:lnTo>
                <a:lnTo>
                  <a:pt x="0" y="38326"/>
                </a:lnTo>
                <a:lnTo>
                  <a:pt x="0" y="38539"/>
                </a:lnTo>
                <a:lnTo>
                  <a:pt x="29118" y="74364"/>
                </a:lnTo>
                <a:lnTo>
                  <a:pt x="46222" y="76101"/>
                </a:lnTo>
                <a:lnTo>
                  <a:pt x="58077" y="71591"/>
                </a:lnTo>
                <a:lnTo>
                  <a:pt x="67640" y="63655"/>
                </a:lnTo>
                <a:lnTo>
                  <a:pt x="64479" y="62683"/>
                </a:lnTo>
                <a:lnTo>
                  <a:pt x="43918" y="62683"/>
                </a:lnTo>
                <a:lnTo>
                  <a:pt x="26698" y="61955"/>
                </a:lnTo>
                <a:lnTo>
                  <a:pt x="17182" y="52350"/>
                </a:lnTo>
                <a:lnTo>
                  <a:pt x="13639" y="38326"/>
                </a:lnTo>
                <a:lnTo>
                  <a:pt x="16102" y="26296"/>
                </a:lnTo>
                <a:lnTo>
                  <a:pt x="24761" y="15835"/>
                </a:lnTo>
                <a:lnTo>
                  <a:pt x="38049" y="11826"/>
                </a:lnTo>
                <a:lnTo>
                  <a:pt x="60014" y="11826"/>
                </a:lnTo>
                <a:lnTo>
                  <a:pt x="60766" y="6257"/>
                </a:lnTo>
                <a:lnTo>
                  <a:pt x="49933" y="1593"/>
                </a:lnTo>
                <a:lnTo>
                  <a:pt x="33990" y="0"/>
                </a:lnTo>
                <a:close/>
              </a:path>
              <a:path w="67944" h="76200">
                <a:moveTo>
                  <a:pt x="53909" y="59434"/>
                </a:moveTo>
                <a:lnTo>
                  <a:pt x="43918" y="62683"/>
                </a:lnTo>
                <a:lnTo>
                  <a:pt x="64479" y="62683"/>
                </a:lnTo>
                <a:lnTo>
                  <a:pt x="53909" y="59434"/>
                </a:lnTo>
                <a:close/>
              </a:path>
              <a:path w="67944" h="76200">
                <a:moveTo>
                  <a:pt x="60014" y="11826"/>
                </a:moveTo>
                <a:lnTo>
                  <a:pt x="46507" y="11826"/>
                </a:lnTo>
                <a:lnTo>
                  <a:pt x="52844" y="15546"/>
                </a:lnTo>
                <a:lnTo>
                  <a:pt x="58762" y="21085"/>
                </a:lnTo>
                <a:lnTo>
                  <a:pt x="60014" y="11826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5264790" y="8889398"/>
            <a:ext cx="77470" cy="76835"/>
          </a:xfrm>
          <a:custGeom>
            <a:avLst/>
            <a:gdLst/>
            <a:ahLst/>
            <a:cxnLst/>
            <a:rect l="l" t="t" r="r" b="b"/>
            <a:pathLst>
              <a:path w="77469" h="76834">
                <a:moveTo>
                  <a:pt x="34062" y="0"/>
                </a:moveTo>
                <a:lnTo>
                  <a:pt x="20222" y="4186"/>
                </a:lnTo>
                <a:lnTo>
                  <a:pt x="9459" y="12670"/>
                </a:lnTo>
                <a:lnTo>
                  <a:pt x="2482" y="24386"/>
                </a:lnTo>
                <a:lnTo>
                  <a:pt x="0" y="38271"/>
                </a:lnTo>
                <a:lnTo>
                  <a:pt x="0" y="38484"/>
                </a:lnTo>
                <a:lnTo>
                  <a:pt x="26974" y="74326"/>
                </a:lnTo>
                <a:lnTo>
                  <a:pt x="43292" y="76542"/>
                </a:lnTo>
                <a:lnTo>
                  <a:pt x="57133" y="72355"/>
                </a:lnTo>
                <a:lnTo>
                  <a:pt x="67896" y="63872"/>
                </a:lnTo>
                <a:lnTo>
                  <a:pt x="69194" y="61691"/>
                </a:lnTo>
                <a:lnTo>
                  <a:pt x="26700" y="61691"/>
                </a:lnTo>
                <a:lnTo>
                  <a:pt x="17157" y="52073"/>
                </a:lnTo>
                <a:lnTo>
                  <a:pt x="13627" y="38271"/>
                </a:lnTo>
                <a:lnTo>
                  <a:pt x="14827" y="30031"/>
                </a:lnTo>
                <a:lnTo>
                  <a:pt x="20826" y="20892"/>
                </a:lnTo>
                <a:lnTo>
                  <a:pt x="32524" y="15358"/>
                </a:lnTo>
                <a:lnTo>
                  <a:pt x="50653" y="14853"/>
                </a:lnTo>
                <a:lnTo>
                  <a:pt x="68773" y="14853"/>
                </a:lnTo>
                <a:lnTo>
                  <a:pt x="63094" y="8618"/>
                </a:lnTo>
                <a:lnTo>
                  <a:pt x="50381" y="2216"/>
                </a:lnTo>
                <a:lnTo>
                  <a:pt x="34062" y="0"/>
                </a:lnTo>
                <a:close/>
              </a:path>
              <a:path w="77469" h="76834">
                <a:moveTo>
                  <a:pt x="68773" y="14853"/>
                </a:moveTo>
                <a:lnTo>
                  <a:pt x="50653" y="14853"/>
                </a:lnTo>
                <a:lnTo>
                  <a:pt x="60197" y="24469"/>
                </a:lnTo>
                <a:lnTo>
                  <a:pt x="63728" y="38271"/>
                </a:lnTo>
                <a:lnTo>
                  <a:pt x="63728" y="38484"/>
                </a:lnTo>
                <a:lnTo>
                  <a:pt x="62526" y="46515"/>
                </a:lnTo>
                <a:lnTo>
                  <a:pt x="56526" y="55653"/>
                </a:lnTo>
                <a:lnTo>
                  <a:pt x="44828" y="61187"/>
                </a:lnTo>
                <a:lnTo>
                  <a:pt x="26700" y="61691"/>
                </a:lnTo>
                <a:lnTo>
                  <a:pt x="69194" y="61691"/>
                </a:lnTo>
                <a:lnTo>
                  <a:pt x="74872" y="52156"/>
                </a:lnTo>
                <a:lnTo>
                  <a:pt x="77355" y="38271"/>
                </a:lnTo>
                <a:lnTo>
                  <a:pt x="76633" y="30455"/>
                </a:lnTo>
                <a:lnTo>
                  <a:pt x="71934" y="18325"/>
                </a:lnTo>
                <a:lnTo>
                  <a:pt x="68773" y="14853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5381135" y="8890416"/>
            <a:ext cx="73025" cy="74930"/>
          </a:xfrm>
          <a:custGeom>
            <a:avLst/>
            <a:gdLst/>
            <a:ahLst/>
            <a:cxnLst/>
            <a:rect l="l" t="t" r="r" b="b"/>
            <a:pathLst>
              <a:path w="73025" h="74929">
                <a:moveTo>
                  <a:pt x="13842" y="0"/>
                </a:moveTo>
                <a:lnTo>
                  <a:pt x="0" y="0"/>
                </a:lnTo>
                <a:lnTo>
                  <a:pt x="0" y="74506"/>
                </a:lnTo>
                <a:lnTo>
                  <a:pt x="12776" y="74506"/>
                </a:lnTo>
                <a:lnTo>
                  <a:pt x="12776" y="21284"/>
                </a:lnTo>
                <a:lnTo>
                  <a:pt x="27438" y="21284"/>
                </a:lnTo>
                <a:lnTo>
                  <a:pt x="13842" y="0"/>
                </a:lnTo>
                <a:close/>
              </a:path>
              <a:path w="73025" h="74929">
                <a:moveTo>
                  <a:pt x="72707" y="21072"/>
                </a:moveTo>
                <a:lnTo>
                  <a:pt x="59702" y="21072"/>
                </a:lnTo>
                <a:lnTo>
                  <a:pt x="59702" y="74506"/>
                </a:lnTo>
                <a:lnTo>
                  <a:pt x="72707" y="74506"/>
                </a:lnTo>
                <a:lnTo>
                  <a:pt x="72707" y="21072"/>
                </a:lnTo>
                <a:close/>
              </a:path>
              <a:path w="73025" h="74929">
                <a:moveTo>
                  <a:pt x="27438" y="21284"/>
                </a:moveTo>
                <a:lnTo>
                  <a:pt x="12776" y="21284"/>
                </a:lnTo>
                <a:lnTo>
                  <a:pt x="35928" y="56201"/>
                </a:lnTo>
                <a:lnTo>
                  <a:pt x="36347" y="56201"/>
                </a:lnTo>
                <a:lnTo>
                  <a:pt x="50289" y="35231"/>
                </a:lnTo>
                <a:lnTo>
                  <a:pt x="36347" y="35231"/>
                </a:lnTo>
                <a:lnTo>
                  <a:pt x="27438" y="21284"/>
                </a:lnTo>
                <a:close/>
              </a:path>
              <a:path w="73025" h="74929">
                <a:moveTo>
                  <a:pt x="72707" y="0"/>
                </a:moveTo>
                <a:lnTo>
                  <a:pt x="58864" y="0"/>
                </a:lnTo>
                <a:lnTo>
                  <a:pt x="36347" y="35231"/>
                </a:lnTo>
                <a:lnTo>
                  <a:pt x="50289" y="35231"/>
                </a:lnTo>
                <a:lnTo>
                  <a:pt x="59702" y="21072"/>
                </a:lnTo>
                <a:lnTo>
                  <a:pt x="72707" y="21072"/>
                </a:lnTo>
                <a:lnTo>
                  <a:pt x="72707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872979" y="8461253"/>
            <a:ext cx="78740" cy="39370"/>
          </a:xfrm>
          <a:custGeom>
            <a:avLst/>
            <a:gdLst/>
            <a:ahLst/>
            <a:cxnLst/>
            <a:rect l="l" t="t" r="r" b="b"/>
            <a:pathLst>
              <a:path w="78740" h="39370">
                <a:moveTo>
                  <a:pt x="17995" y="5316"/>
                </a:moveTo>
                <a:lnTo>
                  <a:pt x="12446" y="5316"/>
                </a:lnTo>
                <a:lnTo>
                  <a:pt x="12446" y="39004"/>
                </a:lnTo>
                <a:lnTo>
                  <a:pt x="17995" y="39004"/>
                </a:lnTo>
                <a:lnTo>
                  <a:pt x="17995" y="5316"/>
                </a:lnTo>
                <a:close/>
              </a:path>
              <a:path w="78740" h="39370">
                <a:moveTo>
                  <a:pt x="30429" y="0"/>
                </a:moveTo>
                <a:lnTo>
                  <a:pt x="0" y="0"/>
                </a:lnTo>
                <a:lnTo>
                  <a:pt x="0" y="5316"/>
                </a:lnTo>
                <a:lnTo>
                  <a:pt x="30429" y="5316"/>
                </a:lnTo>
                <a:lnTo>
                  <a:pt x="30429" y="0"/>
                </a:lnTo>
                <a:close/>
              </a:path>
              <a:path w="78740" h="39370">
                <a:moveTo>
                  <a:pt x="44907" y="0"/>
                </a:moveTo>
                <a:lnTo>
                  <a:pt x="38976" y="0"/>
                </a:lnTo>
                <a:lnTo>
                  <a:pt x="38976" y="39004"/>
                </a:lnTo>
                <a:lnTo>
                  <a:pt x="44526" y="39004"/>
                </a:lnTo>
                <a:lnTo>
                  <a:pt x="44526" y="9128"/>
                </a:lnTo>
                <a:lnTo>
                  <a:pt x="50800" y="9128"/>
                </a:lnTo>
                <a:lnTo>
                  <a:pt x="44907" y="0"/>
                </a:lnTo>
                <a:close/>
              </a:path>
              <a:path w="78740" h="39370">
                <a:moveTo>
                  <a:pt x="78219" y="9128"/>
                </a:moveTo>
                <a:lnTo>
                  <a:pt x="72809" y="9128"/>
                </a:lnTo>
                <a:lnTo>
                  <a:pt x="72809" y="39004"/>
                </a:lnTo>
                <a:lnTo>
                  <a:pt x="78219" y="39004"/>
                </a:lnTo>
                <a:lnTo>
                  <a:pt x="78219" y="9128"/>
                </a:lnTo>
                <a:close/>
              </a:path>
              <a:path w="78740" h="39370">
                <a:moveTo>
                  <a:pt x="50800" y="9128"/>
                </a:moveTo>
                <a:lnTo>
                  <a:pt x="44526" y="9128"/>
                </a:lnTo>
                <a:lnTo>
                  <a:pt x="58229" y="30263"/>
                </a:lnTo>
                <a:lnTo>
                  <a:pt x="58978" y="30263"/>
                </a:lnTo>
                <a:lnTo>
                  <a:pt x="64778" y="21401"/>
                </a:lnTo>
                <a:lnTo>
                  <a:pt x="58724" y="21401"/>
                </a:lnTo>
                <a:lnTo>
                  <a:pt x="50800" y="9128"/>
                </a:lnTo>
                <a:close/>
              </a:path>
              <a:path w="78740" h="39370">
                <a:moveTo>
                  <a:pt x="78219" y="0"/>
                </a:moveTo>
                <a:lnTo>
                  <a:pt x="72428" y="0"/>
                </a:lnTo>
                <a:lnTo>
                  <a:pt x="58724" y="21401"/>
                </a:lnTo>
                <a:lnTo>
                  <a:pt x="64778" y="21401"/>
                </a:lnTo>
                <a:lnTo>
                  <a:pt x="72809" y="9128"/>
                </a:lnTo>
                <a:lnTo>
                  <a:pt x="78219" y="9128"/>
                </a:lnTo>
                <a:lnTo>
                  <a:pt x="78219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4398485" y="8447313"/>
            <a:ext cx="327660" cy="369570"/>
          </a:xfrm>
          <a:custGeom>
            <a:avLst/>
            <a:gdLst/>
            <a:ahLst/>
            <a:cxnLst/>
            <a:rect l="l" t="t" r="r" b="b"/>
            <a:pathLst>
              <a:path w="327659" h="369570">
                <a:moveTo>
                  <a:pt x="184899" y="0"/>
                </a:moveTo>
                <a:lnTo>
                  <a:pt x="138255" y="5394"/>
                </a:lnTo>
                <a:lnTo>
                  <a:pt x="96929" y="20705"/>
                </a:lnTo>
                <a:lnTo>
                  <a:pt x="61792" y="44618"/>
                </a:lnTo>
                <a:lnTo>
                  <a:pt x="33716" y="75821"/>
                </a:lnTo>
                <a:lnTo>
                  <a:pt x="13574" y="113003"/>
                </a:lnTo>
                <a:lnTo>
                  <a:pt x="2236" y="154851"/>
                </a:lnTo>
                <a:lnTo>
                  <a:pt x="0" y="184694"/>
                </a:lnTo>
                <a:lnTo>
                  <a:pt x="0" y="185715"/>
                </a:lnTo>
                <a:lnTo>
                  <a:pt x="5088" y="230214"/>
                </a:lnTo>
                <a:lnTo>
                  <a:pt x="19777" y="270609"/>
                </a:lnTo>
                <a:lnTo>
                  <a:pt x="43206" y="305690"/>
                </a:lnTo>
                <a:lnTo>
                  <a:pt x="74513" y="334244"/>
                </a:lnTo>
                <a:lnTo>
                  <a:pt x="112835" y="355061"/>
                </a:lnTo>
                <a:lnTo>
                  <a:pt x="157310" y="366929"/>
                </a:lnTo>
                <a:lnTo>
                  <a:pt x="189954" y="369271"/>
                </a:lnTo>
                <a:lnTo>
                  <a:pt x="205335" y="368346"/>
                </a:lnTo>
                <a:lnTo>
                  <a:pt x="246010" y="360316"/>
                </a:lnTo>
                <a:lnTo>
                  <a:pt x="290216" y="338460"/>
                </a:lnTo>
                <a:lnTo>
                  <a:pt x="327253" y="305611"/>
                </a:lnTo>
                <a:lnTo>
                  <a:pt x="317268" y="295924"/>
                </a:lnTo>
                <a:lnTo>
                  <a:pt x="169779" y="295924"/>
                </a:lnTo>
                <a:lnTo>
                  <a:pt x="155822" y="292920"/>
                </a:lnTo>
                <a:lnTo>
                  <a:pt x="119938" y="273388"/>
                </a:lnTo>
                <a:lnTo>
                  <a:pt x="94741" y="241061"/>
                </a:lnTo>
                <a:lnTo>
                  <a:pt x="82423" y="199780"/>
                </a:lnTo>
                <a:lnTo>
                  <a:pt x="81559" y="184694"/>
                </a:lnTo>
                <a:lnTo>
                  <a:pt x="81805" y="175702"/>
                </a:lnTo>
                <a:lnTo>
                  <a:pt x="91540" y="135308"/>
                </a:lnTo>
                <a:lnTo>
                  <a:pt x="114535" y="102571"/>
                </a:lnTo>
                <a:lnTo>
                  <a:pt x="149521" y="80709"/>
                </a:lnTo>
                <a:lnTo>
                  <a:pt x="195228" y="72942"/>
                </a:lnTo>
                <a:lnTo>
                  <a:pt x="301395" y="72942"/>
                </a:lnTo>
                <a:lnTo>
                  <a:pt x="317647" y="48362"/>
                </a:lnTo>
                <a:lnTo>
                  <a:pt x="279474" y="21033"/>
                </a:lnTo>
                <a:lnTo>
                  <a:pt x="230902" y="4129"/>
                </a:lnTo>
                <a:lnTo>
                  <a:pt x="201288" y="473"/>
                </a:lnTo>
                <a:lnTo>
                  <a:pt x="184899" y="0"/>
                </a:lnTo>
                <a:close/>
              </a:path>
              <a:path w="327659" h="369570">
                <a:moveTo>
                  <a:pt x="276363" y="256239"/>
                </a:moveTo>
                <a:lnTo>
                  <a:pt x="238536" y="283345"/>
                </a:lnTo>
                <a:lnTo>
                  <a:pt x="201981" y="294182"/>
                </a:lnTo>
                <a:lnTo>
                  <a:pt x="169779" y="295924"/>
                </a:lnTo>
                <a:lnTo>
                  <a:pt x="317268" y="295924"/>
                </a:lnTo>
                <a:lnTo>
                  <a:pt x="276363" y="256239"/>
                </a:lnTo>
                <a:close/>
              </a:path>
              <a:path w="327659" h="369570">
                <a:moveTo>
                  <a:pt x="301395" y="72942"/>
                </a:moveTo>
                <a:lnTo>
                  <a:pt x="195228" y="72942"/>
                </a:lnTo>
                <a:lnTo>
                  <a:pt x="207942" y="74854"/>
                </a:lnTo>
                <a:lnTo>
                  <a:pt x="220072" y="78142"/>
                </a:lnTo>
                <a:lnTo>
                  <a:pt x="264526" y="103645"/>
                </a:lnTo>
                <a:lnTo>
                  <a:pt x="275069" y="112756"/>
                </a:lnTo>
                <a:lnTo>
                  <a:pt x="301395" y="72942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788044" y="8667750"/>
            <a:ext cx="78105" cy="142240"/>
          </a:xfrm>
          <a:custGeom>
            <a:avLst/>
            <a:gdLst/>
            <a:ahLst/>
            <a:cxnLst/>
            <a:rect l="l" t="t" r="r" b="b"/>
            <a:pathLst>
              <a:path w="78105" h="142240">
                <a:moveTo>
                  <a:pt x="0" y="142240"/>
                </a:moveTo>
                <a:lnTo>
                  <a:pt x="78016" y="142240"/>
                </a:lnTo>
                <a:lnTo>
                  <a:pt x="78016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788044" y="8595359"/>
            <a:ext cx="300355" cy="72390"/>
          </a:xfrm>
          <a:custGeom>
            <a:avLst/>
            <a:gdLst/>
            <a:ahLst/>
            <a:cxnLst/>
            <a:rect l="l" t="t" r="r" b="b"/>
            <a:pathLst>
              <a:path w="300355" h="72390">
                <a:moveTo>
                  <a:pt x="0" y="72390"/>
                </a:moveTo>
                <a:lnTo>
                  <a:pt x="299910" y="72390"/>
                </a:lnTo>
                <a:lnTo>
                  <a:pt x="299910" y="0"/>
                </a:lnTo>
                <a:lnTo>
                  <a:pt x="0" y="0"/>
                </a:lnTo>
                <a:lnTo>
                  <a:pt x="0" y="7239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788044" y="8453119"/>
            <a:ext cx="78105" cy="142240"/>
          </a:xfrm>
          <a:custGeom>
            <a:avLst/>
            <a:gdLst/>
            <a:ahLst/>
            <a:cxnLst/>
            <a:rect l="l" t="t" r="r" b="b"/>
            <a:pathLst>
              <a:path w="78105" h="142240">
                <a:moveTo>
                  <a:pt x="0" y="142239"/>
                </a:moveTo>
                <a:lnTo>
                  <a:pt x="78016" y="142239"/>
                </a:lnTo>
                <a:lnTo>
                  <a:pt x="78016" y="0"/>
                </a:lnTo>
                <a:lnTo>
                  <a:pt x="0" y="0"/>
                </a:lnTo>
                <a:lnTo>
                  <a:pt x="0" y="14223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009939" y="8667210"/>
            <a:ext cx="78105" cy="143510"/>
          </a:xfrm>
          <a:custGeom>
            <a:avLst/>
            <a:gdLst/>
            <a:ahLst/>
            <a:cxnLst/>
            <a:rect l="l" t="t" r="r" b="b"/>
            <a:pathLst>
              <a:path w="78105" h="143509">
                <a:moveTo>
                  <a:pt x="78016" y="0"/>
                </a:moveTo>
                <a:lnTo>
                  <a:pt x="0" y="0"/>
                </a:lnTo>
                <a:lnTo>
                  <a:pt x="0" y="143368"/>
                </a:lnTo>
                <a:lnTo>
                  <a:pt x="78016" y="143368"/>
                </a:lnTo>
                <a:lnTo>
                  <a:pt x="7801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009939" y="8453438"/>
            <a:ext cx="78105" cy="141605"/>
          </a:xfrm>
          <a:custGeom>
            <a:avLst/>
            <a:gdLst/>
            <a:ahLst/>
            <a:cxnLst/>
            <a:rect l="l" t="t" r="r" b="b"/>
            <a:pathLst>
              <a:path w="78105" h="141604">
                <a:moveTo>
                  <a:pt x="78016" y="0"/>
                </a:moveTo>
                <a:lnTo>
                  <a:pt x="0" y="0"/>
                </a:lnTo>
                <a:lnTo>
                  <a:pt x="0" y="141326"/>
                </a:lnTo>
                <a:lnTo>
                  <a:pt x="78016" y="141326"/>
                </a:lnTo>
                <a:lnTo>
                  <a:pt x="7801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5183192" y="8740140"/>
            <a:ext cx="270510" cy="69850"/>
          </a:xfrm>
          <a:custGeom>
            <a:avLst/>
            <a:gdLst/>
            <a:ahLst/>
            <a:cxnLst/>
            <a:rect l="l" t="t" r="r" b="b"/>
            <a:pathLst>
              <a:path w="270509" h="69850">
                <a:moveTo>
                  <a:pt x="0" y="69849"/>
                </a:moveTo>
                <a:lnTo>
                  <a:pt x="270014" y="69849"/>
                </a:lnTo>
                <a:lnTo>
                  <a:pt x="270014" y="0"/>
                </a:lnTo>
                <a:lnTo>
                  <a:pt x="0" y="0"/>
                </a:lnTo>
                <a:lnTo>
                  <a:pt x="0" y="6984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5183192" y="8665209"/>
            <a:ext cx="78105" cy="74930"/>
          </a:xfrm>
          <a:custGeom>
            <a:avLst/>
            <a:gdLst/>
            <a:ahLst/>
            <a:cxnLst/>
            <a:rect l="l" t="t" r="r" b="b"/>
            <a:pathLst>
              <a:path w="78105" h="74929">
                <a:moveTo>
                  <a:pt x="0" y="74930"/>
                </a:moveTo>
                <a:lnTo>
                  <a:pt x="77508" y="74930"/>
                </a:lnTo>
                <a:lnTo>
                  <a:pt x="77508" y="0"/>
                </a:lnTo>
                <a:lnTo>
                  <a:pt x="0" y="0"/>
                </a:lnTo>
                <a:lnTo>
                  <a:pt x="0" y="7493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5183192" y="8595359"/>
            <a:ext cx="245110" cy="69850"/>
          </a:xfrm>
          <a:custGeom>
            <a:avLst/>
            <a:gdLst/>
            <a:ahLst/>
            <a:cxnLst/>
            <a:rect l="l" t="t" r="r" b="b"/>
            <a:pathLst>
              <a:path w="245109" h="69850">
                <a:moveTo>
                  <a:pt x="0" y="69850"/>
                </a:moveTo>
                <a:lnTo>
                  <a:pt x="244678" y="69850"/>
                </a:lnTo>
                <a:lnTo>
                  <a:pt x="244678" y="0"/>
                </a:lnTo>
                <a:lnTo>
                  <a:pt x="0" y="0"/>
                </a:lnTo>
                <a:lnTo>
                  <a:pt x="0" y="6985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183192" y="8522969"/>
            <a:ext cx="78105" cy="72390"/>
          </a:xfrm>
          <a:custGeom>
            <a:avLst/>
            <a:gdLst/>
            <a:ahLst/>
            <a:cxnLst/>
            <a:rect l="l" t="t" r="r" b="b"/>
            <a:pathLst>
              <a:path w="78105" h="72390">
                <a:moveTo>
                  <a:pt x="0" y="72389"/>
                </a:moveTo>
                <a:lnTo>
                  <a:pt x="77508" y="72389"/>
                </a:lnTo>
                <a:lnTo>
                  <a:pt x="77508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5183192" y="8453119"/>
            <a:ext cx="267970" cy="69850"/>
          </a:xfrm>
          <a:custGeom>
            <a:avLst/>
            <a:gdLst/>
            <a:ahLst/>
            <a:cxnLst/>
            <a:rect l="l" t="t" r="r" b="b"/>
            <a:pathLst>
              <a:path w="267969" h="69850">
                <a:moveTo>
                  <a:pt x="0" y="69849"/>
                </a:moveTo>
                <a:lnTo>
                  <a:pt x="267487" y="69849"/>
                </a:lnTo>
                <a:lnTo>
                  <a:pt x="267487" y="0"/>
                </a:lnTo>
                <a:lnTo>
                  <a:pt x="0" y="0"/>
                </a:lnTo>
                <a:lnTo>
                  <a:pt x="0" y="6984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532748" y="8672830"/>
            <a:ext cx="78105" cy="137160"/>
          </a:xfrm>
          <a:custGeom>
            <a:avLst/>
            <a:gdLst/>
            <a:ahLst/>
            <a:cxnLst/>
            <a:rect l="l" t="t" r="r" b="b"/>
            <a:pathLst>
              <a:path w="78105" h="137159">
                <a:moveTo>
                  <a:pt x="0" y="137160"/>
                </a:moveTo>
                <a:lnTo>
                  <a:pt x="78016" y="137160"/>
                </a:lnTo>
                <a:lnTo>
                  <a:pt x="78016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5532748" y="8600440"/>
            <a:ext cx="247650" cy="72390"/>
          </a:xfrm>
          <a:custGeom>
            <a:avLst/>
            <a:gdLst/>
            <a:ahLst/>
            <a:cxnLst/>
            <a:rect l="l" t="t" r="r" b="b"/>
            <a:pathLst>
              <a:path w="247650" h="72390">
                <a:moveTo>
                  <a:pt x="0" y="72389"/>
                </a:moveTo>
                <a:lnTo>
                  <a:pt x="247218" y="72389"/>
                </a:lnTo>
                <a:lnTo>
                  <a:pt x="247218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532748" y="8524240"/>
            <a:ext cx="78105" cy="76200"/>
          </a:xfrm>
          <a:custGeom>
            <a:avLst/>
            <a:gdLst/>
            <a:ahLst/>
            <a:cxnLst/>
            <a:rect l="l" t="t" r="r" b="b"/>
            <a:pathLst>
              <a:path w="78105" h="76200">
                <a:moveTo>
                  <a:pt x="0" y="76199"/>
                </a:moveTo>
                <a:lnTo>
                  <a:pt x="78016" y="76199"/>
                </a:lnTo>
                <a:lnTo>
                  <a:pt x="78016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532748" y="8453119"/>
            <a:ext cx="270510" cy="71120"/>
          </a:xfrm>
          <a:custGeom>
            <a:avLst/>
            <a:gdLst/>
            <a:ahLst/>
            <a:cxnLst/>
            <a:rect l="l" t="t" r="r" b="b"/>
            <a:pathLst>
              <a:path w="270509" h="71120">
                <a:moveTo>
                  <a:pt x="0" y="71119"/>
                </a:moveTo>
                <a:lnTo>
                  <a:pt x="270014" y="71119"/>
                </a:lnTo>
                <a:lnTo>
                  <a:pt x="270014" y="0"/>
                </a:lnTo>
                <a:lnTo>
                  <a:pt x="0" y="0"/>
                </a:lnTo>
                <a:lnTo>
                  <a:pt x="0" y="7111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3966710" y="8494128"/>
            <a:ext cx="276225" cy="280035"/>
          </a:xfrm>
          <a:custGeom>
            <a:avLst/>
            <a:gdLst/>
            <a:ahLst/>
            <a:cxnLst/>
            <a:rect l="l" t="t" r="r" b="b"/>
            <a:pathLst>
              <a:path w="276225" h="280034">
                <a:moveTo>
                  <a:pt x="152110" y="0"/>
                </a:moveTo>
                <a:lnTo>
                  <a:pt x="105646" y="5799"/>
                </a:lnTo>
                <a:lnTo>
                  <a:pt x="66006" y="22637"/>
                </a:lnTo>
                <a:lnTo>
                  <a:pt x="34501" y="48686"/>
                </a:lnTo>
                <a:lnTo>
                  <a:pt x="12444" y="82120"/>
                </a:lnTo>
                <a:lnTo>
                  <a:pt x="1147" y="121110"/>
                </a:lnTo>
                <a:lnTo>
                  <a:pt x="0" y="135026"/>
                </a:lnTo>
                <a:lnTo>
                  <a:pt x="722" y="150328"/>
                </a:lnTo>
                <a:lnTo>
                  <a:pt x="11171" y="192891"/>
                </a:lnTo>
                <a:lnTo>
                  <a:pt x="32413" y="228831"/>
                </a:lnTo>
                <a:lnTo>
                  <a:pt x="62565" y="256547"/>
                </a:lnTo>
                <a:lnTo>
                  <a:pt x="99632" y="274186"/>
                </a:lnTo>
                <a:lnTo>
                  <a:pt x="127211" y="279465"/>
                </a:lnTo>
                <a:lnTo>
                  <a:pt x="143082" y="278902"/>
                </a:lnTo>
                <a:lnTo>
                  <a:pt x="186468" y="269697"/>
                </a:lnTo>
                <a:lnTo>
                  <a:pt x="222704" y="250534"/>
                </a:lnTo>
                <a:lnTo>
                  <a:pt x="233573" y="241678"/>
                </a:lnTo>
                <a:lnTo>
                  <a:pt x="139217" y="241678"/>
                </a:lnTo>
                <a:lnTo>
                  <a:pt x="124681" y="240631"/>
                </a:lnTo>
                <a:lnTo>
                  <a:pt x="85454" y="226087"/>
                </a:lnTo>
                <a:lnTo>
                  <a:pt x="55839" y="197508"/>
                </a:lnTo>
                <a:lnTo>
                  <a:pt x="39748" y="158834"/>
                </a:lnTo>
                <a:lnTo>
                  <a:pt x="38065" y="144381"/>
                </a:lnTo>
                <a:lnTo>
                  <a:pt x="39033" y="128966"/>
                </a:lnTo>
                <a:lnTo>
                  <a:pt x="52788" y="87969"/>
                </a:lnTo>
                <a:lnTo>
                  <a:pt x="79980" y="57321"/>
                </a:lnTo>
                <a:lnTo>
                  <a:pt x="116954" y="40206"/>
                </a:lnTo>
                <a:lnTo>
                  <a:pt x="130821" y="38059"/>
                </a:lnTo>
                <a:lnTo>
                  <a:pt x="234975" y="38059"/>
                </a:lnTo>
                <a:lnTo>
                  <a:pt x="227219" y="31025"/>
                </a:lnTo>
                <a:lnTo>
                  <a:pt x="192460" y="10056"/>
                </a:lnTo>
                <a:lnTo>
                  <a:pt x="166061" y="2018"/>
                </a:lnTo>
                <a:lnTo>
                  <a:pt x="152110" y="0"/>
                </a:lnTo>
                <a:close/>
              </a:path>
              <a:path w="276225" h="280034">
                <a:moveTo>
                  <a:pt x="236474" y="167999"/>
                </a:moveTo>
                <a:lnTo>
                  <a:pt x="217811" y="203897"/>
                </a:lnTo>
                <a:lnTo>
                  <a:pt x="187080" y="229543"/>
                </a:lnTo>
                <a:lnTo>
                  <a:pt x="147868" y="241310"/>
                </a:lnTo>
                <a:lnTo>
                  <a:pt x="139217" y="241678"/>
                </a:lnTo>
                <a:lnTo>
                  <a:pt x="233573" y="241678"/>
                </a:lnTo>
                <a:lnTo>
                  <a:pt x="258104" y="212418"/>
                </a:lnTo>
                <a:lnTo>
                  <a:pt x="273622" y="176603"/>
                </a:lnTo>
                <a:lnTo>
                  <a:pt x="236474" y="167999"/>
                </a:lnTo>
                <a:close/>
              </a:path>
              <a:path w="276225" h="280034">
                <a:moveTo>
                  <a:pt x="234975" y="38059"/>
                </a:moveTo>
                <a:lnTo>
                  <a:pt x="130821" y="38059"/>
                </a:lnTo>
                <a:lnTo>
                  <a:pt x="146450" y="38854"/>
                </a:lnTo>
                <a:lnTo>
                  <a:pt x="161113" y="41366"/>
                </a:lnTo>
                <a:lnTo>
                  <a:pt x="198655" y="58051"/>
                </a:lnTo>
                <a:lnTo>
                  <a:pt x="225180" y="86031"/>
                </a:lnTo>
                <a:lnTo>
                  <a:pt x="235885" y="109417"/>
                </a:lnTo>
                <a:lnTo>
                  <a:pt x="275666" y="111391"/>
                </a:lnTo>
                <a:lnTo>
                  <a:pt x="261509" y="72575"/>
                </a:lnTo>
                <a:lnTo>
                  <a:pt x="237227" y="40101"/>
                </a:lnTo>
                <a:lnTo>
                  <a:pt x="234975" y="3805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037665" y="8677229"/>
            <a:ext cx="68580" cy="53340"/>
          </a:xfrm>
          <a:custGeom>
            <a:avLst/>
            <a:gdLst/>
            <a:ahLst/>
            <a:cxnLst/>
            <a:rect l="l" t="t" r="r" b="b"/>
            <a:pathLst>
              <a:path w="68580" h="53340">
                <a:moveTo>
                  <a:pt x="32186" y="0"/>
                </a:moveTo>
                <a:lnTo>
                  <a:pt x="0" y="25339"/>
                </a:lnTo>
                <a:lnTo>
                  <a:pt x="9573" y="33795"/>
                </a:lnTo>
                <a:lnTo>
                  <a:pt x="20197" y="40939"/>
                </a:lnTo>
                <a:lnTo>
                  <a:pt x="31744" y="46642"/>
                </a:lnTo>
                <a:lnTo>
                  <a:pt x="44089" y="50776"/>
                </a:lnTo>
                <a:lnTo>
                  <a:pt x="57104" y="53215"/>
                </a:lnTo>
                <a:lnTo>
                  <a:pt x="68262" y="13201"/>
                </a:lnTo>
                <a:lnTo>
                  <a:pt x="54974" y="11610"/>
                </a:lnTo>
                <a:lnTo>
                  <a:pt x="42823" y="7085"/>
                </a:lnTo>
                <a:lnTo>
                  <a:pt x="3218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009344" y="8536556"/>
            <a:ext cx="97155" cy="135255"/>
          </a:xfrm>
          <a:custGeom>
            <a:avLst/>
            <a:gdLst/>
            <a:ahLst/>
            <a:cxnLst/>
            <a:rect l="l" t="t" r="r" b="b"/>
            <a:pathLst>
              <a:path w="97155" h="135254">
                <a:moveTo>
                  <a:pt x="96583" y="0"/>
                </a:moveTo>
                <a:lnTo>
                  <a:pt x="55196" y="9390"/>
                </a:lnTo>
                <a:lnTo>
                  <a:pt x="22711" y="34674"/>
                </a:lnTo>
                <a:lnTo>
                  <a:pt x="3435" y="71517"/>
                </a:lnTo>
                <a:lnTo>
                  <a:pt x="0" y="97267"/>
                </a:lnTo>
                <a:lnTo>
                  <a:pt x="870" y="110303"/>
                </a:lnTo>
                <a:lnTo>
                  <a:pt x="3402" y="122817"/>
                </a:lnTo>
                <a:lnTo>
                  <a:pt x="7472" y="134699"/>
                </a:lnTo>
                <a:lnTo>
                  <a:pt x="45135" y="120051"/>
                </a:lnTo>
                <a:lnTo>
                  <a:pt x="42075" y="113080"/>
                </a:lnTo>
                <a:lnTo>
                  <a:pt x="40373" y="105374"/>
                </a:lnTo>
                <a:lnTo>
                  <a:pt x="40373" y="97267"/>
                </a:lnTo>
                <a:lnTo>
                  <a:pt x="42209" y="82863"/>
                </a:lnTo>
                <a:lnTo>
                  <a:pt x="66009" y="49758"/>
                </a:lnTo>
                <a:lnTo>
                  <a:pt x="92447" y="40809"/>
                </a:lnTo>
                <a:lnTo>
                  <a:pt x="96583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126298" y="8543180"/>
            <a:ext cx="72390" cy="62865"/>
          </a:xfrm>
          <a:custGeom>
            <a:avLst/>
            <a:gdLst/>
            <a:ahLst/>
            <a:cxnLst/>
            <a:rect l="l" t="t" r="r" b="b"/>
            <a:pathLst>
              <a:path w="72390" h="62865">
                <a:moveTo>
                  <a:pt x="14643" y="0"/>
                </a:moveTo>
                <a:lnTo>
                  <a:pt x="0" y="37906"/>
                </a:lnTo>
                <a:lnTo>
                  <a:pt x="11432" y="44004"/>
                </a:lnTo>
                <a:lnTo>
                  <a:pt x="21114" y="52486"/>
                </a:lnTo>
                <a:lnTo>
                  <a:pt x="72021" y="62340"/>
                </a:lnTo>
                <a:lnTo>
                  <a:pt x="67303" y="49897"/>
                </a:lnTo>
                <a:lnTo>
                  <a:pt x="61006" y="38335"/>
                </a:lnTo>
                <a:lnTo>
                  <a:pt x="53265" y="27791"/>
                </a:lnTo>
                <a:lnTo>
                  <a:pt x="44214" y="18400"/>
                </a:lnTo>
                <a:lnTo>
                  <a:pt x="33989" y="10296"/>
                </a:lnTo>
                <a:lnTo>
                  <a:pt x="22723" y="3617"/>
                </a:lnTo>
                <a:lnTo>
                  <a:pt x="14643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126298" y="8662124"/>
            <a:ext cx="69215" cy="62865"/>
          </a:xfrm>
          <a:custGeom>
            <a:avLst/>
            <a:gdLst/>
            <a:ahLst/>
            <a:cxnLst/>
            <a:rect l="l" t="t" r="r" b="b"/>
            <a:pathLst>
              <a:path w="69215" h="62865">
                <a:moveTo>
                  <a:pt x="28295" y="0"/>
                </a:moveTo>
                <a:lnTo>
                  <a:pt x="20625" y="10388"/>
                </a:lnTo>
                <a:lnTo>
                  <a:pt x="10838" y="18745"/>
                </a:lnTo>
                <a:lnTo>
                  <a:pt x="0" y="24434"/>
                </a:lnTo>
                <a:lnTo>
                  <a:pt x="14643" y="62340"/>
                </a:lnTo>
                <a:lnTo>
                  <a:pt x="47325" y="40989"/>
                </a:lnTo>
                <a:lnTo>
                  <a:pt x="69034" y="8444"/>
                </a:lnTo>
                <a:lnTo>
                  <a:pt x="28295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3881100" y="8633821"/>
            <a:ext cx="53975" cy="89535"/>
          </a:xfrm>
          <a:custGeom>
            <a:avLst/>
            <a:gdLst/>
            <a:ahLst/>
            <a:cxnLst/>
            <a:rect l="l" t="t" r="r" b="b"/>
            <a:pathLst>
              <a:path w="53975" h="89534">
                <a:moveTo>
                  <a:pt x="49749" y="65533"/>
                </a:moveTo>
                <a:lnTo>
                  <a:pt x="9626" y="65533"/>
                </a:lnTo>
                <a:lnTo>
                  <a:pt x="13625" y="77640"/>
                </a:lnTo>
                <a:lnTo>
                  <a:pt x="18265" y="89432"/>
                </a:lnTo>
                <a:lnTo>
                  <a:pt x="53962" y="75682"/>
                </a:lnTo>
                <a:lnTo>
                  <a:pt x="50939" y="68798"/>
                </a:lnTo>
                <a:lnTo>
                  <a:pt x="49749" y="65533"/>
                </a:lnTo>
                <a:close/>
              </a:path>
              <a:path w="53975" h="89534">
                <a:moveTo>
                  <a:pt x="38138" y="0"/>
                </a:moveTo>
                <a:lnTo>
                  <a:pt x="0" y="0"/>
                </a:lnTo>
                <a:lnTo>
                  <a:pt x="353" y="12764"/>
                </a:lnTo>
                <a:lnTo>
                  <a:pt x="6070" y="52312"/>
                </a:lnTo>
                <a:lnTo>
                  <a:pt x="9232" y="64193"/>
                </a:lnTo>
                <a:lnTo>
                  <a:pt x="9601" y="65542"/>
                </a:lnTo>
                <a:lnTo>
                  <a:pt x="49749" y="65533"/>
                </a:lnTo>
                <a:lnTo>
                  <a:pt x="48348" y="61692"/>
                </a:lnTo>
                <a:lnTo>
                  <a:pt x="38722" y="16771"/>
                </a:lnTo>
                <a:lnTo>
                  <a:pt x="38125" y="8441"/>
                </a:lnTo>
                <a:lnTo>
                  <a:pt x="38138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3946975" y="8662126"/>
            <a:ext cx="382270" cy="198120"/>
          </a:xfrm>
          <a:custGeom>
            <a:avLst/>
            <a:gdLst/>
            <a:ahLst/>
            <a:cxnLst/>
            <a:rect l="l" t="t" r="r" b="b"/>
            <a:pathLst>
              <a:path w="382269" h="198120">
                <a:moveTo>
                  <a:pt x="29381" y="106898"/>
                </a:moveTo>
                <a:lnTo>
                  <a:pt x="0" y="131777"/>
                </a:lnTo>
                <a:lnTo>
                  <a:pt x="9246" y="140583"/>
                </a:lnTo>
                <a:lnTo>
                  <a:pt x="18976" y="148856"/>
                </a:lnTo>
                <a:lnTo>
                  <a:pt x="50831" y="170245"/>
                </a:lnTo>
                <a:lnTo>
                  <a:pt x="86198" y="185994"/>
                </a:lnTo>
                <a:lnTo>
                  <a:pt x="124456" y="195472"/>
                </a:lnTo>
                <a:lnTo>
                  <a:pt x="151258" y="197993"/>
                </a:lnTo>
                <a:lnTo>
                  <a:pt x="169394" y="197371"/>
                </a:lnTo>
                <a:lnTo>
                  <a:pt x="220908" y="188174"/>
                </a:lnTo>
                <a:lnTo>
                  <a:pt x="267246" y="168946"/>
                </a:lnTo>
                <a:lnTo>
                  <a:pt x="282499" y="159723"/>
                </a:lnTo>
                <a:lnTo>
                  <a:pt x="158953" y="159723"/>
                </a:lnTo>
                <a:lnTo>
                  <a:pt x="145357" y="159229"/>
                </a:lnTo>
                <a:lnTo>
                  <a:pt x="106277" y="152098"/>
                </a:lnTo>
                <a:lnTo>
                  <a:pt x="70465" y="137211"/>
                </a:lnTo>
                <a:lnTo>
                  <a:pt x="38836" y="115495"/>
                </a:lnTo>
                <a:lnTo>
                  <a:pt x="29381" y="106898"/>
                </a:lnTo>
                <a:close/>
              </a:path>
              <a:path w="382269" h="198120">
                <a:moveTo>
                  <a:pt x="382028" y="0"/>
                </a:moveTo>
                <a:lnTo>
                  <a:pt x="343535" y="0"/>
                </a:lnTo>
                <a:lnTo>
                  <a:pt x="340899" y="13918"/>
                </a:lnTo>
                <a:lnTo>
                  <a:pt x="337264" y="27456"/>
                </a:lnTo>
                <a:lnTo>
                  <a:pt x="320777" y="65380"/>
                </a:lnTo>
                <a:lnTo>
                  <a:pt x="296769" y="98406"/>
                </a:lnTo>
                <a:lnTo>
                  <a:pt x="266339" y="125426"/>
                </a:lnTo>
                <a:lnTo>
                  <a:pt x="230586" y="145333"/>
                </a:lnTo>
                <a:lnTo>
                  <a:pt x="190609" y="157019"/>
                </a:lnTo>
                <a:lnTo>
                  <a:pt x="158953" y="159723"/>
                </a:lnTo>
                <a:lnTo>
                  <a:pt x="282499" y="159723"/>
                </a:lnTo>
                <a:lnTo>
                  <a:pt x="319121" y="129852"/>
                </a:lnTo>
                <a:lnTo>
                  <a:pt x="349204" y="92047"/>
                </a:lnTo>
                <a:lnTo>
                  <a:pt x="370531" y="48349"/>
                </a:lnTo>
                <a:lnTo>
                  <a:pt x="379354" y="16556"/>
                </a:lnTo>
                <a:lnTo>
                  <a:pt x="382028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3896365" y="8407412"/>
            <a:ext cx="344170" cy="158750"/>
          </a:xfrm>
          <a:custGeom>
            <a:avLst/>
            <a:gdLst/>
            <a:ahLst/>
            <a:cxnLst/>
            <a:rect l="l" t="t" r="r" b="b"/>
            <a:pathLst>
              <a:path w="344169" h="158750">
                <a:moveTo>
                  <a:pt x="211769" y="0"/>
                </a:moveTo>
                <a:lnTo>
                  <a:pt x="169042" y="3916"/>
                </a:lnTo>
                <a:lnTo>
                  <a:pt x="129152" y="15200"/>
                </a:lnTo>
                <a:lnTo>
                  <a:pt x="92763" y="33137"/>
                </a:lnTo>
                <a:lnTo>
                  <a:pt x="60536" y="57012"/>
                </a:lnTo>
                <a:lnTo>
                  <a:pt x="33137" y="86113"/>
                </a:lnTo>
                <a:lnTo>
                  <a:pt x="11228" y="119725"/>
                </a:lnTo>
                <a:lnTo>
                  <a:pt x="0" y="144286"/>
                </a:lnTo>
                <a:lnTo>
                  <a:pt x="35585" y="158227"/>
                </a:lnTo>
                <a:lnTo>
                  <a:pt x="40916" y="145817"/>
                </a:lnTo>
                <a:lnTo>
                  <a:pt x="47089" y="133885"/>
                </a:lnTo>
                <a:lnTo>
                  <a:pt x="70279" y="101344"/>
                </a:lnTo>
                <a:lnTo>
                  <a:pt x="99675" y="74494"/>
                </a:lnTo>
                <a:lnTo>
                  <a:pt x="134246" y="54371"/>
                </a:lnTo>
                <a:lnTo>
                  <a:pt x="172960" y="42012"/>
                </a:lnTo>
                <a:lnTo>
                  <a:pt x="209562" y="38384"/>
                </a:lnTo>
                <a:lnTo>
                  <a:pt x="334777" y="38384"/>
                </a:lnTo>
                <a:lnTo>
                  <a:pt x="333725" y="37637"/>
                </a:lnTo>
                <a:lnTo>
                  <a:pt x="288651" y="14403"/>
                </a:lnTo>
                <a:lnTo>
                  <a:pt x="251368" y="3898"/>
                </a:lnTo>
                <a:lnTo>
                  <a:pt x="225189" y="528"/>
                </a:lnTo>
                <a:lnTo>
                  <a:pt x="211769" y="0"/>
                </a:lnTo>
                <a:close/>
              </a:path>
              <a:path w="344169" h="158750">
                <a:moveTo>
                  <a:pt x="334777" y="38384"/>
                </a:moveTo>
                <a:lnTo>
                  <a:pt x="209562" y="38384"/>
                </a:lnTo>
                <a:lnTo>
                  <a:pt x="222980" y="38865"/>
                </a:lnTo>
                <a:lnTo>
                  <a:pt x="236143" y="40286"/>
                </a:lnTo>
                <a:lnTo>
                  <a:pt x="273783" y="49858"/>
                </a:lnTo>
                <a:lnTo>
                  <a:pt x="307967" y="66702"/>
                </a:lnTo>
                <a:lnTo>
                  <a:pt x="318442" y="73779"/>
                </a:lnTo>
                <a:lnTo>
                  <a:pt x="344017" y="44943"/>
                </a:lnTo>
                <a:lnTo>
                  <a:pt x="334777" y="38384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4264245" y="8520927"/>
            <a:ext cx="64769" cy="85090"/>
          </a:xfrm>
          <a:custGeom>
            <a:avLst/>
            <a:gdLst/>
            <a:ahLst/>
            <a:cxnLst/>
            <a:rect l="l" t="t" r="r" b="b"/>
            <a:pathLst>
              <a:path w="64769" h="85090">
                <a:moveTo>
                  <a:pt x="36596" y="0"/>
                </a:moveTo>
                <a:lnTo>
                  <a:pt x="0" y="13371"/>
                </a:lnTo>
                <a:lnTo>
                  <a:pt x="6292" y="24285"/>
                </a:lnTo>
                <a:lnTo>
                  <a:pt x="11863" y="35643"/>
                </a:lnTo>
                <a:lnTo>
                  <a:pt x="16682" y="47414"/>
                </a:lnTo>
                <a:lnTo>
                  <a:pt x="20717" y="59566"/>
                </a:lnTo>
                <a:lnTo>
                  <a:pt x="23936" y="72069"/>
                </a:lnTo>
                <a:lnTo>
                  <a:pt x="26263" y="84593"/>
                </a:lnTo>
                <a:lnTo>
                  <a:pt x="64757" y="84593"/>
                </a:lnTo>
                <a:lnTo>
                  <a:pt x="56679" y="46520"/>
                </a:lnTo>
                <a:lnTo>
                  <a:pt x="42550" y="11110"/>
                </a:lnTo>
                <a:lnTo>
                  <a:pt x="3659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4158112" y="8464838"/>
            <a:ext cx="128270" cy="140970"/>
          </a:xfrm>
          <a:custGeom>
            <a:avLst/>
            <a:gdLst/>
            <a:ahLst/>
            <a:cxnLst/>
            <a:rect l="l" t="t" r="r" b="b"/>
            <a:pathLst>
              <a:path w="128269" h="140970">
                <a:moveTo>
                  <a:pt x="18268" y="0"/>
                </a:moveTo>
                <a:lnTo>
                  <a:pt x="0" y="33890"/>
                </a:lnTo>
                <a:lnTo>
                  <a:pt x="12100" y="39309"/>
                </a:lnTo>
                <a:lnTo>
                  <a:pt x="23587" y="45784"/>
                </a:lnTo>
                <a:lnTo>
                  <a:pt x="53750" y="70927"/>
                </a:lnTo>
                <a:lnTo>
                  <a:pt x="76166" y="103350"/>
                </a:lnTo>
                <a:lnTo>
                  <a:pt x="89026" y="140682"/>
                </a:lnTo>
                <a:lnTo>
                  <a:pt x="127647" y="140682"/>
                </a:lnTo>
                <a:lnTo>
                  <a:pt x="117024" y="101467"/>
                </a:lnTo>
                <a:lnTo>
                  <a:pt x="98478" y="66261"/>
                </a:lnTo>
                <a:lnTo>
                  <a:pt x="73057" y="36120"/>
                </a:lnTo>
                <a:lnTo>
                  <a:pt x="41814" y="12097"/>
                </a:lnTo>
                <a:lnTo>
                  <a:pt x="30286" y="5630"/>
                </a:lnTo>
                <a:lnTo>
                  <a:pt x="18268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3937395" y="8450513"/>
            <a:ext cx="168910" cy="130810"/>
          </a:xfrm>
          <a:custGeom>
            <a:avLst/>
            <a:gdLst/>
            <a:ahLst/>
            <a:cxnLst/>
            <a:rect l="l" t="t" r="r" b="b"/>
            <a:pathLst>
              <a:path w="168909" h="130809">
                <a:moveTo>
                  <a:pt x="168531" y="0"/>
                </a:moveTo>
                <a:lnTo>
                  <a:pt x="127066" y="4799"/>
                </a:lnTo>
                <a:lnTo>
                  <a:pt x="88952" y="18469"/>
                </a:lnTo>
                <a:lnTo>
                  <a:pt x="55270" y="39920"/>
                </a:lnTo>
                <a:lnTo>
                  <a:pt x="27104" y="68059"/>
                </a:lnTo>
                <a:lnTo>
                  <a:pt x="5536" y="101795"/>
                </a:lnTo>
                <a:lnTo>
                  <a:pt x="0" y="114095"/>
                </a:lnTo>
                <a:lnTo>
                  <a:pt x="34356" y="130727"/>
                </a:lnTo>
                <a:lnTo>
                  <a:pt x="39816" y="118386"/>
                </a:lnTo>
                <a:lnTo>
                  <a:pt x="46352" y="106681"/>
                </a:lnTo>
                <a:lnTo>
                  <a:pt x="71778" y="76022"/>
                </a:lnTo>
                <a:lnTo>
                  <a:pt x="104586" y="53406"/>
                </a:lnTo>
                <a:lnTo>
                  <a:pt x="143047" y="40577"/>
                </a:lnTo>
                <a:lnTo>
                  <a:pt x="168531" y="38303"/>
                </a:lnTo>
                <a:lnTo>
                  <a:pt x="168531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923911" y="8633823"/>
            <a:ext cx="128905" cy="169545"/>
          </a:xfrm>
          <a:custGeom>
            <a:avLst/>
            <a:gdLst/>
            <a:ahLst/>
            <a:cxnLst/>
            <a:rect l="l" t="t" r="r" b="b"/>
            <a:pathLst>
              <a:path w="128905" h="169545">
                <a:moveTo>
                  <a:pt x="38036" y="0"/>
                </a:moveTo>
                <a:lnTo>
                  <a:pt x="0" y="0"/>
                </a:lnTo>
                <a:lnTo>
                  <a:pt x="539" y="14179"/>
                </a:lnTo>
                <a:lnTo>
                  <a:pt x="8311" y="54802"/>
                </a:lnTo>
                <a:lnTo>
                  <a:pt x="24478" y="91714"/>
                </a:lnTo>
                <a:lnTo>
                  <a:pt x="47967" y="123838"/>
                </a:lnTo>
                <a:lnTo>
                  <a:pt x="77702" y="150097"/>
                </a:lnTo>
                <a:lnTo>
                  <a:pt x="112610" y="169416"/>
                </a:lnTo>
                <a:lnTo>
                  <a:pt x="128549" y="134607"/>
                </a:lnTo>
                <a:lnTo>
                  <a:pt x="116399" y="129018"/>
                </a:lnTo>
                <a:lnTo>
                  <a:pt x="104880" y="122360"/>
                </a:lnTo>
                <a:lnTo>
                  <a:pt x="74753" y="96602"/>
                </a:lnTo>
                <a:lnTo>
                  <a:pt x="52603" y="63510"/>
                </a:lnTo>
                <a:lnTo>
                  <a:pt x="40145" y="24805"/>
                </a:lnTo>
                <a:lnTo>
                  <a:pt x="38443" y="10953"/>
                </a:lnTo>
                <a:lnTo>
                  <a:pt x="38036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105928" y="8662126"/>
            <a:ext cx="178435" cy="155575"/>
          </a:xfrm>
          <a:custGeom>
            <a:avLst/>
            <a:gdLst/>
            <a:ahLst/>
            <a:cxnLst/>
            <a:rect l="l" t="t" r="r" b="b"/>
            <a:pathLst>
              <a:path w="178434" h="155575">
                <a:moveTo>
                  <a:pt x="141211" y="0"/>
                </a:moveTo>
                <a:lnTo>
                  <a:pt x="127469" y="39052"/>
                </a:lnTo>
                <a:lnTo>
                  <a:pt x="103814" y="72063"/>
                </a:lnTo>
                <a:lnTo>
                  <a:pt x="72068" y="97193"/>
                </a:lnTo>
                <a:lnTo>
                  <a:pt x="34056" y="112605"/>
                </a:lnTo>
                <a:lnTo>
                  <a:pt x="0" y="116703"/>
                </a:lnTo>
                <a:lnTo>
                  <a:pt x="0" y="155007"/>
                </a:lnTo>
                <a:lnTo>
                  <a:pt x="42339" y="150000"/>
                </a:lnTo>
                <a:lnTo>
                  <a:pt x="81155" y="135755"/>
                </a:lnTo>
                <a:lnTo>
                  <a:pt x="115291" y="113437"/>
                </a:lnTo>
                <a:lnTo>
                  <a:pt x="143592" y="84209"/>
                </a:lnTo>
                <a:lnTo>
                  <a:pt x="164903" y="49236"/>
                </a:lnTo>
                <a:lnTo>
                  <a:pt x="178068" y="9682"/>
                </a:lnTo>
                <a:lnTo>
                  <a:pt x="141211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89000" y="4978400"/>
            <a:ext cx="8318500" cy="54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927100" y="4991380"/>
            <a:ext cx="8208009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200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Read-Eval-Prin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-Loop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(REPL)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or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3539469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ef-s</a:t>
            </a:r>
            <a:r>
              <a:rPr spc="-10" dirty="0"/>
              <a:t>h</a:t>
            </a:r>
            <a:r>
              <a:rPr dirty="0"/>
              <a:t>e</a:t>
            </a:r>
            <a:r>
              <a:rPr spc="-10" dirty="0"/>
              <a:t>l</a:t>
            </a:r>
            <a:r>
              <a:rPr spc="-5" dirty="0"/>
              <a:t>l </a:t>
            </a:r>
            <a:r>
              <a:rPr dirty="0"/>
              <a:t>-</a:t>
            </a:r>
            <a:r>
              <a:rPr spc="-5" dirty="0"/>
              <a:t> </a:t>
            </a: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bugg</a:t>
            </a:r>
            <a:r>
              <a:rPr dirty="0"/>
              <a:t>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2108200"/>
            <a:ext cx="14655800" cy="9906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  <a:tabLst>
                <a:tab pos="4756150" algn="l"/>
              </a:tabLst>
            </a:pPr>
            <a:r>
              <a:rPr sz="3300" spc="-5" dirty="0">
                <a:solidFill>
                  <a:srgbClr val="FFFFFF"/>
                </a:solidFill>
                <a:latin typeface="Courier New"/>
                <a:cs typeface="Courier New"/>
              </a:rPr>
              <a:t>chef:attribute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s &gt;	</a:t>
            </a:r>
            <a:r>
              <a:rPr sz="3300" b="1" spc="-5" dirty="0">
                <a:solidFill>
                  <a:srgbClr val="FFFFFF"/>
                </a:solidFill>
                <a:latin typeface="Courier New"/>
                <a:cs typeface="Courier New"/>
              </a:rPr>
              <a:t>node.normal["interactive"</a:t>
            </a:r>
            <a:r>
              <a:rPr sz="3300" b="1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33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b="1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3300" b="1" spc="-5" dirty="0">
                <a:solidFill>
                  <a:srgbClr val="FFFFFF"/>
                </a:solidFill>
                <a:latin typeface="Courier New"/>
                <a:cs typeface="Courier New"/>
              </a:rPr>
              <a:t>"i</a:t>
            </a:r>
            <a:r>
              <a:rPr sz="3300" b="1" dirty="0">
                <a:solidFill>
                  <a:srgbClr val="FFFFFF"/>
                </a:solidFill>
                <a:latin typeface="Courier New"/>
                <a:cs typeface="Courier New"/>
              </a:rPr>
              <a:t>s cool"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63600" y="355600"/>
            <a:ext cx="14046200" cy="78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270" dirty="0"/>
              <a:t> </a:t>
            </a:r>
            <a:r>
              <a:rPr dirty="0"/>
              <a:t>A</a:t>
            </a:r>
            <a:r>
              <a:rPr spc="-10" dirty="0"/>
              <a:t>d</a:t>
            </a:r>
            <a:r>
              <a:rPr spc="-5" dirty="0"/>
              <a:t>d </a:t>
            </a:r>
            <a:r>
              <a:rPr dirty="0"/>
              <a:t>a</a:t>
            </a:r>
            <a:r>
              <a:rPr spc="-5" dirty="0"/>
              <a:t> </a:t>
            </a:r>
            <a:r>
              <a:rPr spc="-10" dirty="0"/>
              <a:t>no</a:t>
            </a:r>
            <a:r>
              <a:rPr dirty="0"/>
              <a:t>rma</a:t>
            </a:r>
            <a:r>
              <a:rPr spc="-5" dirty="0"/>
              <a:t>l </a:t>
            </a:r>
            <a:r>
              <a:rPr dirty="0"/>
              <a:t>attr</a:t>
            </a:r>
            <a:r>
              <a:rPr spc="-10" dirty="0"/>
              <a:t>ibu</a:t>
            </a:r>
            <a:r>
              <a:rPr dirty="0"/>
              <a:t>te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800100" y="3644900"/>
            <a:ext cx="14655800" cy="4965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"i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s cool"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chef:attribute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node["interactive"]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270" dirty="0"/>
              <a:t> </a:t>
            </a:r>
            <a:r>
              <a:rPr dirty="0"/>
              <a:t>A</a:t>
            </a:r>
            <a:r>
              <a:rPr spc="-10" dirty="0"/>
              <a:t>d</a:t>
            </a:r>
            <a:r>
              <a:rPr spc="-5" dirty="0"/>
              <a:t>d </a:t>
            </a:r>
            <a:r>
              <a:rPr dirty="0"/>
              <a:t>a</a:t>
            </a:r>
            <a:r>
              <a:rPr spc="-5" dirty="0"/>
              <a:t> </a:t>
            </a:r>
            <a:r>
              <a:rPr spc="-10" dirty="0"/>
              <a:t>no</a:t>
            </a:r>
            <a:r>
              <a:rPr dirty="0"/>
              <a:t>rma</a:t>
            </a:r>
            <a:r>
              <a:rPr spc="-5" dirty="0"/>
              <a:t>l </a:t>
            </a:r>
            <a:r>
              <a:rPr dirty="0"/>
              <a:t>attr</a:t>
            </a:r>
            <a:r>
              <a:rPr spc="-10" dirty="0"/>
              <a:t>ibu</a:t>
            </a:r>
            <a:r>
              <a:rPr dirty="0"/>
              <a:t>te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"i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cool"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930400"/>
            <a:ext cx="14655800" cy="1092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nod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sho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w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node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interactive</a:t>
            </a:r>
            <a:endParaRPr sz="40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292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750" spc="5" dirty="0"/>
              <a:t>Exe</a:t>
            </a:r>
            <a:r>
              <a:rPr sz="5750" dirty="0"/>
              <a:t>r</a:t>
            </a:r>
            <a:r>
              <a:rPr sz="5750" spc="5" dirty="0"/>
              <a:t>c</a:t>
            </a:r>
            <a:r>
              <a:rPr sz="5750" spc="-5" dirty="0"/>
              <a:t>i</a:t>
            </a:r>
            <a:r>
              <a:rPr sz="5750" spc="5" dirty="0"/>
              <a:t>se</a:t>
            </a:r>
            <a:r>
              <a:rPr sz="5750" dirty="0"/>
              <a:t>: </a:t>
            </a:r>
            <a:r>
              <a:rPr sz="5750" spc="5" dirty="0"/>
              <a:t>Sea</a:t>
            </a:r>
            <a:r>
              <a:rPr sz="5750" dirty="0"/>
              <a:t>r</a:t>
            </a:r>
            <a:r>
              <a:rPr sz="5750" spc="5" dirty="0"/>
              <a:t>ch</a:t>
            </a:r>
            <a:r>
              <a:rPr sz="5750" dirty="0"/>
              <a:t> for n</a:t>
            </a:r>
            <a:r>
              <a:rPr sz="5750" spc="5" dirty="0"/>
              <a:t>ew</a:t>
            </a:r>
            <a:r>
              <a:rPr sz="5750" dirty="0"/>
              <a:t> d</a:t>
            </a:r>
            <a:r>
              <a:rPr sz="5750" spc="5" dirty="0"/>
              <a:t>efa</a:t>
            </a:r>
            <a:r>
              <a:rPr sz="5750" dirty="0"/>
              <a:t>u</a:t>
            </a:r>
            <a:r>
              <a:rPr sz="5750" spc="-5" dirty="0"/>
              <a:t>l</a:t>
            </a:r>
            <a:r>
              <a:rPr sz="5750" dirty="0"/>
              <a:t>t </a:t>
            </a:r>
            <a:r>
              <a:rPr sz="5750" spc="5" dirty="0"/>
              <a:t>a</a:t>
            </a:r>
            <a:r>
              <a:rPr sz="5750" dirty="0"/>
              <a:t>ttr</a:t>
            </a:r>
            <a:r>
              <a:rPr sz="5750" spc="-5" dirty="0"/>
              <a:t>i</a:t>
            </a:r>
            <a:r>
              <a:rPr sz="5750" dirty="0"/>
              <a:t>bute</a:t>
            </a:r>
            <a:endParaRPr sz="5750"/>
          </a:p>
        </p:txBody>
      </p:sp>
      <p:sp>
        <p:nvSpPr>
          <p:cNvPr id="41" name="object 41"/>
          <p:cNvSpPr txBox="1"/>
          <p:nvPr/>
        </p:nvSpPr>
        <p:spPr>
          <a:xfrm>
            <a:off x="800100" y="3670300"/>
            <a:ext cx="14655800" cy="49403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0">
              <a:lnSpc>
                <a:spcPts val="382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3200" dirty="0">
              <a:latin typeface="Courier New"/>
              <a:cs typeface="Courier New"/>
            </a:endParaRPr>
          </a:p>
          <a:p>
            <a:pPr marL="1493520">
              <a:lnSpc>
                <a:spcPts val="382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interactive: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chef:attribute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node.save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Save</a:t>
            </a:r>
            <a:r>
              <a:rPr spc="-5" dirty="0"/>
              <a:t> </a:t>
            </a:r>
            <a:r>
              <a:rPr spc="-10" dirty="0"/>
              <a:t>nod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state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&lt;Chef::Node:0x11671f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r>
              <a:rPr sz="32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@name="node1"&gt;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2006600"/>
            <a:ext cx="14655800" cy="1092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nod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sho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w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node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interactive</a:t>
            </a:r>
            <a:endParaRPr sz="4000" dirty="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50900" y="520700"/>
            <a:ext cx="14465300" cy="66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292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750" spc="5" dirty="0"/>
              <a:t>Exe</a:t>
            </a:r>
            <a:r>
              <a:rPr sz="5750" dirty="0"/>
              <a:t>r</a:t>
            </a:r>
            <a:r>
              <a:rPr sz="5750" spc="5" dirty="0"/>
              <a:t>c</a:t>
            </a:r>
            <a:r>
              <a:rPr sz="5750" spc="-5" dirty="0"/>
              <a:t>i</a:t>
            </a:r>
            <a:r>
              <a:rPr sz="5750" spc="5" dirty="0"/>
              <a:t>se</a:t>
            </a:r>
            <a:r>
              <a:rPr sz="5750" dirty="0"/>
              <a:t>: </a:t>
            </a:r>
            <a:r>
              <a:rPr sz="5750" spc="5" dirty="0"/>
              <a:t>Sea</a:t>
            </a:r>
            <a:r>
              <a:rPr sz="5750" dirty="0"/>
              <a:t>r</a:t>
            </a:r>
            <a:r>
              <a:rPr sz="5750" spc="5" dirty="0"/>
              <a:t>ch</a:t>
            </a:r>
            <a:r>
              <a:rPr sz="5750" dirty="0"/>
              <a:t> for n</a:t>
            </a:r>
            <a:r>
              <a:rPr sz="5750" spc="5" dirty="0"/>
              <a:t>ew</a:t>
            </a:r>
            <a:r>
              <a:rPr sz="5750" dirty="0"/>
              <a:t> d</a:t>
            </a:r>
            <a:r>
              <a:rPr sz="5750" spc="5" dirty="0"/>
              <a:t>efa</a:t>
            </a:r>
            <a:r>
              <a:rPr sz="5750" dirty="0"/>
              <a:t>u</a:t>
            </a:r>
            <a:r>
              <a:rPr sz="5750" spc="-5" dirty="0"/>
              <a:t>l</a:t>
            </a:r>
            <a:r>
              <a:rPr sz="5750" dirty="0"/>
              <a:t>t </a:t>
            </a:r>
            <a:r>
              <a:rPr sz="5750" spc="5" dirty="0"/>
              <a:t>a</a:t>
            </a:r>
            <a:r>
              <a:rPr sz="5750" dirty="0"/>
              <a:t>ttr</a:t>
            </a:r>
            <a:r>
              <a:rPr sz="5750" spc="-5" dirty="0"/>
              <a:t>i</a:t>
            </a:r>
            <a:r>
              <a:rPr sz="5750" dirty="0"/>
              <a:t>bute</a:t>
            </a:r>
            <a:endParaRPr sz="5750"/>
          </a:p>
        </p:txBody>
      </p:sp>
      <p:sp>
        <p:nvSpPr>
          <p:cNvPr id="41" name="object 41"/>
          <p:cNvSpPr txBox="1"/>
          <p:nvPr/>
        </p:nvSpPr>
        <p:spPr>
          <a:xfrm>
            <a:off x="800100" y="3644900"/>
            <a:ext cx="14655800" cy="4965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0">
              <a:lnSpc>
                <a:spcPts val="382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3200" dirty="0">
              <a:latin typeface="Courier New"/>
              <a:cs typeface="Courier New"/>
            </a:endParaRPr>
          </a:p>
          <a:p>
            <a:pPr marL="1493520">
              <a:lnSpc>
                <a:spcPts val="382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interactive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s cool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905000"/>
            <a:ext cx="14655800" cy="11176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nod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sho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w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node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-F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j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l |more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93587"/>
          </a:xfrm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15" dirty="0"/>
              <a:t>Ex</a:t>
            </a:r>
            <a:r>
              <a:rPr sz="6600" spc="10" dirty="0"/>
              <a:t>erc</a:t>
            </a:r>
            <a:r>
              <a:rPr sz="6600" dirty="0"/>
              <a:t>i</a:t>
            </a:r>
            <a:r>
              <a:rPr sz="6600" spc="10" dirty="0"/>
              <a:t>se</a:t>
            </a:r>
            <a:r>
              <a:rPr sz="6600" spc="5" dirty="0"/>
              <a:t>: </a:t>
            </a:r>
            <a:r>
              <a:rPr sz="6600" spc="15" dirty="0"/>
              <a:t>D</a:t>
            </a:r>
            <a:r>
              <a:rPr sz="6600" dirty="0"/>
              <a:t>i</a:t>
            </a:r>
            <a:r>
              <a:rPr sz="6600" spc="10" dirty="0"/>
              <a:t>s</a:t>
            </a:r>
            <a:r>
              <a:rPr sz="6600" spc="5" dirty="0"/>
              <a:t>p</a:t>
            </a:r>
            <a:r>
              <a:rPr sz="6600" dirty="0"/>
              <a:t>l</a:t>
            </a:r>
            <a:r>
              <a:rPr sz="6600" spc="10" dirty="0"/>
              <a:t>ay</a:t>
            </a:r>
            <a:r>
              <a:rPr sz="6600" spc="5" dirty="0"/>
              <a:t> </a:t>
            </a:r>
            <a:r>
              <a:rPr sz="6600" spc="10" dirty="0"/>
              <a:t>a</a:t>
            </a:r>
            <a:r>
              <a:rPr sz="6600" dirty="0"/>
              <a:t>l</a:t>
            </a:r>
            <a:r>
              <a:rPr sz="6600" spc="5" dirty="0"/>
              <a:t>l nod</a:t>
            </a:r>
            <a:r>
              <a:rPr sz="6600" spc="10" dirty="0"/>
              <a:t>e</a:t>
            </a:r>
            <a:r>
              <a:rPr sz="6600" spc="5" dirty="0"/>
              <a:t> </a:t>
            </a:r>
            <a:r>
              <a:rPr sz="6600" spc="10" dirty="0"/>
              <a:t>a</a:t>
            </a:r>
            <a:r>
              <a:rPr sz="6600" spc="5" dirty="0"/>
              <a:t>ttr</a:t>
            </a:r>
            <a:r>
              <a:rPr sz="6600" dirty="0"/>
              <a:t>i</a:t>
            </a:r>
            <a:r>
              <a:rPr sz="6600" spc="5" dirty="0"/>
              <a:t>bu</a:t>
            </a:r>
            <a:r>
              <a:rPr sz="6600" spc="10" dirty="0"/>
              <a:t>tes</a:t>
            </a:r>
            <a:endParaRPr sz="6600"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657600"/>
            <a:ext cx="14655800" cy="4953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1959">
              <a:lnSpc>
                <a:spcPct val="100000"/>
              </a:lnSpc>
            </a:pP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250" dirty="0">
              <a:latin typeface="Courier New"/>
              <a:cs typeface="Courier New"/>
            </a:endParaRPr>
          </a:p>
          <a:p>
            <a:pPr marL="636905" marR="10961370">
              <a:lnSpc>
                <a:spcPct val="106700"/>
              </a:lnSpc>
            </a:pP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"name"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"node1",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"chef_environment"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2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"_default",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"run_list"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[</a:t>
            </a:r>
            <a:endParaRPr sz="1250" dirty="0">
              <a:latin typeface="Courier New"/>
              <a:cs typeface="Courier New"/>
            </a:endParaRPr>
          </a:p>
          <a:p>
            <a:pPr marL="831850">
              <a:lnSpc>
                <a:spcPct val="100000"/>
              </a:lnSpc>
              <a:spcBef>
                <a:spcPts val="100"/>
              </a:spcBef>
            </a:pP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"role[webserver]"</a:t>
            </a:r>
            <a:endParaRPr sz="1250" dirty="0">
              <a:latin typeface="Courier New"/>
              <a:cs typeface="Courier New"/>
            </a:endParaRPr>
          </a:p>
          <a:p>
            <a:pPr marL="636905">
              <a:lnSpc>
                <a:spcPct val="100000"/>
              </a:lnSpc>
              <a:spcBef>
                <a:spcPts val="100"/>
              </a:spcBef>
            </a:pP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],</a:t>
            </a:r>
            <a:endParaRPr sz="1250" dirty="0">
              <a:latin typeface="Courier New"/>
              <a:cs typeface="Courier New"/>
            </a:endParaRPr>
          </a:p>
          <a:p>
            <a:pPr marL="636905">
              <a:lnSpc>
                <a:spcPct val="100000"/>
              </a:lnSpc>
              <a:spcBef>
                <a:spcPts val="100"/>
              </a:spcBef>
            </a:pP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"normal"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{</a:t>
            </a:r>
            <a:endParaRPr sz="1250" dirty="0">
              <a:latin typeface="Courier New"/>
              <a:cs typeface="Courier New"/>
            </a:endParaRPr>
          </a:p>
          <a:p>
            <a:pPr marL="831850">
              <a:lnSpc>
                <a:spcPct val="100000"/>
              </a:lnSpc>
              <a:spcBef>
                <a:spcPts val="100"/>
              </a:spcBef>
            </a:pP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"tags"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[</a:t>
            </a:r>
            <a:endParaRPr sz="12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831850">
              <a:lnSpc>
                <a:spcPct val="100000"/>
              </a:lnSpc>
            </a:pP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],</a:t>
            </a:r>
            <a:endParaRPr sz="1250" dirty="0">
              <a:latin typeface="Courier New"/>
              <a:cs typeface="Courier New"/>
            </a:endParaRPr>
          </a:p>
          <a:p>
            <a:pPr marL="831850">
              <a:lnSpc>
                <a:spcPct val="100000"/>
              </a:lnSpc>
              <a:spcBef>
                <a:spcPts val="100"/>
              </a:spcBef>
            </a:pP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"interactive"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"i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s cool"</a:t>
            </a:r>
            <a:endParaRPr sz="1250" dirty="0">
              <a:latin typeface="Courier New"/>
              <a:cs typeface="Courier New"/>
            </a:endParaRPr>
          </a:p>
          <a:p>
            <a:pPr marL="636905">
              <a:lnSpc>
                <a:spcPct val="100000"/>
              </a:lnSpc>
              <a:spcBef>
                <a:spcPts val="100"/>
              </a:spcBef>
            </a:pP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endParaRPr sz="1250" dirty="0">
              <a:latin typeface="Courier New"/>
              <a:cs typeface="Courier New"/>
            </a:endParaRPr>
          </a:p>
          <a:p>
            <a:pPr marL="636905">
              <a:lnSpc>
                <a:spcPct val="100000"/>
              </a:lnSpc>
              <a:spcBef>
                <a:spcPts val="100"/>
              </a:spcBef>
            </a:pP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"default"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{</a:t>
            </a:r>
            <a:endParaRPr sz="1250" dirty="0">
              <a:latin typeface="Courier New"/>
              <a:cs typeface="Courier New"/>
            </a:endParaRPr>
          </a:p>
          <a:p>
            <a:pPr marL="831850">
              <a:lnSpc>
                <a:spcPct val="100000"/>
              </a:lnSpc>
              <a:spcBef>
                <a:spcPts val="100"/>
              </a:spcBef>
            </a:pP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"logrotate"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{</a:t>
            </a:r>
            <a:endParaRPr sz="1250" dirty="0">
              <a:latin typeface="Courier New"/>
              <a:cs typeface="Courier New"/>
            </a:endParaRPr>
          </a:p>
          <a:p>
            <a:pPr marL="1222375" marR="11643995" indent="-195580">
              <a:lnSpc>
                <a:spcPct val="106700"/>
              </a:lnSpc>
            </a:pP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"global"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{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"weekly"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true,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"rotate"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4,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"create"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"",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"/var/log/wtmp"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2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250" dirty="0">
              <a:latin typeface="Courier New"/>
              <a:cs typeface="Courier New"/>
            </a:endParaRPr>
          </a:p>
          <a:p>
            <a:pPr marL="1417320" marR="11449050">
              <a:lnSpc>
                <a:spcPct val="106700"/>
              </a:lnSpc>
            </a:pP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"missingok"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true,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"monthly"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true,</a:t>
            </a:r>
            <a:endParaRPr sz="1250" dirty="0">
              <a:latin typeface="Courier New"/>
              <a:cs typeface="Courier New"/>
            </a:endParaRPr>
          </a:p>
          <a:p>
            <a:pPr marL="1417320">
              <a:lnSpc>
                <a:spcPct val="100000"/>
              </a:lnSpc>
              <a:spcBef>
                <a:spcPts val="100"/>
              </a:spcBef>
            </a:pP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"create"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"066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roo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t utmp",</a:t>
            </a:r>
            <a:endParaRPr sz="12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chef:attribute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recipe_mode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383780" algn="l"/>
                <a:tab pos="8478520" algn="l"/>
              </a:tabLst>
            </a:pPr>
            <a:r>
              <a:rPr sz="7050" dirty="0"/>
              <a:t>Exerc</a:t>
            </a:r>
            <a:r>
              <a:rPr sz="7050" spc="-5" dirty="0"/>
              <a:t>i</a:t>
            </a:r>
            <a:r>
              <a:rPr sz="7050" dirty="0"/>
              <a:t>se: S</a:t>
            </a:r>
            <a:r>
              <a:rPr sz="7050" spc="-5" dirty="0"/>
              <a:t>wi</a:t>
            </a:r>
            <a:r>
              <a:rPr sz="7050" dirty="0"/>
              <a:t>tch	to	rec</a:t>
            </a:r>
            <a:r>
              <a:rPr sz="7050" spc="-5" dirty="0"/>
              <a:t>ip</a:t>
            </a:r>
            <a:r>
              <a:rPr sz="7050" dirty="0"/>
              <a:t>e c</a:t>
            </a:r>
            <a:r>
              <a:rPr sz="7050" spc="-5" dirty="0"/>
              <a:t>on</a:t>
            </a:r>
            <a:r>
              <a:rPr sz="7050" dirty="0"/>
              <a:t>text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chef:recip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&gt;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chef:recip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packag</a:t>
            </a: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e "tree"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50" dirty="0"/>
              <a:t>Exerc</a:t>
            </a:r>
            <a:r>
              <a:rPr sz="7050" spc="-5" dirty="0"/>
              <a:t>i</a:t>
            </a:r>
            <a:r>
              <a:rPr sz="7050" dirty="0"/>
              <a:t>se: Use a </a:t>
            </a:r>
            <a:r>
              <a:rPr sz="7050" spc="-5" dirty="0"/>
              <a:t>p</a:t>
            </a:r>
            <a:r>
              <a:rPr sz="7050" dirty="0"/>
              <a:t>acka</a:t>
            </a:r>
            <a:r>
              <a:rPr sz="7050" spc="-5" dirty="0"/>
              <a:t>g</a:t>
            </a:r>
            <a:r>
              <a:rPr sz="7050" dirty="0"/>
              <a:t>e res</a:t>
            </a:r>
            <a:r>
              <a:rPr sz="7050" spc="-5" dirty="0"/>
              <a:t>ou</a:t>
            </a:r>
            <a:r>
              <a:rPr sz="7050" dirty="0"/>
              <a:t>rce</a:t>
            </a:r>
            <a:endParaRPr sz="7050"/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767116" y="3817620"/>
            <a:ext cx="3963670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&lt;package[tree]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937475" y="3817620"/>
            <a:ext cx="141541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@name: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559282" y="3817620"/>
            <a:ext cx="303720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"tree</a:t>
            </a: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3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@noop: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802894" y="3817620"/>
            <a:ext cx="3732529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ni</a:t>
            </a: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3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@before</a:t>
            </a: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3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nil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535430" y="4274820"/>
            <a:ext cx="2574290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@params</a:t>
            </a: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3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{}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15669" y="4274820"/>
            <a:ext cx="2341880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@provider: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864222" y="4274820"/>
            <a:ext cx="4890770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ni</a:t>
            </a: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3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@allowed_actions: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535430" y="4732020"/>
            <a:ext cx="2341880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[:nothing,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083982" y="4732020"/>
            <a:ext cx="2110740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:install,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400848" y="4732020"/>
            <a:ext cx="419544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:upgrade</a:t>
            </a: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3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:remove,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802894" y="4732020"/>
            <a:ext cx="1647189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:purge,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2656387" y="4732020"/>
            <a:ext cx="2341880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:reconfig]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535430" y="5189220"/>
            <a:ext cx="3964304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@action</a:t>
            </a: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3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:install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705789" y="5189220"/>
            <a:ext cx="2110740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@updated: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022655" y="5189220"/>
            <a:ext cx="1183640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false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412775" y="5189220"/>
            <a:ext cx="5585460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@updated_by_last_action: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535430" y="5646420"/>
            <a:ext cx="3732529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fals</a:t>
            </a: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@supports: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474102" y="5646420"/>
            <a:ext cx="4427220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} 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@ignore_failure: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107834" y="5646420"/>
            <a:ext cx="1183640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false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1497954" y="5646420"/>
            <a:ext cx="2574290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@retries</a:t>
            </a: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3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535430" y="6103620"/>
            <a:ext cx="3500754" cy="868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@retry_delay</a:t>
            </a: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3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`irb_binding'"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242416" y="6103620"/>
            <a:ext cx="303720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@source_line: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486028" y="6103620"/>
            <a:ext cx="3268979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"(irb#2):12:in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010729" y="6560820"/>
            <a:ext cx="3268979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@elapsed_time: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486028" y="6560820"/>
            <a:ext cx="5817870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@candidate_version</a:t>
            </a: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3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nil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535430" y="7018020"/>
            <a:ext cx="6512559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@options</a:t>
            </a: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3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ni</a:t>
            </a: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3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@package_name: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254341" y="7018020"/>
            <a:ext cx="141541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"tree"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535430" y="7475220"/>
            <a:ext cx="558609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@resource_name</a:t>
            </a: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3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:package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327595" y="7475220"/>
            <a:ext cx="3500754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@response_file: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1034581" y="7475220"/>
            <a:ext cx="3732529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ni</a:t>
            </a: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3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@source</a:t>
            </a: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3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nil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535430" y="7932419"/>
            <a:ext cx="6744334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15" dirty="0">
                <a:solidFill>
                  <a:srgbClr val="FFFFFF"/>
                </a:solidFill>
                <a:latin typeface="Courier New"/>
                <a:cs typeface="Courier New"/>
              </a:rPr>
              <a:t>@version</a:t>
            </a:r>
            <a:r>
              <a:rPr sz="3050" spc="-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30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50" spc="-15" dirty="0">
                <a:solidFill>
                  <a:srgbClr val="FFFFFF"/>
                </a:solidFill>
                <a:latin typeface="Courier New"/>
                <a:cs typeface="Courier New"/>
              </a:rPr>
              <a:t>ni</a:t>
            </a:r>
            <a:r>
              <a:rPr sz="3050" spc="-1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30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50" spc="-15" dirty="0">
                <a:solidFill>
                  <a:srgbClr val="FFFFFF"/>
                </a:solidFill>
                <a:latin typeface="Courier New"/>
                <a:cs typeface="Courier New"/>
              </a:rPr>
              <a:t>@cookbook_name: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486028" y="7932419"/>
            <a:ext cx="3963670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15" dirty="0">
                <a:solidFill>
                  <a:srgbClr val="FFFFFF"/>
                </a:solidFill>
                <a:latin typeface="Courier New"/>
                <a:cs typeface="Courier New"/>
              </a:rPr>
              <a:t>ni</a:t>
            </a:r>
            <a:r>
              <a:rPr sz="3050" spc="-1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30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50" spc="-15" dirty="0">
                <a:solidFill>
                  <a:srgbClr val="FFFFFF"/>
                </a:solidFill>
                <a:latin typeface="Courier New"/>
                <a:cs typeface="Courier New"/>
              </a:rPr>
              <a:t>@recipe_name: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2656387" y="7932419"/>
            <a:ext cx="952500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15" dirty="0">
                <a:solidFill>
                  <a:srgbClr val="FFFFFF"/>
                </a:solidFill>
                <a:latin typeface="Courier New"/>
                <a:cs typeface="Courier New"/>
              </a:rPr>
              <a:t>nil&gt;</a:t>
            </a:r>
            <a:endParaRPr sz="3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446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chef:recip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run_chef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149600"/>
            <a:ext cx="14655800" cy="5461000"/>
          </a:xfrm>
          <a:custGeom>
            <a:avLst/>
            <a:gdLst/>
            <a:ahLst/>
            <a:cxnLst/>
            <a:rect l="l" t="t" r="r" b="b"/>
            <a:pathLst>
              <a:path w="14655800" h="5461000">
                <a:moveTo>
                  <a:pt x="0" y="0"/>
                </a:moveTo>
                <a:lnTo>
                  <a:pt x="14655800" y="0"/>
                </a:lnTo>
                <a:lnTo>
                  <a:pt x="14655800" y="5461000"/>
                </a:lnTo>
                <a:lnTo>
                  <a:pt x="0" y="5461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149600"/>
            <a:ext cx="14655800" cy="5461000"/>
          </a:xfrm>
          <a:custGeom>
            <a:avLst/>
            <a:gdLst/>
            <a:ahLst/>
            <a:cxnLst/>
            <a:rect l="l" t="t" r="r" b="b"/>
            <a:pathLst>
              <a:path w="14655800" h="5461000">
                <a:moveTo>
                  <a:pt x="0" y="0"/>
                </a:moveTo>
                <a:lnTo>
                  <a:pt x="14655800" y="0"/>
                </a:lnTo>
                <a:lnTo>
                  <a:pt x="14655800" y="5461000"/>
                </a:lnTo>
                <a:lnTo>
                  <a:pt x="0" y="546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274063" y="3485388"/>
            <a:ext cx="3432810" cy="313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900"/>
              </a:lnSpc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[2014-05-13T12:20:27-04:00] [2014-05-13T12:20:27-04:00] [2014-05-13T12:20:27-04:00] [2014-05-13T12:20:27-04:00] [2014-05-13T12:20:27-04:00] [2014-05-13T12:20:32-04:00] [2014-05-13T12:20:32-04:00] [2014-05-13T12:20:32-04:00] [2014-05-13T12:20:32-04:00] [2014-05-13T12:20:32-04:00] [2014-05-13T12:20:32-04:00] [2014-05-13T12:20:32-04:00] [2014-05-13T12:20:32-04:00]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07894" y="3485388"/>
            <a:ext cx="9743440" cy="960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98014">
              <a:lnSpc>
                <a:spcPts val="1900"/>
              </a:lnSpc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INFO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Processin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package[tree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actio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instal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((irb#1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lin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e 2)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DEBUG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package[tree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checkin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yu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inf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r tree</a:t>
            </a:r>
            <a:endParaRPr sz="1650">
              <a:latin typeface="Courier New"/>
              <a:cs typeface="Courier New"/>
            </a:endParaRPr>
          </a:p>
          <a:p>
            <a:pPr marL="12700" marR="5080">
              <a:lnSpc>
                <a:spcPts val="1900"/>
              </a:lnSpc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DEBUG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package[tree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installe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version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(none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candidat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version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1.5.3-2.el6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INFO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package[tree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installin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tree-1.5.3-2.el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bas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e repository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807894" y="4450588"/>
            <a:ext cx="782955" cy="144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900"/>
              </a:lnSpc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DEBUG: DEBUG: DEBUG: DEBUG: DEBUG: DEBUG: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691352" y="4450588"/>
            <a:ext cx="8228965" cy="960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9"/>
              </a:lnSpc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Executin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yu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-d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-e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instal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l tree-1.5.3-2.el6</a:t>
            </a:r>
            <a:endParaRPr sz="1650">
              <a:latin typeface="Courier New"/>
              <a:cs typeface="Courier New"/>
            </a:endParaRPr>
          </a:p>
          <a:p>
            <a:pPr marL="12700" marR="5080">
              <a:lnSpc>
                <a:spcPts val="1900"/>
              </a:lnSpc>
              <a:spcBef>
                <a:spcPts val="90"/>
              </a:spcBef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---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-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Begi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outpu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yu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-d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-e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instal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tree-1.5.3-2.el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----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STDOUT:</a:t>
            </a:r>
            <a:endParaRPr sz="1650">
              <a:latin typeface="Courier New"/>
              <a:cs typeface="Courier New"/>
            </a:endParaRPr>
          </a:p>
          <a:p>
            <a:pPr marL="12700">
              <a:lnSpc>
                <a:spcPts val="1850"/>
              </a:lnSpc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STDERR: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691352" y="5415788"/>
            <a:ext cx="2297430" cy="477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00"/>
              </a:lnSpc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---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-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En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outpu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of Ra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yu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-d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-e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-y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089308" y="5415788"/>
            <a:ext cx="909319" cy="718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900"/>
              </a:lnSpc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yu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-d0 install sending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098974" y="5415788"/>
            <a:ext cx="5326380" cy="718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62000">
              <a:lnSpc>
                <a:spcPts val="1900"/>
              </a:lnSpc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-e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instal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tree-1.5.3-2.el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----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tree-1.5.3-2.el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returne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endParaRPr sz="1650">
              <a:latin typeface="Courier New"/>
              <a:cs typeface="Courier New"/>
            </a:endParaRPr>
          </a:p>
          <a:p>
            <a:pPr marL="12700">
              <a:lnSpc>
                <a:spcPts val="1850"/>
              </a:lnSpc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restar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actio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service[httpd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(delayed)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07894" y="5898388"/>
            <a:ext cx="318071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INFO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apache_vhost[lions]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07894" y="6139688"/>
            <a:ext cx="9112885" cy="477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00"/>
              </a:lnSpc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INFO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Processin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service[httpd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actio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restar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(apache::defaul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lin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e 14)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DEBUG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service[httpd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support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status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, running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74063" y="6622288"/>
            <a:ext cx="7598409" cy="477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9"/>
              </a:lnSpc>
              <a:tabLst>
                <a:tab pos="1526540" algn="l"/>
              </a:tabLst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http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(pi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d	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49825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s running...</a:t>
            </a:r>
            <a:endParaRPr sz="1650">
              <a:latin typeface="Courier New"/>
              <a:cs typeface="Courier New"/>
            </a:endParaRPr>
          </a:p>
          <a:p>
            <a:pPr marL="12700">
              <a:lnSpc>
                <a:spcPts val="1939"/>
              </a:lnSpc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[2014-05-13T12:20:32-04:00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DEBUG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service[httpd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s running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274063" y="7104888"/>
            <a:ext cx="1035050" cy="718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00"/>
              </a:lnSpc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httpd Stopping Starting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213035" y="7104888"/>
            <a:ext cx="502539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04900" algn="l"/>
                <a:tab pos="2197100" algn="l"/>
              </a:tabLst>
            </a:pP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0:off	1:off	2:on</a:t>
            </a:r>
            <a:r>
              <a:rPr sz="1650" spc="-6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3:on</a:t>
            </a:r>
            <a:r>
              <a:rPr sz="1650" spc="-6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4:on</a:t>
            </a:r>
            <a:r>
              <a:rPr sz="1650" spc="-6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5:on</a:t>
            </a:r>
            <a:r>
              <a:rPr sz="1650" spc="-6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6:off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09938" y="7346188"/>
            <a:ext cx="1918970" cy="477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00"/>
              </a:lnSpc>
              <a:tabLst>
                <a:tab pos="1274445" algn="l"/>
                <a:tab pos="1779270" algn="l"/>
              </a:tabLst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httpd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: [	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K	]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httpd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: [	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K	]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274063" y="7828788"/>
            <a:ext cx="7345680" cy="477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9"/>
              </a:lnSpc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[2014-05-13T12:20:35-04:00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INFO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service[httpd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restarted</a:t>
            </a:r>
            <a:endParaRPr sz="1650">
              <a:latin typeface="Courier New"/>
              <a:cs typeface="Courier New"/>
            </a:endParaRPr>
          </a:p>
          <a:p>
            <a:pPr marL="138430">
              <a:lnSpc>
                <a:spcPts val="1939"/>
              </a:lnSpc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true</a:t>
            </a:r>
            <a:endParaRPr sz="16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chef:recip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resources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50900" y="558800"/>
            <a:ext cx="14566900" cy="62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2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00" spc="10" dirty="0"/>
              <a:t>Ex</a:t>
            </a:r>
            <a:r>
              <a:rPr sz="5600" spc="5" dirty="0"/>
              <a:t>erc</a:t>
            </a:r>
            <a:r>
              <a:rPr sz="5600" spc="-5" dirty="0"/>
              <a:t>i</a:t>
            </a:r>
            <a:r>
              <a:rPr sz="5600" spc="5" dirty="0"/>
              <a:t>se:</a:t>
            </a:r>
            <a:r>
              <a:rPr sz="5600" dirty="0"/>
              <a:t> </a:t>
            </a:r>
            <a:r>
              <a:rPr sz="5600" spc="10" dirty="0"/>
              <a:t>Exam</a:t>
            </a:r>
            <a:r>
              <a:rPr sz="5600" spc="-5" dirty="0"/>
              <a:t>i</a:t>
            </a:r>
            <a:r>
              <a:rPr sz="5600" dirty="0"/>
              <a:t>n</a:t>
            </a:r>
            <a:r>
              <a:rPr sz="5600" spc="5" dirty="0"/>
              <a:t>e</a:t>
            </a:r>
            <a:r>
              <a:rPr sz="5600" dirty="0"/>
              <a:t> </a:t>
            </a:r>
            <a:r>
              <a:rPr sz="5600" spc="5" dirty="0"/>
              <a:t>t</a:t>
            </a:r>
            <a:r>
              <a:rPr sz="5600" dirty="0"/>
              <a:t>h</a:t>
            </a:r>
            <a:r>
              <a:rPr sz="5600" spc="5" dirty="0"/>
              <a:t>e</a:t>
            </a:r>
            <a:r>
              <a:rPr sz="5600" dirty="0"/>
              <a:t> </a:t>
            </a:r>
            <a:r>
              <a:rPr sz="5600" spc="5" dirty="0"/>
              <a:t>res</a:t>
            </a:r>
            <a:r>
              <a:rPr sz="5600" dirty="0"/>
              <a:t>ou</a:t>
            </a:r>
            <a:r>
              <a:rPr sz="5600" spc="5" dirty="0"/>
              <a:t>rces</a:t>
            </a:r>
            <a:r>
              <a:rPr sz="5600" dirty="0"/>
              <a:t> </a:t>
            </a:r>
            <a:r>
              <a:rPr sz="5600" spc="-5" dirty="0"/>
              <a:t>i</a:t>
            </a:r>
            <a:r>
              <a:rPr sz="5600" spc="5" dirty="0"/>
              <a:t>t</a:t>
            </a:r>
            <a:r>
              <a:rPr sz="5600" dirty="0"/>
              <a:t> </a:t>
            </a:r>
            <a:r>
              <a:rPr sz="5600" spc="5" dirty="0"/>
              <a:t>created</a:t>
            </a:r>
            <a:endParaRPr sz="5600"/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574800" y="5067299"/>
            <a:ext cx="12269470" cy="151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1333500" algn="l"/>
              </a:tabLst>
            </a:pPr>
            <a:r>
              <a:rPr sz="3500" spc="-5" dirty="0">
                <a:solidFill>
                  <a:srgbClr val="FFFFFF"/>
                </a:solidFill>
                <a:latin typeface="Courier New"/>
                <a:cs typeface="Courier New"/>
              </a:rPr>
              <a:t>..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.	</a:t>
            </a:r>
            <a:r>
              <a:rPr sz="3500" spc="-5" dirty="0">
                <a:solidFill>
                  <a:srgbClr val="FFFFFF"/>
                </a:solidFill>
                <a:latin typeface="Courier New"/>
                <a:cs typeface="Courier New"/>
              </a:rPr>
              <a:t>"apache_vhost[welcome]", "apache_vhost[lions]"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FF"/>
                </a:solidFill>
                <a:latin typeface="Courier New"/>
                <a:cs typeface="Courier New"/>
              </a:rPr>
              <a:t>"apache_vhost[clowns]", "apache_vhost[bears]"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FF"/>
                </a:solidFill>
                <a:latin typeface="Courier New"/>
                <a:cs typeface="Courier New"/>
              </a:rPr>
              <a:t>"package[tree]"]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944475" cy="558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ft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lesson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endParaRPr sz="4800">
              <a:latin typeface="Arial"/>
              <a:cs typeface="Arial"/>
            </a:endParaRPr>
          </a:p>
          <a:p>
            <a:pPr marL="812800" marR="399415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-shell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era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console (REPL)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Li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-shell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x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-shell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inspe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debug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recipes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era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Server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spc="-5" dirty="0">
                <a:latin typeface="Arial"/>
                <a:cs typeface="Arial"/>
              </a:rPr>
              <a:t>API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Discuss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magic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kni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chef:recip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resources("user[frank]")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63600" y="342900"/>
            <a:ext cx="14236700" cy="97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0" dirty="0"/>
              <a:t>G</a:t>
            </a:r>
            <a:r>
              <a:rPr dirty="0"/>
              <a:t>ra</a:t>
            </a:r>
            <a:r>
              <a:rPr spc="-5" dirty="0"/>
              <a:t>b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s</a:t>
            </a:r>
            <a:r>
              <a:rPr spc="-10" dirty="0"/>
              <a:t>ingl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332738" y="3845052"/>
            <a:ext cx="13648690" cy="165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83210">
              <a:lnSpc>
                <a:spcPct val="101899"/>
              </a:lnSpc>
            </a:pP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&lt;user[frank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@name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"frank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@noop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ni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@before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ni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@params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}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@provider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ni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@allowed_actions: [:nothing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:create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:remove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:modify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:manage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:lock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:unlock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@action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:creat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@updated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false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@updated_by_last_action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fals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@supports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{:manage_home=&gt;false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:non_unique=&gt;false}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01899"/>
              </a:lnSpc>
            </a:pP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@ignore_failure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fals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@retries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@retry_delay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@source_line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"/var/chef/cache/cookbooks/users/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recipes/default.rb:11:i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`bloc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k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from_file'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@elapsed_time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0.00117347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8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@resource_name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:user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@username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"frank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@comment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"Fran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k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Belson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@uid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200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@gid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@home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"/home/frank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@shell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"/bin/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32738" y="5521452"/>
            <a:ext cx="7671434" cy="1095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bash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@password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ni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@system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fals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@manage_home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false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@recipe_name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"default"&gt;</a:t>
            </a:r>
            <a:endParaRPr sz="1800">
              <a:latin typeface="Courier New"/>
              <a:cs typeface="Courier New"/>
            </a:endParaRPr>
          </a:p>
          <a:p>
            <a:pPr marL="151130">
              <a:lnSpc>
                <a:spcPct val="100000"/>
              </a:lnSpc>
              <a:spcBef>
                <a:spcPts val="40"/>
              </a:spcBef>
            </a:pP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&lt;user[frank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@name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"frank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@noop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ni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@before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nil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@allowed_actions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[:nothing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:create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:remove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:modify,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117408" y="5521452"/>
            <a:ext cx="586422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@non_unique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fals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@cookbook_name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"users"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117408" y="6080251"/>
            <a:ext cx="5725160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@params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}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@provider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nil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:manage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:lock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:unlock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@action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:create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32738" y="6639052"/>
            <a:ext cx="13787755" cy="165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@updated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fals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@updated_by_last_action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fals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@supports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{:manage_home=&gt;false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:non_unique=&gt;false}</a:t>
            </a:r>
            <a:endParaRPr sz="1800">
              <a:latin typeface="Courier New"/>
              <a:cs typeface="Courier New"/>
            </a:endParaRPr>
          </a:p>
          <a:p>
            <a:pPr marL="12700" marR="143510">
              <a:lnSpc>
                <a:spcPct val="101899"/>
              </a:lnSpc>
            </a:pP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@ignore_failure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fals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@retries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@retry_delay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@source_line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"/var/chef/cache/cookbooks/users/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recipes/default.rb:11:i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`bloc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k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from_file'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@elapsed_time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0.00117347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8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@resource_name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:user</a:t>
            </a:r>
            <a:endParaRPr sz="1800">
              <a:latin typeface="Courier New"/>
              <a:cs typeface="Courier New"/>
            </a:endParaRPr>
          </a:p>
          <a:p>
            <a:pPr marL="12700" marR="143510">
              <a:lnSpc>
                <a:spcPct val="101899"/>
              </a:lnSpc>
            </a:pP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@username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"frank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@comment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"Fran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k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Belson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@uid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200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@gid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@home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"/home/frank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@shell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"/bin/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bash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@password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ni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@system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fals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@manage_home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fals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@non_unique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fals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@cookbook_name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"users"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@recipe_name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"default"&gt;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chef:recip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&gt; </a:t>
            </a:r>
            <a:r>
              <a:rPr sz="3600" b="1" spc="-5" dirty="0">
                <a:solidFill>
                  <a:srgbClr val="FFFFFF"/>
                </a:solidFill>
                <a:latin typeface="Courier New"/>
                <a:cs typeface="Courier New"/>
              </a:rPr>
              <a:t>put</a:t>
            </a: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s resources("user[frank]").to_text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000"/>
              </a:lnSpc>
            </a:pPr>
            <a:r>
              <a:rPr sz="3500" spc="15" dirty="0"/>
              <a:t>Exe</a:t>
            </a:r>
            <a:r>
              <a:rPr sz="3500" spc="10" dirty="0"/>
              <a:t>r</a:t>
            </a:r>
            <a:r>
              <a:rPr sz="3500" spc="15" dirty="0"/>
              <a:t>c</a:t>
            </a:r>
            <a:r>
              <a:rPr sz="3500" dirty="0"/>
              <a:t>i</a:t>
            </a:r>
            <a:r>
              <a:rPr sz="3500" spc="15" dirty="0"/>
              <a:t>se</a:t>
            </a:r>
            <a:r>
              <a:rPr sz="3500" spc="5" dirty="0"/>
              <a:t>: </a:t>
            </a:r>
            <a:r>
              <a:rPr sz="3500" spc="15" dirty="0"/>
              <a:t>S</a:t>
            </a:r>
            <a:r>
              <a:rPr sz="3500" spc="10" dirty="0"/>
              <a:t>ho</a:t>
            </a:r>
            <a:r>
              <a:rPr sz="3500" spc="20" dirty="0"/>
              <a:t>w</a:t>
            </a:r>
            <a:r>
              <a:rPr sz="3500" spc="5" dirty="0"/>
              <a:t> t</a:t>
            </a:r>
            <a:r>
              <a:rPr sz="3500" spc="10" dirty="0"/>
              <a:t>h</a:t>
            </a:r>
            <a:r>
              <a:rPr sz="3500" spc="15" dirty="0"/>
              <a:t>e</a:t>
            </a:r>
            <a:r>
              <a:rPr sz="3500" spc="5" dirty="0"/>
              <a:t> </a:t>
            </a:r>
            <a:r>
              <a:rPr sz="3500" spc="10" dirty="0"/>
              <a:t>r</a:t>
            </a:r>
            <a:r>
              <a:rPr sz="3500" spc="15" dirty="0"/>
              <a:t>es</a:t>
            </a:r>
            <a:r>
              <a:rPr sz="3500" spc="10" dirty="0"/>
              <a:t>our</a:t>
            </a:r>
            <a:r>
              <a:rPr sz="3500" spc="15" dirty="0"/>
              <a:t>ce</a:t>
            </a:r>
            <a:r>
              <a:rPr sz="3500" spc="5" dirty="0"/>
              <a:t> </a:t>
            </a:r>
            <a:r>
              <a:rPr sz="3500" spc="10" dirty="0"/>
              <a:t>*</a:t>
            </a:r>
            <a:r>
              <a:rPr sz="3500" spc="15" dirty="0"/>
              <a:t>as</a:t>
            </a:r>
            <a:r>
              <a:rPr sz="3500" spc="5" dirty="0"/>
              <a:t> </a:t>
            </a:r>
            <a:r>
              <a:rPr sz="3500" spc="15" dirty="0"/>
              <a:t>y</a:t>
            </a:r>
            <a:r>
              <a:rPr sz="3500" spc="10" dirty="0"/>
              <a:t>o</a:t>
            </a:r>
            <a:r>
              <a:rPr sz="3500" spc="15" dirty="0"/>
              <a:t>u</a:t>
            </a:r>
            <a:r>
              <a:rPr sz="3500" spc="5" dirty="0"/>
              <a:t> </a:t>
            </a:r>
            <a:r>
              <a:rPr sz="3500" spc="10" dirty="0"/>
              <a:t>wou</a:t>
            </a:r>
            <a:r>
              <a:rPr sz="3500" dirty="0"/>
              <a:t>l</a:t>
            </a:r>
            <a:r>
              <a:rPr sz="3500" spc="15" dirty="0"/>
              <a:t>d</a:t>
            </a:r>
            <a:r>
              <a:rPr sz="3500" spc="5" dirty="0"/>
              <a:t> </a:t>
            </a:r>
            <a:r>
              <a:rPr sz="3500" spc="15" dirty="0"/>
              <a:t>w</a:t>
            </a:r>
            <a:r>
              <a:rPr sz="3500" spc="10" dirty="0"/>
              <a:t>r</a:t>
            </a:r>
            <a:r>
              <a:rPr sz="3500" dirty="0"/>
              <a:t>i</a:t>
            </a:r>
            <a:r>
              <a:rPr sz="3500" spc="10" dirty="0"/>
              <a:t>te</a:t>
            </a:r>
            <a:r>
              <a:rPr sz="3500" spc="5" dirty="0"/>
              <a:t> </a:t>
            </a:r>
            <a:r>
              <a:rPr sz="3500" dirty="0"/>
              <a:t>i</a:t>
            </a:r>
            <a:r>
              <a:rPr sz="3500" spc="5" dirty="0"/>
              <a:t>t </a:t>
            </a:r>
            <a:r>
              <a:rPr sz="3500" dirty="0"/>
              <a:t>i</a:t>
            </a:r>
            <a:r>
              <a:rPr sz="3500" spc="5" dirty="0"/>
              <a:t>f </a:t>
            </a:r>
            <a:r>
              <a:rPr sz="3500" spc="15" dirty="0"/>
              <a:t>y</a:t>
            </a:r>
            <a:r>
              <a:rPr sz="3500" spc="10" dirty="0"/>
              <a:t>o</a:t>
            </a:r>
            <a:r>
              <a:rPr sz="3500" spc="15" dirty="0"/>
              <a:t>u</a:t>
            </a:r>
            <a:r>
              <a:rPr sz="3500" spc="5" dirty="0"/>
              <a:t> </a:t>
            </a:r>
            <a:r>
              <a:rPr sz="3500" spc="15" dirty="0"/>
              <a:t>we</a:t>
            </a:r>
            <a:r>
              <a:rPr sz="3500" spc="10" dirty="0"/>
              <a:t>r</a:t>
            </a:r>
            <a:r>
              <a:rPr sz="3500" spc="15" dirty="0"/>
              <a:t>e</a:t>
            </a:r>
            <a:r>
              <a:rPr sz="3500" spc="5" dirty="0"/>
              <a:t> </a:t>
            </a:r>
            <a:r>
              <a:rPr sz="3500" spc="15" dirty="0"/>
              <a:t>ve</a:t>
            </a:r>
            <a:r>
              <a:rPr sz="3500" spc="10" dirty="0"/>
              <a:t>r</a:t>
            </a:r>
            <a:r>
              <a:rPr sz="3500" spc="-250" dirty="0"/>
              <a:t>y</a:t>
            </a:r>
            <a:r>
              <a:rPr sz="3500" spc="5" dirty="0"/>
              <a:t>, ver</a:t>
            </a:r>
            <a:r>
              <a:rPr sz="3500" spc="15" dirty="0"/>
              <a:t>y</a:t>
            </a:r>
            <a:r>
              <a:rPr sz="3500" spc="10" dirty="0"/>
              <a:t> </a:t>
            </a:r>
            <a:r>
              <a:rPr sz="3500" spc="15" dirty="0"/>
              <a:t>verbose*</a:t>
            </a:r>
            <a:endParaRPr sz="3500"/>
          </a:p>
        </p:txBody>
      </p:sp>
      <p:sp>
        <p:nvSpPr>
          <p:cNvPr id="42" name="object 42"/>
          <p:cNvSpPr/>
          <p:nvPr/>
        </p:nvSpPr>
        <p:spPr>
          <a:xfrm>
            <a:off x="800100" y="3136900"/>
            <a:ext cx="14655800" cy="5473700"/>
          </a:xfrm>
          <a:custGeom>
            <a:avLst/>
            <a:gdLst/>
            <a:ahLst/>
            <a:cxnLst/>
            <a:rect l="l" t="t" r="r" b="b"/>
            <a:pathLst>
              <a:path w="14655800" h="5473700">
                <a:moveTo>
                  <a:pt x="0" y="0"/>
                </a:moveTo>
                <a:lnTo>
                  <a:pt x="14655800" y="0"/>
                </a:lnTo>
                <a:lnTo>
                  <a:pt x="14655800" y="5473700"/>
                </a:lnTo>
                <a:lnTo>
                  <a:pt x="0" y="5473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0100" y="3136900"/>
            <a:ext cx="14655800" cy="5473700"/>
          </a:xfrm>
          <a:custGeom>
            <a:avLst/>
            <a:gdLst/>
            <a:ahLst/>
            <a:cxnLst/>
            <a:rect l="l" t="t" r="r" b="b"/>
            <a:pathLst>
              <a:path w="14655800" h="5473700">
                <a:moveTo>
                  <a:pt x="0" y="0"/>
                </a:moveTo>
                <a:lnTo>
                  <a:pt x="14655800" y="0"/>
                </a:lnTo>
                <a:lnTo>
                  <a:pt x="14655800" y="5473700"/>
                </a:lnTo>
                <a:lnTo>
                  <a:pt x="0" y="5473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276096" y="3427984"/>
            <a:ext cx="13843000" cy="4928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&lt;user[frank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]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@name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"frank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"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@noop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ni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@before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ni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@params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}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@provider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ni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@allowed_actions: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[:nothing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:create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:remove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:modify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:manage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:lock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:unlock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]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@action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:creat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@updated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fals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@updated_by_last_action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false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1200"/>
              </a:lnSpc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@supports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{:manage_home=&gt;false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:non_unique=&gt;false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}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@ignore_failure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fals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@retries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0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@retry_delay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2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@source_line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"/var/chef/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cache/cookbooks/users/recipes/default.rb:11:i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14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`bloc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from_file'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"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@elapsed_time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0.00117347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8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@resource_name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:use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@username: "frank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"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@comment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"Fran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Belson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"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@uid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200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@gid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0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@home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"/home/frank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"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@shell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"/bin/bash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"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@password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ni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@system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false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@manage_home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fals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@non_unique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fals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@cookbook_name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"users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"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@recipe_name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"default"&gt;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Declare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/var/chef/cache/cookbooks/users/recipes/default.rb:11:i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14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`bloc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n from_file'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450">
              <a:latin typeface="Times New Roman"/>
              <a:cs typeface="Times New Roman"/>
            </a:endParaRPr>
          </a:p>
          <a:p>
            <a:pPr marL="213995" marR="12117705" indent="-214629">
              <a:lnSpc>
                <a:spcPct val="101200"/>
              </a:lnSpc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user("frank"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) do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actio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n :create</a:t>
            </a:r>
            <a:endParaRPr sz="1400">
              <a:latin typeface="Courier New"/>
              <a:cs typeface="Courier New"/>
            </a:endParaRPr>
          </a:p>
          <a:p>
            <a:pPr marL="213995" marR="8255000">
              <a:lnSpc>
                <a:spcPct val="101200"/>
              </a:lnSpc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support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{:manage_home=&gt;false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, :non_unique=&gt;false}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retrie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s 0</a:t>
            </a:r>
            <a:endParaRPr sz="1400">
              <a:latin typeface="Courier New"/>
              <a:cs typeface="Courier New"/>
            </a:endParaRPr>
          </a:p>
          <a:p>
            <a:pPr marL="213995" marR="11903075">
              <a:lnSpc>
                <a:spcPct val="101200"/>
              </a:lnSpc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retry_dela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y 2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usernam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e "frank"</a:t>
            </a:r>
            <a:endParaRPr sz="1400">
              <a:latin typeface="Courier New"/>
              <a:cs typeface="Courier New"/>
            </a:endParaRPr>
          </a:p>
          <a:p>
            <a:pPr marL="213995" marR="11259185">
              <a:lnSpc>
                <a:spcPct val="101200"/>
              </a:lnSpc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commen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"Fran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k Belson"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ui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d 2001</a:t>
            </a:r>
            <a:endParaRPr sz="1400">
              <a:latin typeface="Courier New"/>
              <a:cs typeface="Courier New"/>
            </a:endParaRPr>
          </a:p>
          <a:p>
            <a:pPr marL="213995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gi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d 0</a:t>
            </a:r>
            <a:endParaRPr sz="1400">
              <a:latin typeface="Courier New"/>
              <a:cs typeface="Courier New"/>
            </a:endParaRPr>
          </a:p>
          <a:p>
            <a:pPr marL="213995" marR="11366500">
              <a:lnSpc>
                <a:spcPct val="101200"/>
              </a:lnSpc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hom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e "/home/frank"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shel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l "/bin/bash"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cookbook_nam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e "users"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recipe_nam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e "default"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endParaRPr sz="1400">
              <a:latin typeface="Courier New"/>
              <a:cs typeface="Courier New"/>
            </a:endParaRPr>
          </a:p>
          <a:p>
            <a:pPr marR="12976225" algn="ctr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nil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chef:recip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exit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100" spc="15" dirty="0"/>
              <a:t>Exe</a:t>
            </a:r>
            <a:r>
              <a:rPr sz="7100" spc="10" dirty="0"/>
              <a:t>r</a:t>
            </a:r>
            <a:r>
              <a:rPr sz="7100" spc="15" dirty="0"/>
              <a:t>c</a:t>
            </a:r>
            <a:r>
              <a:rPr sz="7100" dirty="0"/>
              <a:t>i</a:t>
            </a:r>
            <a:r>
              <a:rPr sz="7100" spc="15" dirty="0"/>
              <a:t>se</a:t>
            </a:r>
            <a:r>
              <a:rPr sz="7100" spc="5" dirty="0"/>
              <a:t>: </a:t>
            </a:r>
            <a:r>
              <a:rPr sz="7100" spc="15" dirty="0"/>
              <a:t>Ex</a:t>
            </a:r>
            <a:r>
              <a:rPr sz="7100" dirty="0"/>
              <a:t>i</a:t>
            </a:r>
            <a:r>
              <a:rPr sz="7100" spc="5" dirty="0"/>
              <a:t>t </a:t>
            </a:r>
            <a:r>
              <a:rPr sz="7100" spc="10" dirty="0"/>
              <a:t>to</a:t>
            </a:r>
            <a:r>
              <a:rPr sz="7100" spc="5" dirty="0"/>
              <a:t> t</a:t>
            </a:r>
            <a:r>
              <a:rPr sz="7100" spc="10" dirty="0"/>
              <a:t>h</a:t>
            </a:r>
            <a:r>
              <a:rPr sz="7100" spc="15" dirty="0"/>
              <a:t>e</a:t>
            </a:r>
            <a:r>
              <a:rPr sz="7100" spc="5" dirty="0"/>
              <a:t> </a:t>
            </a:r>
            <a:r>
              <a:rPr sz="7100" spc="20" dirty="0"/>
              <a:t>ma</a:t>
            </a:r>
            <a:r>
              <a:rPr sz="7100" dirty="0"/>
              <a:t>i</a:t>
            </a:r>
            <a:r>
              <a:rPr sz="7100" spc="15" dirty="0"/>
              <a:t>n</a:t>
            </a:r>
            <a:r>
              <a:rPr sz="7100" spc="5" dirty="0"/>
              <a:t> </a:t>
            </a:r>
            <a:r>
              <a:rPr sz="7100" spc="15" dirty="0"/>
              <a:t>c</a:t>
            </a:r>
            <a:r>
              <a:rPr sz="7100" spc="10" dirty="0"/>
              <a:t>ontex</a:t>
            </a:r>
            <a:r>
              <a:rPr sz="7100" spc="5" dirty="0"/>
              <a:t>t</a:t>
            </a:r>
            <a:endParaRPr sz="710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0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f &gt;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f &gt; </a:t>
            </a: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reset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reset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574800" y="3949699"/>
            <a:ext cx="12895580" cy="427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Loading.....INFO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Lis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s [role[webserver]]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INFO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Lis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expand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[motd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users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ntp,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apache]</a:t>
            </a:r>
            <a:endParaRPr sz="3600">
              <a:latin typeface="Courier New"/>
              <a:cs typeface="Courier New"/>
            </a:endParaRPr>
          </a:p>
          <a:p>
            <a:pPr marR="266700"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...INFO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Loadin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[apache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ntp, pci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, users]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ts val="416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.done.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Times New Roman"/>
              <a:cs typeface="Times New Roman"/>
            </a:endParaRPr>
          </a:p>
          <a:p>
            <a:pPr marL="274320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nil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f &gt; </a:t>
            </a: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nodes.list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0" dirty="0"/>
              <a:t>Li</a:t>
            </a:r>
            <a:r>
              <a:rPr dirty="0"/>
              <a:t>st</a:t>
            </a:r>
            <a:r>
              <a:rPr spc="-5" dirty="0"/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spc="-5" dirty="0"/>
              <a:t>l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nod</a:t>
            </a:r>
            <a:r>
              <a:rPr dirty="0"/>
              <a:t>es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0584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[node[node1]]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968500"/>
            <a:ext cx="14655800" cy="9906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3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f &gt; </a:t>
            </a:r>
            <a:r>
              <a:rPr sz="3300" b="1" spc="-5" dirty="0">
                <a:solidFill>
                  <a:srgbClr val="FFFFFF"/>
                </a:solidFill>
                <a:latin typeface="Courier New"/>
                <a:cs typeface="Courier New"/>
              </a:rPr>
              <a:t>nodes.al</a:t>
            </a:r>
            <a:r>
              <a:rPr sz="3300" b="1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3300" b="1" spc="-5" dirty="0">
                <a:solidFill>
                  <a:srgbClr val="FFFFFF"/>
                </a:solidFill>
                <a:latin typeface="Courier New"/>
                <a:cs typeface="Courier New"/>
              </a:rPr>
              <a:t>{|n</a:t>
            </a:r>
            <a:r>
              <a:rPr sz="3300" b="1" dirty="0">
                <a:solidFill>
                  <a:srgbClr val="FFFFFF"/>
                </a:solidFill>
                <a:latin typeface="Courier New"/>
                <a:cs typeface="Courier New"/>
              </a:rPr>
              <a:t>| "#{n.name}:#{n.chef_environment}"}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244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150" spc="15" dirty="0"/>
              <a:t>Exe</a:t>
            </a:r>
            <a:r>
              <a:rPr sz="4150" spc="10" dirty="0"/>
              <a:t>r</a:t>
            </a:r>
            <a:r>
              <a:rPr sz="4150" spc="15" dirty="0"/>
              <a:t>c</a:t>
            </a:r>
            <a:r>
              <a:rPr sz="4150" dirty="0"/>
              <a:t>i</a:t>
            </a:r>
            <a:r>
              <a:rPr sz="4150" spc="15" dirty="0"/>
              <a:t>se</a:t>
            </a:r>
            <a:r>
              <a:rPr sz="4150" spc="5" dirty="0"/>
              <a:t>: </a:t>
            </a:r>
            <a:r>
              <a:rPr sz="4150" spc="10" dirty="0"/>
              <a:t>Pr</a:t>
            </a:r>
            <a:r>
              <a:rPr sz="4150" dirty="0"/>
              <a:t>i</a:t>
            </a:r>
            <a:r>
              <a:rPr sz="4150" spc="10" dirty="0"/>
              <a:t>n</a:t>
            </a:r>
            <a:r>
              <a:rPr sz="4150" spc="5" dirty="0"/>
              <a:t>t </a:t>
            </a:r>
            <a:r>
              <a:rPr sz="4150" spc="15" dirty="0"/>
              <a:t>a</a:t>
            </a:r>
            <a:r>
              <a:rPr sz="4150" dirty="0"/>
              <a:t>l</a:t>
            </a:r>
            <a:r>
              <a:rPr sz="4150" spc="5" dirty="0"/>
              <a:t>l t</a:t>
            </a:r>
            <a:r>
              <a:rPr sz="4150" spc="10" dirty="0"/>
              <a:t>h</a:t>
            </a:r>
            <a:r>
              <a:rPr sz="4150" spc="15" dirty="0"/>
              <a:t>e</a:t>
            </a:r>
            <a:r>
              <a:rPr sz="4150" spc="5" dirty="0"/>
              <a:t> </a:t>
            </a:r>
            <a:r>
              <a:rPr sz="4150" spc="10" dirty="0"/>
              <a:t>nod</a:t>
            </a:r>
            <a:r>
              <a:rPr sz="4150" spc="15" dirty="0"/>
              <a:t>e</a:t>
            </a:r>
            <a:r>
              <a:rPr sz="4150" spc="5" dirty="0"/>
              <a:t> </a:t>
            </a:r>
            <a:r>
              <a:rPr sz="4150" spc="10" dirty="0"/>
              <a:t>n</a:t>
            </a:r>
            <a:r>
              <a:rPr sz="4150" spc="15" dirty="0"/>
              <a:t>ames</a:t>
            </a:r>
            <a:r>
              <a:rPr sz="4150" spc="5" dirty="0"/>
              <a:t> </a:t>
            </a:r>
            <a:r>
              <a:rPr sz="4150" spc="15" dirty="0"/>
              <a:t>a</a:t>
            </a:r>
            <a:r>
              <a:rPr sz="4150" spc="10" dirty="0"/>
              <a:t>n</a:t>
            </a:r>
            <a:r>
              <a:rPr sz="4150" spc="15" dirty="0"/>
              <a:t>d</a:t>
            </a:r>
            <a:r>
              <a:rPr sz="4150" spc="5" dirty="0"/>
              <a:t> t</a:t>
            </a:r>
            <a:r>
              <a:rPr sz="4150" spc="10" dirty="0"/>
              <a:t>h</a:t>
            </a:r>
            <a:r>
              <a:rPr sz="4150" spc="15" dirty="0"/>
              <a:t>e</a:t>
            </a:r>
            <a:r>
              <a:rPr sz="4150" dirty="0"/>
              <a:t>i</a:t>
            </a:r>
            <a:r>
              <a:rPr sz="4150" spc="10" dirty="0"/>
              <a:t>r</a:t>
            </a:r>
            <a:r>
              <a:rPr sz="4150" spc="5" dirty="0"/>
              <a:t> </a:t>
            </a:r>
            <a:r>
              <a:rPr sz="4150" spc="15" dirty="0"/>
              <a:t>e</a:t>
            </a:r>
            <a:r>
              <a:rPr sz="4150" spc="10" dirty="0"/>
              <a:t>n</a:t>
            </a:r>
            <a:r>
              <a:rPr sz="4150" spc="15" dirty="0"/>
              <a:t>v</a:t>
            </a:r>
            <a:r>
              <a:rPr sz="4150" dirty="0"/>
              <a:t>i</a:t>
            </a:r>
            <a:r>
              <a:rPr sz="4150" spc="10" dirty="0"/>
              <a:t>ron</a:t>
            </a:r>
            <a:r>
              <a:rPr sz="4150" spc="15" dirty="0"/>
              <a:t>me</a:t>
            </a:r>
            <a:r>
              <a:rPr sz="4150" spc="10" dirty="0"/>
              <a:t>n</a:t>
            </a:r>
            <a:r>
              <a:rPr sz="4150" spc="5" dirty="0"/>
              <a:t>t</a:t>
            </a:r>
            <a:endParaRPr sz="415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[“node1:_default”]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2044700"/>
            <a:ext cx="15036800" cy="8509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21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1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21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100" spc="-5" dirty="0">
                <a:solidFill>
                  <a:srgbClr val="FFFFFF"/>
                </a:solidFill>
                <a:latin typeface="Courier New"/>
                <a:cs typeface="Courier New"/>
              </a:rPr>
              <a:t>exe</a:t>
            </a:r>
            <a:r>
              <a:rPr sz="21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21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1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100" spc="-5" dirty="0">
                <a:solidFill>
                  <a:srgbClr val="FFFFFF"/>
                </a:solidFill>
                <a:latin typeface="Courier New"/>
                <a:cs typeface="Courier New"/>
              </a:rPr>
              <a:t>'nodes.transform(:nam</a:t>
            </a:r>
            <a:r>
              <a:rPr sz="21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100" spc="-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100" dirty="0">
                <a:solidFill>
                  <a:srgbClr val="FFFFFF"/>
                </a:solidFill>
                <a:latin typeface="Courier New"/>
                <a:cs typeface="Courier New"/>
              </a:rPr>
              <a:t>&gt; "node1</a:t>
            </a:r>
            <a:r>
              <a:rPr sz="2100" spc="-5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2100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2100" spc="-5" dirty="0">
                <a:solidFill>
                  <a:srgbClr val="FFFFFF"/>
                </a:solidFill>
                <a:latin typeface="Courier New"/>
                <a:cs typeface="Courier New"/>
              </a:rPr>
              <a:t>{|n</a:t>
            </a:r>
            <a:r>
              <a:rPr sz="2100" dirty="0">
                <a:solidFill>
                  <a:srgbClr val="FFFFFF"/>
                </a:solidFill>
                <a:latin typeface="Courier New"/>
                <a:cs typeface="Courier New"/>
              </a:rPr>
              <a:t>| n.chef_environment("production")}'</a:t>
            </a:r>
            <a:endParaRPr sz="21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31806"/>
          </a:xfrm>
          <a:prstGeom prst="rect">
            <a:avLst/>
          </a:prstGeom>
        </p:spPr>
        <p:txBody>
          <a:bodyPr vert="horz" wrap="square" lIns="0" tIns="45032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50" spc="-5" dirty="0"/>
              <a:t>Exerc</a:t>
            </a:r>
            <a:r>
              <a:rPr sz="3750" spc="-10" dirty="0"/>
              <a:t>i</a:t>
            </a:r>
            <a:r>
              <a:rPr sz="3750" spc="-5" dirty="0"/>
              <a:t>se: </a:t>
            </a:r>
            <a:r>
              <a:rPr sz="3750" spc="-10" dirty="0"/>
              <a:t>F</a:t>
            </a:r>
            <a:r>
              <a:rPr sz="3750" spc="-5" dirty="0"/>
              <a:t>r</a:t>
            </a:r>
            <a:r>
              <a:rPr sz="3750" spc="-10" dirty="0"/>
              <a:t>o</a:t>
            </a:r>
            <a:r>
              <a:rPr sz="3750" spc="-5" dirty="0"/>
              <a:t>m y</a:t>
            </a:r>
            <a:r>
              <a:rPr sz="3750" spc="-10" dirty="0"/>
              <a:t>ou</a:t>
            </a:r>
            <a:r>
              <a:rPr sz="3750" spc="-5" dirty="0"/>
              <a:t>r </a:t>
            </a:r>
            <a:r>
              <a:rPr sz="3750" spc="-10" dirty="0"/>
              <a:t>wo</a:t>
            </a:r>
            <a:r>
              <a:rPr sz="3750" spc="-5" dirty="0"/>
              <a:t>rkstat</a:t>
            </a:r>
            <a:r>
              <a:rPr sz="3750" spc="-10" dirty="0"/>
              <a:t>ion</a:t>
            </a:r>
            <a:r>
              <a:rPr sz="3750" spc="-5" dirty="0"/>
              <a:t>, </a:t>
            </a:r>
            <a:r>
              <a:rPr sz="3750" spc="-10" dirty="0"/>
              <a:t>u</a:t>
            </a:r>
            <a:r>
              <a:rPr sz="3750" spc="-5" dirty="0"/>
              <a:t>se k</a:t>
            </a:r>
            <a:r>
              <a:rPr sz="3750" spc="-10" dirty="0"/>
              <a:t>ni</a:t>
            </a:r>
            <a:r>
              <a:rPr sz="3750" spc="-5" dirty="0"/>
              <a:t>fe to </a:t>
            </a:r>
            <a:r>
              <a:rPr sz="3750" spc="-10" dirty="0"/>
              <a:t>d</a:t>
            </a:r>
            <a:r>
              <a:rPr sz="3750" spc="-5" dirty="0"/>
              <a:t>o t</a:t>
            </a:r>
            <a:r>
              <a:rPr sz="3750" spc="-10" dirty="0"/>
              <a:t>h</a:t>
            </a:r>
            <a:r>
              <a:rPr sz="3750" spc="-5" dirty="0"/>
              <a:t>e same t</a:t>
            </a:r>
            <a:r>
              <a:rPr sz="3750" spc="-10" dirty="0"/>
              <a:t>hin</a:t>
            </a:r>
            <a:r>
              <a:rPr sz="3750" spc="-5" dirty="0"/>
              <a:t>g</a:t>
            </a:r>
            <a:endParaRPr sz="3750"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5036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Has...n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outpu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t &gt;:)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917700"/>
            <a:ext cx="14655800" cy="11049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1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1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1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100" spc="-5" dirty="0">
                <a:solidFill>
                  <a:srgbClr val="FFFFFF"/>
                </a:solidFill>
                <a:latin typeface="Courier New"/>
                <a:cs typeface="Courier New"/>
              </a:rPr>
              <a:t>searc</a:t>
            </a:r>
            <a:r>
              <a:rPr sz="4100" dirty="0">
                <a:solidFill>
                  <a:srgbClr val="FFFFFF"/>
                </a:solidFill>
                <a:latin typeface="Courier New"/>
                <a:cs typeface="Courier New"/>
              </a:rPr>
              <a:t>h </a:t>
            </a:r>
            <a:r>
              <a:rPr sz="4100" spc="-5" dirty="0">
                <a:solidFill>
                  <a:srgbClr val="FFFFFF"/>
                </a:solidFill>
                <a:latin typeface="Courier New"/>
                <a:cs typeface="Courier New"/>
              </a:rPr>
              <a:t>nod</a:t>
            </a:r>
            <a:r>
              <a:rPr sz="41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100" spc="-5" dirty="0">
                <a:solidFill>
                  <a:srgbClr val="FFFFFF"/>
                </a:solidFill>
                <a:latin typeface="Courier New"/>
                <a:cs typeface="Courier New"/>
              </a:rPr>
              <a:t>"*:*</a:t>
            </a:r>
            <a:r>
              <a:rPr sz="4100" dirty="0">
                <a:solidFill>
                  <a:srgbClr val="FFFFFF"/>
                </a:solidFill>
                <a:latin typeface="Courier New"/>
                <a:cs typeface="Courier New"/>
              </a:rPr>
              <a:t>" </a:t>
            </a:r>
            <a:r>
              <a:rPr sz="41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100" dirty="0">
                <a:solidFill>
                  <a:srgbClr val="FFFFFF"/>
                </a:solidFill>
                <a:latin typeface="Courier New"/>
                <a:cs typeface="Courier New"/>
              </a:rPr>
              <a:t>a chef_environment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eck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t</a:t>
            </a:r>
            <a:r>
              <a:rPr spc="-5" dirty="0"/>
              <a:t> </a:t>
            </a:r>
            <a:r>
              <a:rPr dirty="0"/>
              <a:t>fr</a:t>
            </a:r>
            <a:r>
              <a:rPr spc="-10" dirty="0"/>
              <a:t>o</a:t>
            </a:r>
            <a:r>
              <a:rPr dirty="0"/>
              <a:t>m</a:t>
            </a:r>
            <a:r>
              <a:rPr spc="-5" dirty="0"/>
              <a:t> </a:t>
            </a:r>
            <a:r>
              <a:rPr dirty="0"/>
              <a:t>searc</a:t>
            </a:r>
            <a:r>
              <a:rPr spc="-5" dirty="0"/>
              <a:t>h </a:t>
            </a:r>
            <a:r>
              <a:rPr spc="-10" dirty="0"/>
              <a:t>..</a:t>
            </a:r>
            <a:r>
              <a:rPr spc="-5" dirty="0"/>
              <a:t>.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574800" y="4914900"/>
            <a:ext cx="317055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item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s found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74800" y="5880100"/>
            <a:ext cx="487743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3200" dirty="0">
              <a:latin typeface="Courier New"/>
              <a:cs typeface="Courier New"/>
            </a:endParaRPr>
          </a:p>
          <a:p>
            <a:pPr marL="731520">
              <a:lnSpc>
                <a:spcPts val="382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chef_environment: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940174" y="6362700"/>
            <a:ext cx="24390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production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968500"/>
            <a:ext cx="14655800" cy="9906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3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f &gt; </a:t>
            </a:r>
            <a:r>
              <a:rPr sz="3300" b="1" spc="-5" dirty="0">
                <a:solidFill>
                  <a:srgbClr val="FFFFFF"/>
                </a:solidFill>
                <a:latin typeface="Courier New"/>
                <a:cs typeface="Courier New"/>
              </a:rPr>
              <a:t>nodes.al</a:t>
            </a:r>
            <a:r>
              <a:rPr sz="3300" b="1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3300" b="1" spc="-5" dirty="0">
                <a:solidFill>
                  <a:srgbClr val="FFFFFF"/>
                </a:solidFill>
                <a:latin typeface="Courier New"/>
                <a:cs typeface="Courier New"/>
              </a:rPr>
              <a:t>{|n</a:t>
            </a:r>
            <a:r>
              <a:rPr sz="3300" b="1" dirty="0">
                <a:solidFill>
                  <a:srgbClr val="FFFFFF"/>
                </a:solidFill>
                <a:latin typeface="Courier New"/>
                <a:cs typeface="Courier New"/>
              </a:rPr>
              <a:t>| "#{n.name}:#{n.chef_environment}"}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92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100" spc="15" dirty="0"/>
              <a:t>Exe</a:t>
            </a:r>
            <a:r>
              <a:rPr sz="7100" spc="10" dirty="0"/>
              <a:t>r</a:t>
            </a:r>
            <a:r>
              <a:rPr sz="7100" spc="15" dirty="0"/>
              <a:t>c</a:t>
            </a:r>
            <a:r>
              <a:rPr sz="7100" dirty="0"/>
              <a:t>i</a:t>
            </a:r>
            <a:r>
              <a:rPr sz="7100" spc="15" dirty="0"/>
              <a:t>se</a:t>
            </a:r>
            <a:r>
              <a:rPr sz="7100" spc="5" dirty="0"/>
              <a:t>: </a:t>
            </a:r>
            <a:r>
              <a:rPr sz="7100" spc="20" dirty="0"/>
              <a:t>C</a:t>
            </a:r>
            <a:r>
              <a:rPr sz="7100" spc="10" dirty="0"/>
              <a:t>h</a:t>
            </a:r>
            <a:r>
              <a:rPr sz="7100" spc="15" dirty="0"/>
              <a:t>eck</a:t>
            </a:r>
            <a:r>
              <a:rPr sz="7100" spc="5" dirty="0"/>
              <a:t> </a:t>
            </a:r>
            <a:r>
              <a:rPr sz="7100" dirty="0"/>
              <a:t>i</a:t>
            </a:r>
            <a:r>
              <a:rPr sz="7100" spc="5" dirty="0"/>
              <a:t>t </a:t>
            </a:r>
            <a:r>
              <a:rPr sz="7100" spc="10" dirty="0"/>
              <a:t>fro</a:t>
            </a:r>
            <a:r>
              <a:rPr sz="7100" spc="25" dirty="0"/>
              <a:t>m</a:t>
            </a:r>
            <a:r>
              <a:rPr sz="7100" spc="5" dirty="0"/>
              <a:t> </a:t>
            </a:r>
            <a:r>
              <a:rPr sz="7100" spc="15" dirty="0"/>
              <a:t>c</a:t>
            </a:r>
            <a:r>
              <a:rPr sz="7100" spc="10" dirty="0"/>
              <a:t>h</a:t>
            </a:r>
            <a:r>
              <a:rPr sz="7100" spc="15" dirty="0"/>
              <a:t>e</a:t>
            </a:r>
            <a:r>
              <a:rPr sz="7100" spc="10" dirty="0"/>
              <a:t>f-sh</a:t>
            </a:r>
            <a:r>
              <a:rPr sz="7100" spc="15" dirty="0"/>
              <a:t>e</a:t>
            </a:r>
            <a:r>
              <a:rPr sz="7100" dirty="0"/>
              <a:t>l</a:t>
            </a:r>
            <a:r>
              <a:rPr sz="7100" spc="5" dirty="0"/>
              <a:t>l</a:t>
            </a:r>
            <a:endParaRPr sz="7100"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0584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["node1:production"]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Best</a:t>
            </a:r>
            <a:r>
              <a:rPr spc="-5" dirty="0"/>
              <a:t> </a:t>
            </a:r>
            <a:r>
              <a:rPr dirty="0"/>
              <a:t>Prac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ce:</a:t>
            </a:r>
            <a:r>
              <a:rPr spc="-5" dirty="0"/>
              <a:t> </a:t>
            </a:r>
            <a:r>
              <a:rPr dirty="0"/>
              <a:t>Be</a:t>
            </a:r>
            <a:r>
              <a:rPr spc="-5" dirty="0"/>
              <a:t> </a:t>
            </a:r>
            <a:r>
              <a:rPr dirty="0"/>
              <a:t>Care</a:t>
            </a:r>
            <a:r>
              <a:rPr spc="-5" dirty="0"/>
              <a:t>f</a:t>
            </a:r>
            <a:r>
              <a:rPr spc="-10" dirty="0"/>
              <a:t>u</a:t>
            </a:r>
            <a:r>
              <a:rPr spc="-5" dirty="0"/>
              <a:t>l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447519" cy="373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Changes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permanen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ricks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role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bags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(and 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ms),</a:t>
            </a:r>
            <a:r>
              <a:rPr sz="4800" spc="-1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..</a:t>
            </a:r>
            <a:r>
              <a:rPr sz="4800" spc="-5" dirty="0">
                <a:latin typeface="Arial"/>
                <a:cs typeface="Arial"/>
              </a:rPr>
              <a:t>.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kinds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</a:t>
            </a:r>
            <a:r>
              <a:rPr sz="4800" spc="-95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f</a:t>
            </a:r>
            <a:endParaRPr sz="4800">
              <a:latin typeface="Arial"/>
              <a:cs typeface="Arial"/>
            </a:endParaRPr>
          </a:p>
          <a:p>
            <a:pPr marL="393700" marR="113474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blow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95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aren’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care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ul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S</a:t>
            </a:r>
            <a:r>
              <a:rPr spc="-10" dirty="0"/>
              <a:t>h</a:t>
            </a:r>
            <a:r>
              <a:rPr dirty="0"/>
              <a:t>e</a:t>
            </a:r>
            <a:r>
              <a:rPr spc="-10" dirty="0"/>
              <a:t>l</a:t>
            </a:r>
            <a:r>
              <a:rPr spc="-5" dirty="0"/>
              <a:t>l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281025" cy="318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era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console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(REPL)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hree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modes</a:t>
            </a:r>
            <a:r>
              <a:rPr sz="4800" spc="-5" dirty="0">
                <a:latin typeface="Arial"/>
                <a:cs typeface="Arial"/>
              </a:rPr>
              <a:t> (s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andalone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solo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)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hree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-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x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(main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recipe)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speci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implied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955800"/>
            <a:ext cx="15036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nod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node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1 _default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421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20" dirty="0"/>
              <a:t>Exe</a:t>
            </a:r>
            <a:r>
              <a:rPr sz="4500" spc="10" dirty="0"/>
              <a:t>r</a:t>
            </a:r>
            <a:r>
              <a:rPr sz="4500" spc="20" dirty="0"/>
              <a:t>c</a:t>
            </a:r>
            <a:r>
              <a:rPr sz="4500" dirty="0"/>
              <a:t>i</a:t>
            </a:r>
            <a:r>
              <a:rPr sz="4500" spc="20" dirty="0"/>
              <a:t>se</a:t>
            </a:r>
            <a:r>
              <a:rPr sz="4500" spc="10" dirty="0"/>
              <a:t>:</a:t>
            </a:r>
            <a:r>
              <a:rPr sz="4500" spc="5" dirty="0"/>
              <a:t> </a:t>
            </a:r>
            <a:r>
              <a:rPr sz="4500" spc="25" dirty="0"/>
              <a:t>C</a:t>
            </a:r>
            <a:r>
              <a:rPr sz="4500" spc="15" dirty="0"/>
              <a:t>h</a:t>
            </a:r>
            <a:r>
              <a:rPr sz="4500" spc="20" dirty="0"/>
              <a:t>a</a:t>
            </a:r>
            <a:r>
              <a:rPr sz="4500" spc="15" dirty="0"/>
              <a:t>ng</a:t>
            </a:r>
            <a:r>
              <a:rPr sz="4500" spc="20" dirty="0"/>
              <a:t>e</a:t>
            </a:r>
            <a:r>
              <a:rPr sz="4500" spc="5" dirty="0"/>
              <a:t> </a:t>
            </a:r>
            <a:r>
              <a:rPr sz="4500" spc="15" dirty="0"/>
              <a:t>ou</a:t>
            </a:r>
            <a:r>
              <a:rPr sz="4500" spc="10" dirty="0"/>
              <a:t>r</a:t>
            </a:r>
            <a:r>
              <a:rPr sz="4500" spc="5" dirty="0"/>
              <a:t> </a:t>
            </a:r>
            <a:r>
              <a:rPr sz="4500" spc="20" dirty="0"/>
              <a:t>e</a:t>
            </a:r>
            <a:r>
              <a:rPr sz="4500" spc="15" dirty="0"/>
              <a:t>n</a:t>
            </a:r>
            <a:r>
              <a:rPr sz="4500" spc="20" dirty="0"/>
              <a:t>v</a:t>
            </a:r>
            <a:r>
              <a:rPr sz="4500" dirty="0"/>
              <a:t>i</a:t>
            </a:r>
            <a:r>
              <a:rPr sz="4500" spc="10" dirty="0"/>
              <a:t>r</a:t>
            </a:r>
            <a:r>
              <a:rPr sz="4500" spc="15" dirty="0"/>
              <a:t>on</a:t>
            </a:r>
            <a:r>
              <a:rPr sz="4500" spc="30" dirty="0"/>
              <a:t>m</a:t>
            </a:r>
            <a:r>
              <a:rPr sz="4500" spc="20" dirty="0"/>
              <a:t>e</a:t>
            </a:r>
            <a:r>
              <a:rPr sz="4500" spc="15" dirty="0"/>
              <a:t>n</a:t>
            </a:r>
            <a:r>
              <a:rPr sz="4500" spc="10" dirty="0"/>
              <a:t>t</a:t>
            </a:r>
            <a:r>
              <a:rPr sz="4500" spc="5" dirty="0"/>
              <a:t> </a:t>
            </a:r>
            <a:r>
              <a:rPr sz="4500" spc="15" dirty="0"/>
              <a:t>b</a:t>
            </a:r>
            <a:r>
              <a:rPr sz="4500" spc="20" dirty="0"/>
              <a:t>ack</a:t>
            </a:r>
            <a:r>
              <a:rPr sz="4500" spc="5" dirty="0"/>
              <a:t> </a:t>
            </a:r>
            <a:r>
              <a:rPr sz="4500" spc="15" dirty="0"/>
              <a:t>to</a:t>
            </a:r>
            <a:r>
              <a:rPr sz="4500" spc="5" dirty="0"/>
              <a:t> '</a:t>
            </a:r>
            <a:r>
              <a:rPr sz="4500" spc="20" dirty="0"/>
              <a:t>_</a:t>
            </a:r>
            <a:r>
              <a:rPr sz="4500" spc="15" dirty="0"/>
              <a:t>defau</a:t>
            </a:r>
            <a:r>
              <a:rPr sz="4500" dirty="0"/>
              <a:t>l</a:t>
            </a:r>
            <a:r>
              <a:rPr sz="4500" spc="5" dirty="0"/>
              <a:t>t'</a:t>
            </a:r>
            <a:endParaRPr sz="450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5036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4800" dirty="0">
              <a:latin typeface="Courier New"/>
              <a:cs typeface="Courier New"/>
            </a:endParaRPr>
          </a:p>
          <a:p>
            <a:pPr marL="1150620">
              <a:lnSpc>
                <a:spcPct val="100000"/>
              </a:lnSpc>
              <a:spcBef>
                <a:spcPts val="40"/>
              </a:spcBef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chef_environment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_default</a:t>
            </a:r>
            <a:endParaRPr sz="4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676400"/>
            <a:ext cx="14655800" cy="1574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ts val="431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ra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w https://api.opscode.com/organizations/</a:t>
            </a:r>
            <a:endParaRPr sz="3600" dirty="0">
              <a:latin typeface="Courier New"/>
              <a:cs typeface="Courier New"/>
            </a:endParaRPr>
          </a:p>
          <a:p>
            <a:pPr marL="229235">
              <a:lnSpc>
                <a:spcPts val="4310"/>
              </a:lnSpc>
            </a:pPr>
            <a:r>
              <a:rPr sz="3600" i="1" dirty="0">
                <a:solidFill>
                  <a:srgbClr val="FFFFFF"/>
                </a:solidFill>
                <a:latin typeface="Courier New"/>
                <a:cs typeface="Courier New"/>
              </a:rPr>
              <a:t>yourorg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/nodes/node1 |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gre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p chef_environment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dirty="0"/>
              <a:t>ra</a:t>
            </a:r>
            <a:r>
              <a:rPr spc="-5" dirty="0"/>
              <a:t>w to </a:t>
            </a:r>
            <a:r>
              <a:rPr dirty="0"/>
              <a:t>c</a:t>
            </a:r>
            <a:r>
              <a:rPr spc="-10" dirty="0"/>
              <a:t>on</a:t>
            </a:r>
            <a:r>
              <a:rPr spc="-5" dirty="0"/>
              <a:t>f</a:t>
            </a:r>
            <a:r>
              <a:rPr spc="-10" dirty="0"/>
              <a:t>i</a:t>
            </a:r>
            <a:r>
              <a:rPr dirty="0"/>
              <a:t>rm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062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“chef_environment”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“_default”,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300" dirty="0"/>
              <a:t>Rev</a:t>
            </a:r>
            <a:r>
              <a:rPr sz="7300" spc="-10" dirty="0"/>
              <a:t>i</a:t>
            </a:r>
            <a:r>
              <a:rPr sz="7300" dirty="0"/>
              <a:t>ew</a:t>
            </a:r>
            <a:r>
              <a:rPr sz="7300" spc="-5" dirty="0"/>
              <a:t> Qu</a:t>
            </a:r>
            <a:r>
              <a:rPr sz="7300" dirty="0"/>
              <a:t>est</a:t>
            </a:r>
            <a:r>
              <a:rPr sz="7300" spc="-5" dirty="0"/>
              <a:t>ion</a:t>
            </a:r>
            <a:r>
              <a:rPr sz="7300" dirty="0"/>
              <a:t>s</a:t>
            </a:r>
            <a:endParaRPr sz="7300"/>
          </a:p>
        </p:txBody>
      </p:sp>
      <p:sp>
        <p:nvSpPr>
          <p:cNvPr id="40" name="object 40"/>
          <p:cNvSpPr txBox="1"/>
          <p:nvPr/>
        </p:nvSpPr>
        <p:spPr>
          <a:xfrm>
            <a:off x="787400" y="1935330"/>
            <a:ext cx="14640560" cy="614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8460" indent="-365760">
              <a:lnSpc>
                <a:spcPct val="100000"/>
              </a:lnSpc>
              <a:buClr>
                <a:srgbClr val="F38C24"/>
              </a:buClr>
              <a:buChar char="•"/>
              <a:tabLst>
                <a:tab pos="378460" algn="l"/>
              </a:tabLst>
            </a:pPr>
            <a:r>
              <a:rPr sz="4600" dirty="0">
                <a:latin typeface="Arial"/>
                <a:cs typeface="Arial"/>
              </a:rPr>
              <a:t>W</a:t>
            </a:r>
            <a:r>
              <a:rPr sz="4600" spc="5" dirty="0">
                <a:latin typeface="Arial"/>
                <a:cs typeface="Arial"/>
              </a:rPr>
              <a:t>ha</a:t>
            </a:r>
            <a:r>
              <a:rPr sz="4600" dirty="0">
                <a:latin typeface="Arial"/>
                <a:cs typeface="Arial"/>
              </a:rPr>
              <a:t>t are ch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spc="-5" dirty="0">
                <a:latin typeface="Arial"/>
                <a:cs typeface="Arial"/>
              </a:rPr>
              <a:t>f</a:t>
            </a:r>
            <a:r>
              <a:rPr sz="4600" dirty="0">
                <a:latin typeface="Arial"/>
                <a:cs typeface="Arial"/>
              </a:rPr>
              <a:t>-sh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ll's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hree s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a</a:t>
            </a:r>
            <a:r>
              <a:rPr sz="4600" dirty="0">
                <a:latin typeface="Arial"/>
                <a:cs typeface="Arial"/>
              </a:rPr>
              <a:t>r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up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mode</a:t>
            </a:r>
            <a:r>
              <a:rPr sz="4600" dirty="0">
                <a:latin typeface="Arial"/>
                <a:cs typeface="Arial"/>
              </a:rPr>
              <a:t>s?</a:t>
            </a:r>
            <a:endParaRPr sz="4600">
              <a:latin typeface="Arial"/>
              <a:cs typeface="Arial"/>
            </a:endParaRPr>
          </a:p>
          <a:p>
            <a:pPr marL="378460" indent="-365760">
              <a:lnSpc>
                <a:spcPct val="100000"/>
              </a:lnSpc>
              <a:spcBef>
                <a:spcPts val="1030"/>
              </a:spcBef>
              <a:buClr>
                <a:srgbClr val="F38C24"/>
              </a:buClr>
              <a:buChar char="•"/>
              <a:tabLst>
                <a:tab pos="378460" algn="l"/>
              </a:tabLst>
            </a:pPr>
            <a:r>
              <a:rPr sz="4600" dirty="0">
                <a:latin typeface="Arial"/>
                <a:cs typeface="Arial"/>
              </a:rPr>
              <a:t>W</a:t>
            </a:r>
            <a:r>
              <a:rPr sz="4600" spc="5" dirty="0">
                <a:latin typeface="Arial"/>
                <a:cs typeface="Arial"/>
              </a:rPr>
              <a:t>ha</a:t>
            </a:r>
            <a:r>
              <a:rPr sz="4600" dirty="0">
                <a:latin typeface="Arial"/>
                <a:cs typeface="Arial"/>
              </a:rPr>
              <a:t>t are ch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spc="-5" dirty="0">
                <a:latin typeface="Arial"/>
                <a:cs typeface="Arial"/>
              </a:rPr>
              <a:t>f</a:t>
            </a:r>
            <a:r>
              <a:rPr sz="4600" dirty="0">
                <a:latin typeface="Arial"/>
                <a:cs typeface="Arial"/>
              </a:rPr>
              <a:t>-sh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ll's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hree run-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5" dirty="0">
                <a:latin typeface="Arial"/>
                <a:cs typeface="Arial"/>
              </a:rPr>
              <a:t>me</a:t>
            </a:r>
            <a:r>
              <a:rPr sz="4600" dirty="0">
                <a:latin typeface="Arial"/>
                <a:cs typeface="Arial"/>
              </a:rPr>
              <a:t> co</a:t>
            </a:r>
            <a:r>
              <a:rPr sz="4600" spc="5" dirty="0">
                <a:latin typeface="Arial"/>
                <a:cs typeface="Arial"/>
              </a:rPr>
              <a:t>n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x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s?</a:t>
            </a:r>
            <a:endParaRPr sz="4600">
              <a:latin typeface="Arial"/>
              <a:cs typeface="Arial"/>
            </a:endParaRPr>
          </a:p>
          <a:p>
            <a:pPr marL="378460" marR="621665" indent="-365760">
              <a:lnSpc>
                <a:spcPts val="5400"/>
              </a:lnSpc>
              <a:spcBef>
                <a:spcPts val="1310"/>
              </a:spcBef>
              <a:buClr>
                <a:srgbClr val="F38C24"/>
              </a:buClr>
              <a:buChar char="•"/>
              <a:tabLst>
                <a:tab pos="378460" algn="l"/>
              </a:tabLst>
            </a:pPr>
            <a:r>
              <a:rPr sz="4600" spc="5" dirty="0">
                <a:latin typeface="Arial"/>
                <a:cs typeface="Arial"/>
              </a:rPr>
              <a:t>How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do</a:t>
            </a:r>
            <a:r>
              <a:rPr sz="4600" dirty="0">
                <a:latin typeface="Arial"/>
                <a:cs typeface="Arial"/>
              </a:rPr>
              <a:t> yo</a:t>
            </a:r>
            <a:r>
              <a:rPr sz="4600" spc="5" dirty="0">
                <a:latin typeface="Arial"/>
                <a:cs typeface="Arial"/>
              </a:rPr>
              <a:t>u</a:t>
            </a:r>
            <a:r>
              <a:rPr sz="4600" dirty="0">
                <a:latin typeface="Arial"/>
                <a:cs typeface="Arial"/>
              </a:rPr>
              <a:t> save </a:t>
            </a:r>
            <a:r>
              <a:rPr sz="4600" spc="5" dirty="0">
                <a:latin typeface="Arial"/>
                <a:cs typeface="Arial"/>
              </a:rPr>
              <a:t>a</a:t>
            </a:r>
            <a:r>
              <a:rPr sz="4600" spc="-5" dirty="0">
                <a:latin typeface="Arial"/>
                <a:cs typeface="Arial"/>
              </a:rPr>
              <a:t>tt</a:t>
            </a:r>
            <a:r>
              <a:rPr sz="4600" dirty="0">
                <a:latin typeface="Arial"/>
                <a:cs typeface="Arial"/>
              </a:rPr>
              <a:t>ribu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 ch</a:t>
            </a:r>
            <a:r>
              <a:rPr sz="4600" spc="5" dirty="0">
                <a:latin typeface="Arial"/>
                <a:cs typeface="Arial"/>
              </a:rPr>
              <a:t>ange</a:t>
            </a:r>
            <a:r>
              <a:rPr sz="4600" dirty="0">
                <a:latin typeface="Arial"/>
                <a:cs typeface="Arial"/>
              </a:rPr>
              <a:t>s </a:t>
            </a:r>
            <a:r>
              <a:rPr sz="4600" spc="5" dirty="0">
                <a:latin typeface="Arial"/>
                <a:cs typeface="Arial"/>
              </a:rPr>
              <a:t>ba</a:t>
            </a:r>
            <a:r>
              <a:rPr sz="4600" dirty="0">
                <a:latin typeface="Arial"/>
                <a:cs typeface="Arial"/>
              </a:rPr>
              <a:t>ck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he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node</a:t>
            </a:r>
            <a:r>
              <a:rPr sz="4600" dirty="0">
                <a:latin typeface="Arial"/>
                <a:cs typeface="Arial"/>
              </a:rPr>
              <a:t> obj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c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?</a:t>
            </a:r>
            <a:endParaRPr sz="4600">
              <a:latin typeface="Arial"/>
              <a:cs typeface="Arial"/>
            </a:endParaRPr>
          </a:p>
          <a:p>
            <a:pPr marL="378460" indent="-365760">
              <a:lnSpc>
                <a:spcPct val="100000"/>
              </a:lnSpc>
              <a:spcBef>
                <a:spcPts val="869"/>
              </a:spcBef>
              <a:buClr>
                <a:srgbClr val="F38C24"/>
              </a:buClr>
              <a:buChar char="•"/>
              <a:tabLst>
                <a:tab pos="378460" algn="l"/>
              </a:tabLst>
            </a:pPr>
            <a:r>
              <a:rPr sz="4600" spc="5" dirty="0">
                <a:latin typeface="Arial"/>
                <a:cs typeface="Arial"/>
              </a:rPr>
              <a:t>How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do</a:t>
            </a:r>
            <a:r>
              <a:rPr sz="4600" dirty="0">
                <a:latin typeface="Arial"/>
                <a:cs typeface="Arial"/>
              </a:rPr>
              <a:t> yo</a:t>
            </a:r>
            <a:r>
              <a:rPr sz="4600" spc="5" dirty="0">
                <a:latin typeface="Arial"/>
                <a:cs typeface="Arial"/>
              </a:rPr>
              <a:t>u</a:t>
            </a:r>
            <a:r>
              <a:rPr sz="4600" dirty="0">
                <a:latin typeface="Arial"/>
                <a:cs typeface="Arial"/>
              </a:rPr>
              <a:t> i</a:t>
            </a:r>
            <a:r>
              <a:rPr sz="4600" spc="5" dirty="0">
                <a:latin typeface="Arial"/>
                <a:cs typeface="Arial"/>
              </a:rPr>
              <a:t>n</a:t>
            </a:r>
            <a:r>
              <a:rPr sz="4600" dirty="0">
                <a:latin typeface="Arial"/>
                <a:cs typeface="Arial"/>
              </a:rPr>
              <a:t>voke </a:t>
            </a:r>
            <a:r>
              <a:rPr sz="4600" spc="5" dirty="0">
                <a:latin typeface="Arial"/>
                <a:cs typeface="Arial"/>
              </a:rPr>
              <a:t>a</a:t>
            </a:r>
            <a:r>
              <a:rPr sz="4600" dirty="0">
                <a:latin typeface="Arial"/>
                <a:cs typeface="Arial"/>
              </a:rPr>
              <a:t> ch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f run </a:t>
            </a:r>
            <a:r>
              <a:rPr sz="4600" spc="-5" dirty="0">
                <a:latin typeface="Arial"/>
                <a:cs typeface="Arial"/>
              </a:rPr>
              <a:t>f</a:t>
            </a:r>
            <a:r>
              <a:rPr sz="4600" dirty="0">
                <a:latin typeface="Arial"/>
                <a:cs typeface="Arial"/>
              </a:rPr>
              <a:t>ro</a:t>
            </a:r>
            <a:r>
              <a:rPr sz="4600" spc="5" dirty="0">
                <a:latin typeface="Arial"/>
                <a:cs typeface="Arial"/>
              </a:rPr>
              <a:t>m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w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h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5" dirty="0">
                <a:latin typeface="Arial"/>
                <a:cs typeface="Arial"/>
              </a:rPr>
              <a:t>n</a:t>
            </a:r>
            <a:r>
              <a:rPr sz="4600" dirty="0">
                <a:latin typeface="Arial"/>
                <a:cs typeface="Arial"/>
              </a:rPr>
              <a:t> ch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spc="-5" dirty="0">
                <a:latin typeface="Arial"/>
                <a:cs typeface="Arial"/>
              </a:rPr>
              <a:t>f</a:t>
            </a:r>
            <a:r>
              <a:rPr sz="4600" dirty="0">
                <a:latin typeface="Arial"/>
                <a:cs typeface="Arial"/>
              </a:rPr>
              <a:t>-sh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ll</a:t>
            </a:r>
            <a:r>
              <a:rPr sz="4600" spc="5" dirty="0">
                <a:latin typeface="Arial"/>
                <a:cs typeface="Arial"/>
              </a:rPr>
              <a:t>?</a:t>
            </a:r>
            <a:endParaRPr sz="4600">
              <a:latin typeface="Arial"/>
              <a:cs typeface="Arial"/>
            </a:endParaRPr>
          </a:p>
          <a:p>
            <a:pPr marL="378460" indent="-365760">
              <a:lnSpc>
                <a:spcPct val="100000"/>
              </a:lnSpc>
              <a:spcBef>
                <a:spcPts val="1030"/>
              </a:spcBef>
              <a:buClr>
                <a:srgbClr val="F38C24"/>
              </a:buClr>
              <a:buChar char="•"/>
              <a:tabLst>
                <a:tab pos="378460" algn="l"/>
              </a:tabLst>
            </a:pPr>
            <a:r>
              <a:rPr sz="4600" spc="5" dirty="0">
                <a:latin typeface="Arial"/>
                <a:cs typeface="Arial"/>
              </a:rPr>
              <a:t>How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wou</a:t>
            </a:r>
            <a:r>
              <a:rPr sz="4600" dirty="0">
                <a:latin typeface="Arial"/>
                <a:cs typeface="Arial"/>
              </a:rPr>
              <a:t>l</a:t>
            </a:r>
            <a:r>
              <a:rPr sz="4600" spc="5" dirty="0">
                <a:latin typeface="Arial"/>
                <a:cs typeface="Arial"/>
              </a:rPr>
              <a:t>d</a:t>
            </a:r>
            <a:r>
              <a:rPr sz="4600" dirty="0">
                <a:latin typeface="Arial"/>
                <a:cs typeface="Arial"/>
              </a:rPr>
              <a:t> yo</a:t>
            </a:r>
            <a:r>
              <a:rPr sz="4600" spc="5" dirty="0">
                <a:latin typeface="Arial"/>
                <a:cs typeface="Arial"/>
              </a:rPr>
              <a:t>u</a:t>
            </a:r>
            <a:r>
              <a:rPr sz="4600" dirty="0">
                <a:latin typeface="Arial"/>
                <a:cs typeface="Arial"/>
              </a:rPr>
              <a:t> list </a:t>
            </a:r>
            <a:r>
              <a:rPr sz="4600" spc="5" dirty="0">
                <a:latin typeface="Arial"/>
                <a:cs typeface="Arial"/>
              </a:rPr>
              <a:t>node</a:t>
            </a:r>
            <a:r>
              <a:rPr sz="4600" dirty="0">
                <a:latin typeface="Arial"/>
                <a:cs typeface="Arial"/>
              </a:rPr>
              <a:t>s </a:t>
            </a:r>
            <a:r>
              <a:rPr sz="4600" spc="-5" dirty="0">
                <a:latin typeface="Arial"/>
                <a:cs typeface="Arial"/>
              </a:rPr>
              <a:t>f</a:t>
            </a:r>
            <a:r>
              <a:rPr sz="4600" dirty="0">
                <a:latin typeface="Arial"/>
                <a:cs typeface="Arial"/>
              </a:rPr>
              <a:t>ro</a:t>
            </a:r>
            <a:r>
              <a:rPr sz="4600" spc="5" dirty="0">
                <a:latin typeface="Arial"/>
                <a:cs typeface="Arial"/>
              </a:rPr>
              <a:t>m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w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h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5" dirty="0">
                <a:latin typeface="Arial"/>
                <a:cs typeface="Arial"/>
              </a:rPr>
              <a:t>n</a:t>
            </a:r>
            <a:r>
              <a:rPr sz="4600" dirty="0">
                <a:latin typeface="Arial"/>
                <a:cs typeface="Arial"/>
              </a:rPr>
              <a:t> ch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spc="-5" dirty="0">
                <a:latin typeface="Arial"/>
                <a:cs typeface="Arial"/>
              </a:rPr>
              <a:t>f</a:t>
            </a:r>
            <a:r>
              <a:rPr sz="4600" dirty="0">
                <a:latin typeface="Arial"/>
                <a:cs typeface="Arial"/>
              </a:rPr>
              <a:t>-sh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ll</a:t>
            </a:r>
            <a:r>
              <a:rPr sz="4600" spc="5" dirty="0">
                <a:latin typeface="Arial"/>
                <a:cs typeface="Arial"/>
              </a:rPr>
              <a:t>?</a:t>
            </a:r>
            <a:endParaRPr sz="4600">
              <a:latin typeface="Arial"/>
              <a:cs typeface="Arial"/>
            </a:endParaRPr>
          </a:p>
          <a:p>
            <a:pPr marL="378460" marR="5080" indent="-365760">
              <a:lnSpc>
                <a:spcPts val="5400"/>
              </a:lnSpc>
              <a:spcBef>
                <a:spcPts val="1310"/>
              </a:spcBef>
              <a:buClr>
                <a:srgbClr val="F38C24"/>
              </a:buClr>
              <a:buChar char="•"/>
              <a:tabLst>
                <a:tab pos="378460" algn="l"/>
              </a:tabLst>
            </a:pPr>
            <a:r>
              <a:rPr sz="4600" dirty="0">
                <a:latin typeface="Arial"/>
                <a:cs typeface="Arial"/>
              </a:rPr>
              <a:t>W</a:t>
            </a:r>
            <a:r>
              <a:rPr sz="4600" spc="5" dirty="0">
                <a:latin typeface="Arial"/>
                <a:cs typeface="Arial"/>
              </a:rPr>
              <a:t>ha</a:t>
            </a:r>
            <a:r>
              <a:rPr sz="4600" dirty="0">
                <a:latin typeface="Arial"/>
                <a:cs typeface="Arial"/>
              </a:rPr>
              <a:t>t kni</a:t>
            </a:r>
            <a:r>
              <a:rPr sz="4600" spc="-5" dirty="0">
                <a:latin typeface="Arial"/>
                <a:cs typeface="Arial"/>
              </a:rPr>
              <a:t>f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command</a:t>
            </a:r>
            <a:r>
              <a:rPr sz="4600" dirty="0">
                <a:latin typeface="Arial"/>
                <a:cs typeface="Arial"/>
              </a:rPr>
              <a:t> ca</a:t>
            </a:r>
            <a:r>
              <a:rPr sz="4600" spc="5" dirty="0">
                <a:latin typeface="Arial"/>
                <a:cs typeface="Arial"/>
              </a:rPr>
              <a:t>n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be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u</a:t>
            </a:r>
            <a:r>
              <a:rPr sz="4600" dirty="0">
                <a:latin typeface="Arial"/>
                <a:cs typeface="Arial"/>
              </a:rPr>
              <a:t>se</a:t>
            </a:r>
            <a:r>
              <a:rPr sz="4600" spc="5" dirty="0">
                <a:latin typeface="Arial"/>
                <a:cs typeface="Arial"/>
              </a:rPr>
              <a:t>d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 i</a:t>
            </a:r>
            <a:r>
              <a:rPr sz="4600" spc="5" dirty="0">
                <a:latin typeface="Arial"/>
                <a:cs typeface="Arial"/>
              </a:rPr>
              <a:t>n</a:t>
            </a:r>
            <a:r>
              <a:rPr sz="4600" dirty="0">
                <a:latin typeface="Arial"/>
                <a:cs typeface="Arial"/>
              </a:rPr>
              <a:t>voke opera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5" dirty="0">
                <a:latin typeface="Arial"/>
                <a:cs typeface="Arial"/>
              </a:rPr>
              <a:t>on</a:t>
            </a:r>
            <a:r>
              <a:rPr sz="4600" dirty="0">
                <a:latin typeface="Arial"/>
                <a:cs typeface="Arial"/>
              </a:rPr>
              <a:t>s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ha</a:t>
            </a:r>
            <a:r>
              <a:rPr sz="4600" dirty="0">
                <a:latin typeface="Arial"/>
                <a:cs typeface="Arial"/>
              </a:rPr>
              <a:t>t yo</a:t>
            </a:r>
            <a:r>
              <a:rPr sz="4600" spc="5" dirty="0">
                <a:latin typeface="Arial"/>
                <a:cs typeface="Arial"/>
              </a:rPr>
              <a:t>u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pe</a:t>
            </a:r>
            <a:r>
              <a:rPr sz="4600" dirty="0">
                <a:latin typeface="Arial"/>
                <a:cs typeface="Arial"/>
              </a:rPr>
              <a:t>r</a:t>
            </a:r>
            <a:r>
              <a:rPr sz="4600" spc="-5" dirty="0">
                <a:latin typeface="Arial"/>
                <a:cs typeface="Arial"/>
              </a:rPr>
              <a:t>f</a:t>
            </a:r>
            <a:r>
              <a:rPr sz="4600" spc="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rm </a:t>
            </a:r>
            <a:r>
              <a:rPr sz="4600" spc="5" dirty="0">
                <a:latin typeface="Arial"/>
                <a:cs typeface="Arial"/>
              </a:rPr>
              <a:t>on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he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node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ob</a:t>
            </a:r>
            <a:r>
              <a:rPr sz="4600" dirty="0">
                <a:latin typeface="Arial"/>
                <a:cs typeface="Arial"/>
              </a:rPr>
              <a:t>j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ct i</a:t>
            </a:r>
            <a:r>
              <a:rPr sz="4600" spc="5" dirty="0">
                <a:latin typeface="Arial"/>
                <a:cs typeface="Arial"/>
              </a:rPr>
              <a:t>n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he</a:t>
            </a:r>
            <a:r>
              <a:rPr sz="4600" dirty="0">
                <a:latin typeface="Arial"/>
                <a:cs typeface="Arial"/>
              </a:rPr>
              <a:t> ch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spc="-5" dirty="0">
                <a:latin typeface="Arial"/>
                <a:cs typeface="Arial"/>
              </a:rPr>
              <a:t>f</a:t>
            </a:r>
            <a:r>
              <a:rPr sz="4600" dirty="0">
                <a:latin typeface="Arial"/>
                <a:cs typeface="Arial"/>
              </a:rPr>
              <a:t>-sh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ll</a:t>
            </a:r>
            <a:r>
              <a:rPr sz="4600" spc="5" dirty="0">
                <a:latin typeface="Arial"/>
                <a:cs typeface="Arial"/>
              </a:rPr>
              <a:t>?</a:t>
            </a:r>
            <a:endParaRPr sz="4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S</a:t>
            </a:r>
            <a:r>
              <a:rPr spc="-10" dirty="0"/>
              <a:t>h</a:t>
            </a:r>
            <a:r>
              <a:rPr dirty="0"/>
              <a:t>e</a:t>
            </a:r>
            <a:r>
              <a:rPr spc="-10" dirty="0"/>
              <a:t>l</a:t>
            </a:r>
            <a:r>
              <a:rPr spc="-5" dirty="0"/>
              <a:t>l </a:t>
            </a:r>
            <a:r>
              <a:rPr dirty="0"/>
              <a:t>Star</a:t>
            </a:r>
            <a:r>
              <a:rPr spc="-5" dirty="0"/>
              <a:t>t</a:t>
            </a:r>
            <a:r>
              <a:rPr spc="-10" dirty="0"/>
              <a:t>u</a:t>
            </a:r>
            <a:r>
              <a:rPr spc="-5" dirty="0"/>
              <a:t>p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252575" cy="589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hree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modes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up</a:t>
            </a:r>
            <a:endParaRPr sz="4800">
              <a:latin typeface="Arial"/>
              <a:cs typeface="Arial"/>
            </a:endParaRPr>
          </a:p>
          <a:p>
            <a:pPr marL="796925" marR="1563370" lvl="1" indent="-365125">
              <a:lnSpc>
                <a:spcPts val="5400"/>
              </a:lnSpc>
              <a:spcBef>
                <a:spcPts val="1365"/>
              </a:spcBef>
              <a:buClr>
                <a:srgbClr val="F38C24"/>
              </a:buClr>
              <a:buFont typeface="Arial"/>
              <a:buChar char="•"/>
              <a:tabLst>
                <a:tab pos="796925" algn="l"/>
              </a:tabLst>
            </a:pPr>
            <a:r>
              <a:rPr sz="4600" b="1" dirty="0">
                <a:latin typeface="Arial"/>
                <a:cs typeface="Arial"/>
              </a:rPr>
              <a:t>Sta</a:t>
            </a:r>
            <a:r>
              <a:rPr sz="4600" b="1" spc="-10" dirty="0">
                <a:latin typeface="Arial"/>
                <a:cs typeface="Arial"/>
              </a:rPr>
              <a:t>nd</a:t>
            </a:r>
            <a:r>
              <a:rPr sz="4600" b="1" dirty="0">
                <a:latin typeface="Arial"/>
                <a:cs typeface="Arial"/>
              </a:rPr>
              <a:t>a</a:t>
            </a:r>
            <a:r>
              <a:rPr sz="4600" b="1" spc="-10" dirty="0">
                <a:latin typeface="Arial"/>
                <a:cs typeface="Arial"/>
              </a:rPr>
              <a:t>lon</a:t>
            </a:r>
            <a:r>
              <a:rPr sz="4600" b="1" dirty="0">
                <a:latin typeface="Arial"/>
                <a:cs typeface="Arial"/>
              </a:rPr>
              <a:t>e:</a:t>
            </a:r>
            <a:r>
              <a:rPr sz="4600" b="1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no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cookbooks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and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emp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y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run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li</a:t>
            </a:r>
            <a:r>
              <a:rPr sz="4600" spc="-5" dirty="0">
                <a:latin typeface="Arial"/>
                <a:cs typeface="Arial"/>
              </a:rPr>
              <a:t>st </a:t>
            </a:r>
            <a:r>
              <a:rPr sz="4600" dirty="0">
                <a:latin typeface="Arial"/>
                <a:cs typeface="Arial"/>
              </a:rPr>
              <a:t>(de</a:t>
            </a:r>
            <a:r>
              <a:rPr sz="4600" spc="-10" dirty="0">
                <a:latin typeface="Arial"/>
                <a:cs typeface="Arial"/>
              </a:rPr>
              <a:t>f</a:t>
            </a:r>
            <a:r>
              <a:rPr sz="4600" dirty="0">
                <a:latin typeface="Arial"/>
                <a:cs typeface="Arial"/>
              </a:rPr>
              <a:t>aul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)</a:t>
            </a:r>
            <a:endParaRPr sz="4600">
              <a:latin typeface="Arial"/>
              <a:cs typeface="Arial"/>
            </a:endParaRPr>
          </a:p>
          <a:p>
            <a:pPr marL="796925" marR="5080" lvl="1" indent="-365125">
              <a:lnSpc>
                <a:spcPts val="5400"/>
              </a:lnSpc>
              <a:spcBef>
                <a:spcPts val="1200"/>
              </a:spcBef>
              <a:buClr>
                <a:srgbClr val="F38C24"/>
              </a:buClr>
              <a:buFont typeface="Arial"/>
              <a:buChar char="•"/>
              <a:tabLst>
                <a:tab pos="796925" algn="l"/>
              </a:tabLst>
            </a:pPr>
            <a:r>
              <a:rPr sz="4600" b="1" spc="-5" dirty="0">
                <a:latin typeface="Arial"/>
                <a:cs typeface="Arial"/>
              </a:rPr>
              <a:t>S</a:t>
            </a:r>
            <a:r>
              <a:rPr sz="4600" b="1" spc="-10" dirty="0">
                <a:latin typeface="Arial"/>
                <a:cs typeface="Arial"/>
              </a:rPr>
              <a:t>olo</a:t>
            </a:r>
            <a:r>
              <a:rPr sz="4600" b="1" dirty="0">
                <a:latin typeface="Arial"/>
                <a:cs typeface="Arial"/>
              </a:rPr>
              <a:t>:</a:t>
            </a:r>
            <a:r>
              <a:rPr sz="4600" b="1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a</a:t>
            </a:r>
            <a:r>
              <a:rPr sz="4600" spc="-10" dirty="0">
                <a:latin typeface="Arial"/>
                <a:cs typeface="Arial"/>
              </a:rPr>
              <a:t>tt</a:t>
            </a:r>
            <a:r>
              <a:rPr sz="4600" dirty="0">
                <a:latin typeface="Arial"/>
                <a:cs typeface="Arial"/>
              </a:rPr>
              <a:t>emp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s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o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a</a:t>
            </a:r>
            <a:r>
              <a:rPr sz="4600" spc="-5" dirty="0">
                <a:latin typeface="Arial"/>
                <a:cs typeface="Arial"/>
              </a:rPr>
              <a:t>ct </a:t>
            </a:r>
            <a:r>
              <a:rPr sz="4600" dirty="0">
                <a:latin typeface="Arial"/>
                <a:cs typeface="Arial"/>
              </a:rPr>
              <a:t>as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che</a:t>
            </a:r>
            <a:r>
              <a:rPr sz="4600" spc="-10" dirty="0">
                <a:latin typeface="Arial"/>
                <a:cs typeface="Arial"/>
              </a:rPr>
              <a:t>f</a:t>
            </a:r>
            <a:r>
              <a:rPr sz="4600" dirty="0">
                <a:latin typeface="Arial"/>
                <a:cs typeface="Arial"/>
              </a:rPr>
              <a:t>-solo</a:t>
            </a:r>
            <a:r>
              <a:rPr sz="4600" spc="-5" dirty="0">
                <a:latin typeface="Arial"/>
                <a:cs typeface="Arial"/>
              </a:rPr>
              <a:t>, </a:t>
            </a:r>
            <a:r>
              <a:rPr sz="4600" dirty="0">
                <a:latin typeface="Arial"/>
                <a:cs typeface="Arial"/>
              </a:rPr>
              <a:t>using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solo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con</a:t>
            </a:r>
            <a:r>
              <a:rPr sz="4600" spc="-10" dirty="0">
                <a:latin typeface="Arial"/>
                <a:cs typeface="Arial"/>
              </a:rPr>
              <a:t>f</a:t>
            </a:r>
            <a:r>
              <a:rPr sz="4600" dirty="0">
                <a:latin typeface="Arial"/>
                <a:cs typeface="Arial"/>
              </a:rPr>
              <a:t>ig and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JS</a:t>
            </a:r>
            <a:r>
              <a:rPr sz="4600" spc="-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N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a</a:t>
            </a:r>
            <a:r>
              <a:rPr sz="4600" spc="-10" dirty="0">
                <a:latin typeface="Arial"/>
                <a:cs typeface="Arial"/>
              </a:rPr>
              <a:t>tt</a:t>
            </a:r>
            <a:r>
              <a:rPr sz="4600" dirty="0">
                <a:latin typeface="Arial"/>
                <a:cs typeface="Arial"/>
              </a:rPr>
              <a:t>ribu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e</a:t>
            </a:r>
            <a:r>
              <a:rPr sz="4600" spc="-5" dirty="0">
                <a:latin typeface="Arial"/>
                <a:cs typeface="Arial"/>
              </a:rPr>
              <a:t>s. </a:t>
            </a:r>
            <a:r>
              <a:rPr sz="4600" dirty="0">
                <a:latin typeface="Arial"/>
                <a:cs typeface="Arial"/>
              </a:rPr>
              <a:t>(-s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or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--solo)</a:t>
            </a:r>
            <a:endParaRPr sz="4600">
              <a:latin typeface="Arial"/>
              <a:cs typeface="Arial"/>
            </a:endParaRPr>
          </a:p>
          <a:p>
            <a:pPr marL="796925" marR="198755" lvl="1" indent="-365125">
              <a:lnSpc>
                <a:spcPts val="5400"/>
              </a:lnSpc>
              <a:spcBef>
                <a:spcPts val="1200"/>
              </a:spcBef>
              <a:buClr>
                <a:srgbClr val="F38C24"/>
              </a:buClr>
              <a:buFont typeface="Arial"/>
              <a:buChar char="•"/>
              <a:tabLst>
                <a:tab pos="796925" algn="l"/>
              </a:tabLst>
            </a:pPr>
            <a:r>
              <a:rPr sz="4600" b="1" dirty="0">
                <a:latin typeface="Arial"/>
                <a:cs typeface="Arial"/>
              </a:rPr>
              <a:t>C</a:t>
            </a:r>
            <a:r>
              <a:rPr sz="4600" b="1" spc="-10" dirty="0">
                <a:latin typeface="Arial"/>
                <a:cs typeface="Arial"/>
              </a:rPr>
              <a:t>li</a:t>
            </a:r>
            <a:r>
              <a:rPr sz="4600" b="1" dirty="0">
                <a:latin typeface="Arial"/>
                <a:cs typeface="Arial"/>
              </a:rPr>
              <a:t>e</a:t>
            </a:r>
            <a:r>
              <a:rPr sz="4600" b="1" spc="-10" dirty="0">
                <a:latin typeface="Arial"/>
                <a:cs typeface="Arial"/>
              </a:rPr>
              <a:t>n</a:t>
            </a:r>
            <a:r>
              <a:rPr sz="4600" b="1" dirty="0">
                <a:latin typeface="Arial"/>
                <a:cs typeface="Arial"/>
              </a:rPr>
              <a:t>t:</a:t>
            </a:r>
            <a:r>
              <a:rPr sz="4600" b="1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con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a</a:t>
            </a:r>
            <a:r>
              <a:rPr sz="4600" spc="-5" dirty="0">
                <a:latin typeface="Arial"/>
                <a:cs typeface="Arial"/>
              </a:rPr>
              <a:t>c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s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che</a:t>
            </a:r>
            <a:r>
              <a:rPr sz="4600" spc="-5" dirty="0">
                <a:latin typeface="Arial"/>
                <a:cs typeface="Arial"/>
              </a:rPr>
              <a:t>f </a:t>
            </a:r>
            <a:r>
              <a:rPr sz="4600" dirty="0">
                <a:latin typeface="Arial"/>
                <a:cs typeface="Arial"/>
              </a:rPr>
              <a:t>server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spc="-10" dirty="0">
                <a:latin typeface="Arial"/>
                <a:cs typeface="Arial"/>
              </a:rPr>
              <a:t>f</a:t>
            </a:r>
            <a:r>
              <a:rPr sz="4600" dirty="0">
                <a:latin typeface="Arial"/>
                <a:cs typeface="Arial"/>
              </a:rPr>
              <a:t>or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node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obje</a:t>
            </a:r>
            <a:r>
              <a:rPr sz="4600" spc="-5" dirty="0">
                <a:latin typeface="Arial"/>
                <a:cs typeface="Arial"/>
              </a:rPr>
              <a:t>c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spc="-5" dirty="0">
                <a:latin typeface="Arial"/>
                <a:cs typeface="Arial"/>
              </a:rPr>
              <a:t>, </a:t>
            </a:r>
            <a:r>
              <a:rPr sz="4600" dirty="0">
                <a:latin typeface="Arial"/>
                <a:cs typeface="Arial"/>
              </a:rPr>
              <a:t>re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rieving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cookbooks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and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using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speci</a:t>
            </a:r>
            <a:r>
              <a:rPr sz="4600" spc="-10" dirty="0">
                <a:latin typeface="Arial"/>
                <a:cs typeface="Arial"/>
              </a:rPr>
              <a:t>f</a:t>
            </a:r>
            <a:r>
              <a:rPr sz="4600" dirty="0">
                <a:latin typeface="Arial"/>
                <a:cs typeface="Arial"/>
              </a:rPr>
              <a:t>ied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run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li</a:t>
            </a:r>
            <a:r>
              <a:rPr sz="4600" spc="-5" dirty="0">
                <a:latin typeface="Arial"/>
                <a:cs typeface="Arial"/>
              </a:rPr>
              <a:t>st </a:t>
            </a:r>
            <a:r>
              <a:rPr sz="4600" dirty="0">
                <a:latin typeface="Arial"/>
                <a:cs typeface="Arial"/>
              </a:rPr>
              <a:t>(-z or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--clien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spc="-5" dirty="0">
                <a:latin typeface="Arial"/>
                <a:cs typeface="Arial"/>
              </a:rPr>
              <a:t>).</a:t>
            </a:r>
            <a:endParaRPr sz="4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chef-shel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l -z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95143"/>
          </a:xfrm>
          <a:prstGeom prst="rect">
            <a:avLst/>
          </a:prstGeom>
        </p:spPr>
        <p:txBody>
          <a:bodyPr vert="horz" wrap="square" lIns="0" tIns="4823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800" spc="25" dirty="0"/>
              <a:t>Ex</a:t>
            </a:r>
            <a:r>
              <a:rPr sz="6800" spc="20" dirty="0"/>
              <a:t>e</a:t>
            </a:r>
            <a:r>
              <a:rPr sz="6800" spc="15" dirty="0"/>
              <a:t>r</a:t>
            </a:r>
            <a:r>
              <a:rPr sz="6800" spc="20" dirty="0"/>
              <a:t>c</a:t>
            </a:r>
            <a:r>
              <a:rPr sz="6800" spc="5" dirty="0"/>
              <a:t>i</a:t>
            </a:r>
            <a:r>
              <a:rPr sz="6800" spc="20" dirty="0"/>
              <a:t>se</a:t>
            </a:r>
            <a:r>
              <a:rPr sz="6800" spc="10" dirty="0"/>
              <a:t>:</a:t>
            </a:r>
            <a:r>
              <a:rPr sz="6800" spc="5" dirty="0"/>
              <a:t> </a:t>
            </a:r>
            <a:r>
              <a:rPr sz="6800" spc="20" dirty="0"/>
              <a:t>Sta</a:t>
            </a:r>
            <a:r>
              <a:rPr sz="6800" spc="15" dirty="0"/>
              <a:t>r</a:t>
            </a:r>
            <a:r>
              <a:rPr sz="6800" spc="10" dirty="0"/>
              <a:t>t</a:t>
            </a:r>
            <a:r>
              <a:rPr sz="6800" spc="5" dirty="0"/>
              <a:t> </a:t>
            </a:r>
            <a:r>
              <a:rPr sz="6800" spc="10" dirty="0"/>
              <a:t>t</a:t>
            </a:r>
            <a:r>
              <a:rPr sz="6800" spc="15" dirty="0"/>
              <a:t>h</a:t>
            </a:r>
            <a:r>
              <a:rPr sz="6800" spc="20" dirty="0"/>
              <a:t>e</a:t>
            </a:r>
            <a:r>
              <a:rPr sz="6800" spc="10" dirty="0"/>
              <a:t> </a:t>
            </a:r>
            <a:r>
              <a:rPr sz="6800" spc="20" dirty="0"/>
              <a:t>c</a:t>
            </a:r>
            <a:r>
              <a:rPr sz="6800" spc="15" dirty="0"/>
              <a:t>h</a:t>
            </a:r>
            <a:r>
              <a:rPr sz="6800" spc="20" dirty="0"/>
              <a:t>e</a:t>
            </a:r>
            <a:r>
              <a:rPr sz="6800" spc="15" dirty="0"/>
              <a:t>f-sh</a:t>
            </a:r>
            <a:r>
              <a:rPr sz="6800" spc="20" dirty="0"/>
              <a:t>e</a:t>
            </a:r>
            <a:r>
              <a:rPr sz="6800" spc="5" dirty="0"/>
              <a:t>l</a:t>
            </a:r>
            <a:r>
              <a:rPr sz="6800" spc="10" dirty="0"/>
              <a:t>l</a:t>
            </a:r>
            <a:r>
              <a:rPr sz="6800" spc="5" dirty="0"/>
              <a:t> </a:t>
            </a:r>
            <a:r>
              <a:rPr sz="6800" spc="30" dirty="0"/>
              <a:t>R</a:t>
            </a:r>
            <a:r>
              <a:rPr sz="6800" spc="25" dirty="0"/>
              <a:t>EPL</a:t>
            </a:r>
            <a:endParaRPr sz="6800"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175000"/>
            <a:ext cx="14655800" cy="56896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1959" marR="10083165">
              <a:lnSpc>
                <a:spcPct val="106700"/>
              </a:lnSpc>
            </a:pP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loadin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configuration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/etc/chef/client.rb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Sessio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type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client</a:t>
            </a:r>
            <a:endParaRPr sz="1250">
              <a:latin typeface="Courier New"/>
              <a:cs typeface="Courier New"/>
            </a:endParaRPr>
          </a:p>
          <a:p>
            <a:pPr marL="441959" marR="328295">
              <a:lnSpc>
                <a:spcPct val="106700"/>
              </a:lnSpc>
            </a:pP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Loading.....resolvin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2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["apache::ohai_plugin"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2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"chef-client::delete_validation"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2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"chef-client"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"ntp"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"motd"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"users", 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"apache"]</a:t>
            </a:r>
            <a:endParaRPr sz="1250">
              <a:latin typeface="Courier New"/>
              <a:cs typeface="Courier New"/>
            </a:endParaRPr>
          </a:p>
          <a:p>
            <a:pPr marL="441959">
              <a:lnSpc>
                <a:spcPct val="100000"/>
              </a:lnSpc>
              <a:spcBef>
                <a:spcPts val="100"/>
              </a:spcBef>
            </a:pP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..Synchronizin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g Cookbooks:</a:t>
            </a:r>
            <a:endParaRPr sz="1250">
              <a:latin typeface="Courier New"/>
              <a:cs typeface="Courier New"/>
            </a:endParaRPr>
          </a:p>
          <a:p>
            <a:pPr marL="831850" indent="-194945">
              <a:lnSpc>
                <a:spcPct val="100000"/>
              </a:lnSpc>
              <a:spcBef>
                <a:spcPts val="100"/>
              </a:spcBef>
              <a:buChar char="-"/>
              <a:tabLst>
                <a:tab pos="832485" algn="l"/>
              </a:tabLst>
            </a:pP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apache</a:t>
            </a:r>
            <a:endParaRPr sz="1250">
              <a:latin typeface="Courier New"/>
              <a:cs typeface="Courier New"/>
            </a:endParaRPr>
          </a:p>
          <a:p>
            <a:pPr marL="831850" indent="-194945">
              <a:lnSpc>
                <a:spcPct val="100000"/>
              </a:lnSpc>
              <a:spcBef>
                <a:spcPts val="100"/>
              </a:spcBef>
              <a:buChar char="-"/>
              <a:tabLst>
                <a:tab pos="832485" algn="l"/>
              </a:tabLst>
            </a:pP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chef-client</a:t>
            </a:r>
            <a:endParaRPr sz="1250">
              <a:latin typeface="Courier New"/>
              <a:cs typeface="Courier New"/>
            </a:endParaRPr>
          </a:p>
          <a:p>
            <a:pPr marL="831850" indent="-194945">
              <a:lnSpc>
                <a:spcPct val="100000"/>
              </a:lnSpc>
              <a:spcBef>
                <a:spcPts val="100"/>
              </a:spcBef>
              <a:buChar char="-"/>
              <a:tabLst>
                <a:tab pos="832485" algn="l"/>
              </a:tabLst>
            </a:pP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cron</a:t>
            </a:r>
            <a:endParaRPr sz="1250">
              <a:latin typeface="Courier New"/>
              <a:cs typeface="Courier New"/>
            </a:endParaRPr>
          </a:p>
          <a:p>
            <a:pPr marL="831850" indent="-194945">
              <a:lnSpc>
                <a:spcPct val="100000"/>
              </a:lnSpc>
              <a:spcBef>
                <a:spcPts val="100"/>
              </a:spcBef>
              <a:buChar char="-"/>
              <a:tabLst>
                <a:tab pos="832485" algn="l"/>
              </a:tabLst>
            </a:pP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logrotate</a:t>
            </a:r>
            <a:endParaRPr sz="1250">
              <a:latin typeface="Courier New"/>
              <a:cs typeface="Courier New"/>
            </a:endParaRPr>
          </a:p>
          <a:p>
            <a:pPr marL="831850" indent="-194945">
              <a:lnSpc>
                <a:spcPct val="100000"/>
              </a:lnSpc>
              <a:spcBef>
                <a:spcPts val="100"/>
              </a:spcBef>
              <a:buChar char="-"/>
              <a:tabLst>
                <a:tab pos="832485" algn="l"/>
              </a:tabLst>
            </a:pP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endParaRPr sz="1250">
              <a:latin typeface="Courier New"/>
              <a:cs typeface="Courier New"/>
            </a:endParaRPr>
          </a:p>
          <a:p>
            <a:pPr marL="831850" indent="-194945">
              <a:lnSpc>
                <a:spcPct val="100000"/>
              </a:lnSpc>
              <a:spcBef>
                <a:spcPts val="100"/>
              </a:spcBef>
              <a:buChar char="-"/>
              <a:tabLst>
                <a:tab pos="832485" algn="l"/>
              </a:tabLst>
            </a:pP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endParaRPr sz="1250">
              <a:latin typeface="Courier New"/>
              <a:cs typeface="Courier New"/>
            </a:endParaRPr>
          </a:p>
          <a:p>
            <a:pPr marL="831850" indent="-194945">
              <a:lnSpc>
                <a:spcPct val="100000"/>
              </a:lnSpc>
              <a:spcBef>
                <a:spcPts val="100"/>
              </a:spcBef>
              <a:buChar char="-"/>
              <a:tabLst>
                <a:tab pos="832485" algn="l"/>
              </a:tabLst>
            </a:pP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pci</a:t>
            </a:r>
            <a:endParaRPr sz="1250">
              <a:latin typeface="Courier New"/>
              <a:cs typeface="Courier New"/>
            </a:endParaRPr>
          </a:p>
          <a:p>
            <a:pPr marL="831850" indent="-194945">
              <a:lnSpc>
                <a:spcPct val="100000"/>
              </a:lnSpc>
              <a:spcBef>
                <a:spcPts val="100"/>
              </a:spcBef>
              <a:buChar char="-"/>
              <a:tabLst>
                <a:tab pos="832485" algn="l"/>
              </a:tabLst>
            </a:pP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users</a:t>
            </a:r>
            <a:endParaRPr sz="1250">
              <a:latin typeface="Courier New"/>
              <a:cs typeface="Courier New"/>
            </a:endParaRPr>
          </a:p>
          <a:p>
            <a:pPr marL="441959" marR="1401445">
              <a:lnSpc>
                <a:spcPct val="106700"/>
              </a:lnSpc>
            </a:pP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./opt/chef/embedded/lib/ruby/gems/1.9.1/gems/ohai-7.0.4/lib/ohai/plugins/linux/network.rb:49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2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warning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alread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initialize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constant 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IPROUTE_INT_REGEX</a:t>
            </a:r>
            <a:endParaRPr sz="1250">
              <a:latin typeface="Courier New"/>
              <a:cs typeface="Courier New"/>
            </a:endParaRPr>
          </a:p>
          <a:p>
            <a:pPr marL="441959">
              <a:lnSpc>
                <a:spcPct val="100000"/>
              </a:lnSpc>
              <a:spcBef>
                <a:spcPts val="100"/>
              </a:spcBef>
            </a:pP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........[2014-05-14T06:27:24-04:00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2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WARN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Clonin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resourc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attribute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apache_vhost[lions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2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prio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resourc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e (CHEF-3694)</a:t>
            </a:r>
            <a:endParaRPr sz="1250">
              <a:latin typeface="Courier New"/>
              <a:cs typeface="Courier New"/>
            </a:endParaRPr>
          </a:p>
          <a:p>
            <a:pPr marL="441959">
              <a:lnSpc>
                <a:spcPct val="100000"/>
              </a:lnSpc>
              <a:spcBef>
                <a:spcPts val="100"/>
              </a:spcBef>
            </a:pP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[2014-05-14T06:27:24-04:00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2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WARN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Previou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apache_vhost[lions]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2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/var/chef/cache/cookbooks/apache/recipes/default.rb:27:i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12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`from_file'</a:t>
            </a:r>
            <a:endParaRPr sz="1250">
              <a:latin typeface="Courier New"/>
              <a:cs typeface="Courier New"/>
            </a:endParaRPr>
          </a:p>
          <a:p>
            <a:pPr marL="441959" marR="328295">
              <a:lnSpc>
                <a:spcPct val="106700"/>
              </a:lnSpc>
              <a:tabLst>
                <a:tab pos="4636135" algn="l"/>
              </a:tabLst>
            </a:pP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[2014-05-14T06:27:24-04:00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2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WARN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Curren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apache_vhost[lions]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2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/var/chef/cache/cookbooks/apache/recipes/default.rb:42:i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12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`bloc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n from_file' done.</a:t>
            </a:r>
            <a:endParaRPr sz="1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450">
              <a:latin typeface="Times New Roman"/>
              <a:cs typeface="Times New Roman"/>
            </a:endParaRPr>
          </a:p>
          <a:p>
            <a:pPr marL="539115" indent="-97790">
              <a:lnSpc>
                <a:spcPct val="100000"/>
              </a:lnSpc>
            </a:pP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Thi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e chef-shell.</a:t>
            </a:r>
            <a:endParaRPr sz="1250">
              <a:latin typeface="Courier New"/>
              <a:cs typeface="Courier New"/>
            </a:endParaRPr>
          </a:p>
          <a:p>
            <a:pPr marL="539115" marR="11449050">
              <a:lnSpc>
                <a:spcPct val="106700"/>
              </a:lnSpc>
            </a:pP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Version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11.12.4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 http://www.opscode.com/chef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http://docs.chef.io/</a:t>
            </a:r>
            <a:endParaRPr sz="1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f &gt; </a:t>
            </a: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help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0" dirty="0"/>
              <a:t>G</a:t>
            </a:r>
            <a:r>
              <a:rPr dirty="0"/>
              <a:t>et</a:t>
            </a:r>
            <a:r>
              <a:rPr spc="-5" dirty="0"/>
              <a:t> </a:t>
            </a:r>
            <a:r>
              <a:rPr spc="-10" dirty="0"/>
              <a:t>h</a:t>
            </a:r>
            <a:r>
              <a:rPr dirty="0"/>
              <a:t>e</a:t>
            </a:r>
            <a:r>
              <a:rPr spc="-10" dirty="0"/>
              <a:t>l</a:t>
            </a:r>
            <a:r>
              <a:rPr spc="-5" dirty="0"/>
              <a:t>p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04900" y="3883659"/>
            <a:ext cx="11732260" cy="1145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chef-shel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l Help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================================================================================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963035" algn="l"/>
              </a:tabLst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|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Comman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| Description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================================================================================</a:t>
            </a:r>
            <a:endParaRPr sz="1900">
              <a:latin typeface="Courier New"/>
              <a:cs typeface="Courier New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1082675" y="5041900"/>
          <a:ext cx="11044478" cy="3251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417"/>
                <a:gridCol w="3438467"/>
                <a:gridCol w="512399"/>
                <a:gridCol w="6839195"/>
              </a:tblGrid>
              <a:tr h="29082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help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print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thi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hel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message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version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print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informatio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abou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chef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recipe_mode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switc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recip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mode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attributes_mode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switc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attribute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mode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run_chef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ru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che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usin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th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curren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recipe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chef_run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objec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contro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pause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che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run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chef_run.resume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resum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th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che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run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chef_run.step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ru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onl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th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nex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resource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chef_run.skip_back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mov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bac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k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th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ru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list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chef_run.skip_forward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mov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forwar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th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ru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list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33147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reset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reset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th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curren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recipe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f &gt; </a:t>
            </a: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help(:nodes)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0" dirty="0"/>
              <a:t>G</a:t>
            </a:r>
            <a:r>
              <a:rPr dirty="0"/>
              <a:t>et</a:t>
            </a:r>
            <a:r>
              <a:rPr spc="-5" dirty="0"/>
              <a:t> </a:t>
            </a:r>
            <a:r>
              <a:rPr spc="-10" dirty="0"/>
              <a:t>h</a:t>
            </a:r>
            <a:r>
              <a:rPr dirty="0"/>
              <a:t>e</a:t>
            </a:r>
            <a:r>
              <a:rPr spc="-10" dirty="0"/>
              <a:t>l</a:t>
            </a:r>
            <a:r>
              <a:rPr spc="-5" dirty="0"/>
              <a:t>p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4800">
              <a:lnSpc>
                <a:spcPct val="100000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Command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nodes</a:t>
            </a:r>
            <a:endParaRPr sz="1900" dirty="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  <a:spcBef>
                <a:spcPts val="20"/>
              </a:spcBef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================================================================================</a:t>
            </a:r>
            <a:endParaRPr sz="1900" dirty="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#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SUMMAR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Y ##</a:t>
            </a:r>
            <a:endParaRPr sz="1900" dirty="0">
              <a:latin typeface="Courier New"/>
              <a:cs typeface="Courier New"/>
            </a:endParaRPr>
          </a:p>
          <a:p>
            <a:pPr marL="596900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+nodes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+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Allow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yo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quer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you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serve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informatio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abou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you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nodes.</a:t>
            </a:r>
            <a:endParaRPr sz="1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#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LIS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AL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NODE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S ##</a:t>
            </a:r>
            <a:endParaRPr sz="1900" dirty="0">
              <a:latin typeface="Courier New"/>
              <a:cs typeface="Courier New"/>
            </a:endParaRPr>
          </a:p>
          <a:p>
            <a:pPr marL="596900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Yo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ca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lis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al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node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usin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+all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+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+list+</a:t>
            </a:r>
            <a:endParaRPr sz="1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182370">
              <a:lnSpc>
                <a:spcPct val="100000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nodes.al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#=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[&lt;Chef::Node...&gt;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&lt;Chef::Node...&gt;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...]</a:t>
            </a:r>
            <a:endParaRPr sz="1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596900" marR="2465070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limi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informatio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returne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eac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h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node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pas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s a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cod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bloc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e +all+ subcommand:</a:t>
            </a:r>
            <a:endParaRPr sz="1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182370">
              <a:lnSpc>
                <a:spcPct val="100000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nodes.al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l {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|node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|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node.nam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e }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#=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[NODE1_NAME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NODE2_NAME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, ...]</a:t>
            </a:r>
            <a:endParaRPr sz="19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f &gt; </a:t>
            </a: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node['fqdn']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25500" y="723900"/>
            <a:ext cx="14554200" cy="59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17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5" dirty="0"/>
              <a:t>Exe</a:t>
            </a:r>
            <a:r>
              <a:rPr sz="4000" spc="10" dirty="0"/>
              <a:t>r</a:t>
            </a:r>
            <a:r>
              <a:rPr sz="4000" spc="15" dirty="0"/>
              <a:t>c</a:t>
            </a:r>
            <a:r>
              <a:rPr sz="4000" dirty="0"/>
              <a:t>i</a:t>
            </a:r>
            <a:r>
              <a:rPr sz="4000" spc="15" dirty="0"/>
              <a:t>se</a:t>
            </a:r>
            <a:r>
              <a:rPr sz="4000" spc="10" dirty="0"/>
              <a:t>:</a:t>
            </a:r>
            <a:r>
              <a:rPr sz="4000" spc="5" dirty="0"/>
              <a:t> </a:t>
            </a:r>
            <a:r>
              <a:rPr sz="4000" spc="10" dirty="0"/>
              <a:t>Loo</a:t>
            </a:r>
            <a:r>
              <a:rPr sz="4000" spc="15" dirty="0"/>
              <a:t>k</a:t>
            </a:r>
            <a:r>
              <a:rPr sz="4000" spc="5" dirty="0"/>
              <a:t> </a:t>
            </a:r>
            <a:r>
              <a:rPr sz="4000" spc="15" dirty="0"/>
              <a:t>a</a:t>
            </a:r>
            <a:r>
              <a:rPr sz="4000" spc="10" dirty="0"/>
              <a:t>t</a:t>
            </a:r>
            <a:r>
              <a:rPr sz="4000" spc="5" dirty="0"/>
              <a:t> </a:t>
            </a:r>
            <a:r>
              <a:rPr sz="4000" spc="10" dirty="0"/>
              <a:t>th</a:t>
            </a:r>
            <a:r>
              <a:rPr sz="4000" spc="15" dirty="0"/>
              <a:t>e</a:t>
            </a:r>
            <a:r>
              <a:rPr sz="4000" spc="5" dirty="0"/>
              <a:t> </a:t>
            </a:r>
            <a:r>
              <a:rPr sz="4000" spc="15" dirty="0"/>
              <a:t>c</a:t>
            </a:r>
            <a:r>
              <a:rPr sz="4000" spc="10" dirty="0"/>
              <a:t>o</a:t>
            </a:r>
            <a:r>
              <a:rPr sz="4000" spc="25" dirty="0"/>
              <a:t>m</a:t>
            </a:r>
            <a:r>
              <a:rPr sz="4000" spc="10" dirty="0"/>
              <a:t>p</a:t>
            </a:r>
            <a:r>
              <a:rPr sz="4000" spc="15" dirty="0"/>
              <a:t>a</a:t>
            </a:r>
            <a:r>
              <a:rPr sz="4000" spc="10" dirty="0"/>
              <a:t>n</a:t>
            </a:r>
            <a:r>
              <a:rPr sz="4000" spc="15" dirty="0"/>
              <a:t>y</a:t>
            </a:r>
            <a:r>
              <a:rPr sz="4000" spc="5" dirty="0"/>
              <a:t> </a:t>
            </a:r>
            <a:r>
              <a:rPr sz="4000" spc="15" dirty="0"/>
              <a:t>a</a:t>
            </a:r>
            <a:r>
              <a:rPr sz="4000" spc="10" dirty="0"/>
              <a:t>ttr</a:t>
            </a:r>
            <a:r>
              <a:rPr sz="4000" dirty="0"/>
              <a:t>i</a:t>
            </a:r>
            <a:r>
              <a:rPr sz="4000" spc="10" dirty="0"/>
              <a:t>bute</a:t>
            </a:r>
            <a:r>
              <a:rPr sz="4000" spc="5" dirty="0"/>
              <a:t> </a:t>
            </a:r>
            <a:r>
              <a:rPr sz="4000" spc="10" dirty="0"/>
              <a:t>for</a:t>
            </a:r>
            <a:r>
              <a:rPr sz="4000" spc="5" dirty="0"/>
              <a:t> </a:t>
            </a:r>
            <a:r>
              <a:rPr sz="4000" spc="10" dirty="0"/>
              <a:t>th</a:t>
            </a:r>
            <a:r>
              <a:rPr sz="4000" spc="15" dirty="0"/>
              <a:t>e</a:t>
            </a:r>
            <a:r>
              <a:rPr sz="4000" spc="5" dirty="0"/>
              <a:t> </a:t>
            </a:r>
            <a:r>
              <a:rPr sz="4000" spc="10" dirty="0"/>
              <a:t>nod</a:t>
            </a:r>
            <a:r>
              <a:rPr sz="4000" spc="15" dirty="0"/>
              <a:t>e</a:t>
            </a:r>
            <a:r>
              <a:rPr sz="4000" spc="5" dirty="0"/>
              <a:t> </a:t>
            </a:r>
            <a:r>
              <a:rPr sz="4000" spc="10" dirty="0"/>
              <a:t>ob</a:t>
            </a:r>
            <a:r>
              <a:rPr sz="4000" dirty="0"/>
              <a:t>j</a:t>
            </a:r>
            <a:r>
              <a:rPr sz="4000" spc="15" dirty="0"/>
              <a:t>ec</a:t>
            </a:r>
            <a:r>
              <a:rPr sz="4000" spc="10" dirty="0"/>
              <a:t>t</a:t>
            </a:r>
            <a:endParaRPr sz="400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0584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"centos63.example.com"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f &gt; </a:t>
            </a: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attributes_mode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000"/>
              </a:lnSpc>
            </a:pPr>
            <a:r>
              <a:rPr sz="3500" spc="15" dirty="0"/>
              <a:t>Exe</a:t>
            </a:r>
            <a:r>
              <a:rPr sz="3500" spc="10" dirty="0"/>
              <a:t>r</a:t>
            </a:r>
            <a:r>
              <a:rPr sz="3500" spc="15" dirty="0"/>
              <a:t>c</a:t>
            </a:r>
            <a:r>
              <a:rPr sz="3500" dirty="0"/>
              <a:t>i</a:t>
            </a:r>
            <a:r>
              <a:rPr sz="3500" spc="15" dirty="0"/>
              <a:t>se</a:t>
            </a:r>
            <a:r>
              <a:rPr sz="3500" spc="5" dirty="0"/>
              <a:t>: </a:t>
            </a:r>
            <a:r>
              <a:rPr sz="3500" spc="20" dirty="0"/>
              <a:t>C</a:t>
            </a:r>
            <a:r>
              <a:rPr sz="3500" spc="10" dirty="0"/>
              <a:t>h</a:t>
            </a:r>
            <a:r>
              <a:rPr sz="3500" spc="15" dirty="0"/>
              <a:t>a</a:t>
            </a:r>
            <a:r>
              <a:rPr sz="3500" spc="10" dirty="0"/>
              <a:t>ng</a:t>
            </a:r>
            <a:r>
              <a:rPr sz="3500" spc="15" dirty="0"/>
              <a:t>e</a:t>
            </a:r>
            <a:r>
              <a:rPr sz="3500" spc="5" dirty="0"/>
              <a:t> t</a:t>
            </a:r>
            <a:r>
              <a:rPr sz="3500" spc="10" dirty="0"/>
              <a:t>h</a:t>
            </a:r>
            <a:r>
              <a:rPr sz="3500" spc="15" dirty="0"/>
              <a:t>e</a:t>
            </a:r>
            <a:r>
              <a:rPr sz="3500" spc="5" dirty="0"/>
              <a:t> </a:t>
            </a:r>
            <a:r>
              <a:rPr sz="3500" spc="15" dirty="0"/>
              <a:t>c</a:t>
            </a:r>
            <a:r>
              <a:rPr sz="3500" spc="10" dirty="0"/>
              <a:t>onte</a:t>
            </a:r>
            <a:r>
              <a:rPr sz="3500" spc="15" dirty="0"/>
              <a:t>x</a:t>
            </a:r>
            <a:r>
              <a:rPr sz="3500" spc="5" dirty="0"/>
              <a:t>t </a:t>
            </a:r>
            <a:r>
              <a:rPr sz="3500" spc="15" dirty="0"/>
              <a:t>y</a:t>
            </a:r>
            <a:r>
              <a:rPr sz="3500" spc="10" dirty="0"/>
              <a:t>o</a:t>
            </a:r>
            <a:r>
              <a:rPr sz="3500" spc="15" dirty="0"/>
              <a:t>u</a:t>
            </a:r>
            <a:r>
              <a:rPr sz="3500" spc="5" dirty="0"/>
              <a:t> </a:t>
            </a:r>
            <a:r>
              <a:rPr sz="3500" spc="15" dirty="0"/>
              <a:t>a</a:t>
            </a:r>
            <a:r>
              <a:rPr sz="3500" spc="10" dirty="0"/>
              <a:t>r</a:t>
            </a:r>
            <a:r>
              <a:rPr sz="3500" spc="15" dirty="0"/>
              <a:t>e</a:t>
            </a:r>
            <a:r>
              <a:rPr sz="3500" spc="5" dirty="0"/>
              <a:t> </a:t>
            </a:r>
            <a:r>
              <a:rPr sz="3500" dirty="0"/>
              <a:t>i</a:t>
            </a:r>
            <a:r>
              <a:rPr sz="3500" spc="15" dirty="0"/>
              <a:t>n</a:t>
            </a:r>
            <a:r>
              <a:rPr sz="3500" spc="5" dirty="0"/>
              <a:t> </a:t>
            </a:r>
            <a:r>
              <a:rPr sz="3500" spc="10" dirty="0"/>
              <a:t>to</a:t>
            </a:r>
            <a:r>
              <a:rPr sz="3500" spc="5" dirty="0"/>
              <a:t> t</a:t>
            </a:r>
            <a:r>
              <a:rPr sz="3500" spc="10" dirty="0"/>
              <a:t>h</a:t>
            </a:r>
            <a:r>
              <a:rPr sz="3500" spc="15" dirty="0"/>
              <a:t>a</a:t>
            </a:r>
            <a:r>
              <a:rPr sz="3500" spc="5" dirty="0"/>
              <a:t>t </a:t>
            </a:r>
            <a:r>
              <a:rPr sz="3500" spc="10" dirty="0"/>
              <a:t>o</a:t>
            </a:r>
            <a:r>
              <a:rPr sz="3500" spc="5" dirty="0"/>
              <a:t>f </a:t>
            </a:r>
            <a:r>
              <a:rPr sz="3500" spc="15" dirty="0"/>
              <a:t>a</a:t>
            </a:r>
            <a:r>
              <a:rPr sz="3500" spc="5" dirty="0"/>
              <a:t> </a:t>
            </a:r>
            <a:r>
              <a:rPr sz="3500" spc="15" dirty="0"/>
              <a:t>c</a:t>
            </a:r>
            <a:r>
              <a:rPr sz="3500" spc="10" dirty="0"/>
              <a:t>oo</a:t>
            </a:r>
            <a:r>
              <a:rPr sz="3500" spc="15" dirty="0"/>
              <a:t>k</a:t>
            </a:r>
            <a:r>
              <a:rPr sz="3500" spc="10" dirty="0"/>
              <a:t>boo</a:t>
            </a:r>
            <a:r>
              <a:rPr sz="3500" spc="15" dirty="0"/>
              <a:t>k</a:t>
            </a:r>
            <a:r>
              <a:rPr sz="3500" spc="10" dirty="0"/>
              <a:t> attr</a:t>
            </a:r>
            <a:r>
              <a:rPr sz="3500" dirty="0"/>
              <a:t>i</a:t>
            </a:r>
            <a:r>
              <a:rPr sz="3500" spc="10" dirty="0"/>
              <a:t>bute</a:t>
            </a:r>
            <a:r>
              <a:rPr sz="3500" spc="5" dirty="0"/>
              <a:t> f</a:t>
            </a:r>
            <a:r>
              <a:rPr sz="3500" dirty="0"/>
              <a:t>il</a:t>
            </a:r>
            <a:r>
              <a:rPr sz="3500" spc="15" dirty="0"/>
              <a:t>e</a:t>
            </a:r>
            <a:endParaRPr sz="3500"/>
          </a:p>
        </p:txBody>
      </p:sp>
      <p:sp>
        <p:nvSpPr>
          <p:cNvPr id="42" name="object 4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chef:attribute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s &gt;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2033</Words>
  <Application>Microsoft Office PowerPoint</Application>
  <PresentationFormat>Custom</PresentationFormat>
  <Paragraphs>290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Courier New</vt:lpstr>
      <vt:lpstr>Gill Sans MT</vt:lpstr>
      <vt:lpstr>Times New Roman</vt:lpstr>
      <vt:lpstr>Office Theme</vt:lpstr>
      <vt:lpstr>chef-shell - The Chef Debugger</vt:lpstr>
      <vt:lpstr>Lesson Objectives</vt:lpstr>
      <vt:lpstr>Chef Shell</vt:lpstr>
      <vt:lpstr>Chef Shell Startup</vt:lpstr>
      <vt:lpstr>Exercise: Start the chef-shell REPL</vt:lpstr>
      <vt:lpstr>Exercise: Get help</vt:lpstr>
      <vt:lpstr>Exercise: Get help</vt:lpstr>
      <vt:lpstr>Exercise: Look at the company attribute for the node object</vt:lpstr>
      <vt:lpstr>Exercise: Change the context you are in to that of a cookbook attribute file</vt:lpstr>
      <vt:lpstr>Exercise: Add a normal attribute</vt:lpstr>
      <vt:lpstr>Exercise: Add a normal attribute</vt:lpstr>
      <vt:lpstr>Exercise: Search for new default attribute</vt:lpstr>
      <vt:lpstr>Exercise: Save node state</vt:lpstr>
      <vt:lpstr>Exercise: Search for new default attribute</vt:lpstr>
      <vt:lpstr>Exercise: Display all node attributes</vt:lpstr>
      <vt:lpstr>Exercise: Switch to recipe context</vt:lpstr>
      <vt:lpstr>Exercise: Use a package resource</vt:lpstr>
      <vt:lpstr>Exercise: Run Chef</vt:lpstr>
      <vt:lpstr>Exercise: Examine the resources it created</vt:lpstr>
      <vt:lpstr>Exercise: Grab a single resource</vt:lpstr>
      <vt:lpstr>Exercise: Show the resource *as you would write it if you were very, very verbose*</vt:lpstr>
      <vt:lpstr>Exercise: Exit to the main context</vt:lpstr>
      <vt:lpstr>Exercise: reset</vt:lpstr>
      <vt:lpstr>Exercise: List all the nodes</vt:lpstr>
      <vt:lpstr>Exercise: Print all the node names and their environment</vt:lpstr>
      <vt:lpstr>Exercise: From your workstation, use knife to do the same thing</vt:lpstr>
      <vt:lpstr>Exercise: Check it from search ...</vt:lpstr>
      <vt:lpstr>Exercise: Check it from chef-shell</vt:lpstr>
      <vt:lpstr>Best Practice: Be Careful</vt:lpstr>
      <vt:lpstr>Exercise: Change our environment back to '_default'</vt:lpstr>
      <vt:lpstr>Exercise: knife raw to confirm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21</cp:revision>
  <dcterms:created xsi:type="dcterms:W3CDTF">2015-06-04T12:17:04Z</dcterms:created>
  <dcterms:modified xsi:type="dcterms:W3CDTF">2015-06-05T13:37:27Z</dcterms:modified>
</cp:coreProperties>
</file>