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01700" y="4978400"/>
            <a:ext cx="86741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86156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real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bene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599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2902585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5" dirty="0">
                <a:latin typeface="Arial"/>
                <a:cs typeface="Arial"/>
              </a:rPr>
              <a:t>Use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ood</a:t>
            </a:r>
            <a:r>
              <a:rPr sz="4600" dirty="0">
                <a:latin typeface="Arial"/>
                <a:cs typeface="Arial"/>
              </a:rPr>
              <a:t>cri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ic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vali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1242060" lvl="1" indent="-365760">
              <a:lnSpc>
                <a:spcPts val="54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-250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eri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adheres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commun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Rub</a:t>
            </a:r>
            <a:r>
              <a:rPr sz="4600" dirty="0">
                <a:latin typeface="Arial"/>
                <a:cs typeface="Arial"/>
              </a:rPr>
              <a:t>y s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yle </a:t>
            </a:r>
            <a:r>
              <a:rPr sz="4600" spc="5" dirty="0">
                <a:latin typeface="Arial"/>
                <a:cs typeface="Arial"/>
              </a:rPr>
              <a:t>gu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</a:t>
            </a:r>
            <a:r>
              <a:rPr sz="4600" dirty="0">
                <a:latin typeface="Arial"/>
                <a:cs typeface="Arial"/>
              </a:rPr>
              <a:t>y using </a:t>
            </a:r>
            <a:r>
              <a:rPr sz="4600" spc="5" dirty="0">
                <a:latin typeface="Arial"/>
                <a:cs typeface="Arial"/>
              </a:rPr>
              <a:t>Rubocop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260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2015-06-05T13:48:37Z</dcterms:modified>
</cp:coreProperties>
</file>