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7" r:id="rId2"/>
    <p:sldId id="548" r:id="rId3"/>
    <p:sldId id="549" r:id="rId4"/>
    <p:sldId id="550" r:id="rId5"/>
    <p:sldId id="551" r:id="rId6"/>
    <p:sldId id="552" r:id="rId7"/>
    <p:sldId id="553" r:id="rId8"/>
    <p:sldId id="554" r:id="rId9"/>
    <p:sldId id="555" r:id="rId10"/>
    <p:sldId id="556" r:id="rId11"/>
    <p:sldId id="557" r:id="rId12"/>
    <p:sldId id="558" r:id="rId13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84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odcritic.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oodcritic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odcritic.io/#extra-rul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178800"/>
            <a:ext cx="16256000" cy="965200"/>
          </a:xfrm>
          <a:custGeom>
            <a:avLst/>
            <a:gdLst/>
            <a:ahLst/>
            <a:cxnLst/>
            <a:rect l="l" t="t" r="r" b="b"/>
            <a:pathLst>
              <a:path w="16256000" h="965200">
                <a:moveTo>
                  <a:pt x="16256000" y="0"/>
                </a:moveTo>
                <a:lnTo>
                  <a:pt x="0" y="0"/>
                </a:lnTo>
                <a:lnTo>
                  <a:pt x="0" y="965200"/>
                </a:lnTo>
                <a:lnTo>
                  <a:pt x="16256000" y="9652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56397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64" y="329"/>
                </a:lnTo>
                <a:lnTo>
                  <a:pt x="21573" y="16959"/>
                </a:lnTo>
                <a:lnTo>
                  <a:pt x="1479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12" y="116871"/>
                </a:lnTo>
                <a:lnTo>
                  <a:pt x="64947" y="130270"/>
                </a:lnTo>
                <a:lnTo>
                  <a:pt x="195059" y="130270"/>
                </a:lnTo>
                <a:lnTo>
                  <a:pt x="238446" y="113303"/>
                </a:lnTo>
                <a:lnTo>
                  <a:pt x="258539" y="76785"/>
                </a:lnTo>
                <a:lnTo>
                  <a:pt x="260019" y="61450"/>
                </a:lnTo>
                <a:lnTo>
                  <a:pt x="257641" y="47256"/>
                </a:lnTo>
                <a:lnTo>
                  <a:pt x="234596" y="13395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384427" y="266387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876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362876" y="130270"/>
                </a:lnTo>
                <a:lnTo>
                  <a:pt x="406245" y="113310"/>
                </a:lnTo>
                <a:lnTo>
                  <a:pt x="426344" y="76794"/>
                </a:lnTo>
                <a:lnTo>
                  <a:pt x="427824" y="61460"/>
                </a:lnTo>
                <a:lnTo>
                  <a:pt x="425448" y="47264"/>
                </a:lnTo>
                <a:lnTo>
                  <a:pt x="402406" y="13398"/>
                </a:lnTo>
                <a:lnTo>
                  <a:pt x="362876" y="0"/>
                </a:lnTo>
                <a:close/>
              </a:path>
              <a:path w="1024255" h="130810">
                <a:moveTo>
                  <a:pt x="958735" y="0"/>
                </a:moveTo>
                <a:lnTo>
                  <a:pt x="654224" y="329"/>
                </a:lnTo>
                <a:lnTo>
                  <a:pt x="617436" y="16959"/>
                </a:lnTo>
                <a:lnTo>
                  <a:pt x="597337" y="53474"/>
                </a:lnTo>
                <a:lnTo>
                  <a:pt x="595858" y="68809"/>
                </a:lnTo>
                <a:lnTo>
                  <a:pt x="598233" y="83005"/>
                </a:lnTo>
                <a:lnTo>
                  <a:pt x="621275" y="116871"/>
                </a:lnTo>
                <a:lnTo>
                  <a:pt x="660805" y="130270"/>
                </a:lnTo>
                <a:lnTo>
                  <a:pt x="958735" y="130270"/>
                </a:lnTo>
                <a:lnTo>
                  <a:pt x="1002139" y="113295"/>
                </a:lnTo>
                <a:lnTo>
                  <a:pt x="1022228" y="76776"/>
                </a:lnTo>
                <a:lnTo>
                  <a:pt x="1023707" y="61440"/>
                </a:lnTo>
                <a:lnTo>
                  <a:pt x="1021327" y="47248"/>
                </a:lnTo>
                <a:lnTo>
                  <a:pt x="998279" y="13393"/>
                </a:lnTo>
                <a:lnTo>
                  <a:pt x="95873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76156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85148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1" y="0"/>
                </a:moveTo>
                <a:lnTo>
                  <a:pt x="58365" y="329"/>
                </a:lnTo>
                <a:lnTo>
                  <a:pt x="21572" y="16956"/>
                </a:lnTo>
                <a:lnTo>
                  <a:pt x="1479" y="53471"/>
                </a:lnTo>
                <a:lnTo>
                  <a:pt x="0" y="68806"/>
                </a:lnTo>
                <a:lnTo>
                  <a:pt x="2373" y="83002"/>
                </a:lnTo>
                <a:lnTo>
                  <a:pt x="25407" y="116870"/>
                </a:lnTo>
                <a:lnTo>
                  <a:pt x="64944" y="130270"/>
                </a:lnTo>
                <a:lnTo>
                  <a:pt x="195051" y="130270"/>
                </a:lnTo>
                <a:lnTo>
                  <a:pt x="238441" y="113302"/>
                </a:lnTo>
                <a:lnTo>
                  <a:pt x="258533" y="76785"/>
                </a:lnTo>
                <a:lnTo>
                  <a:pt x="260012" y="61449"/>
                </a:lnTo>
                <a:lnTo>
                  <a:pt x="257635" y="47255"/>
                </a:lnTo>
                <a:lnTo>
                  <a:pt x="234591" y="13395"/>
                </a:lnTo>
                <a:lnTo>
                  <a:pt x="195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13171" y="294389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4" h="130810">
                <a:moveTo>
                  <a:pt x="362884" y="0"/>
                </a:moveTo>
                <a:lnTo>
                  <a:pt x="58358" y="331"/>
                </a:lnTo>
                <a:lnTo>
                  <a:pt x="21571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1" y="116874"/>
                </a:lnTo>
                <a:lnTo>
                  <a:pt x="64959" y="130270"/>
                </a:lnTo>
                <a:lnTo>
                  <a:pt x="362884" y="130270"/>
                </a:lnTo>
                <a:lnTo>
                  <a:pt x="406249" y="113312"/>
                </a:lnTo>
                <a:lnTo>
                  <a:pt x="426348" y="76797"/>
                </a:lnTo>
                <a:lnTo>
                  <a:pt x="427828" y="61463"/>
                </a:lnTo>
                <a:lnTo>
                  <a:pt x="425453" y="47266"/>
                </a:lnTo>
                <a:lnTo>
                  <a:pt x="402413" y="13399"/>
                </a:lnTo>
                <a:lnTo>
                  <a:pt x="362884" y="0"/>
                </a:lnTo>
                <a:close/>
              </a:path>
              <a:path w="1024254" h="130810">
                <a:moveTo>
                  <a:pt x="958732" y="0"/>
                </a:moveTo>
                <a:lnTo>
                  <a:pt x="654232" y="329"/>
                </a:lnTo>
                <a:lnTo>
                  <a:pt x="617443" y="16956"/>
                </a:lnTo>
                <a:lnTo>
                  <a:pt x="597344" y="53471"/>
                </a:lnTo>
                <a:lnTo>
                  <a:pt x="595864" y="68806"/>
                </a:lnTo>
                <a:lnTo>
                  <a:pt x="598239" y="83002"/>
                </a:lnTo>
                <a:lnTo>
                  <a:pt x="621279" y="116870"/>
                </a:lnTo>
                <a:lnTo>
                  <a:pt x="660808" y="130270"/>
                </a:lnTo>
                <a:lnTo>
                  <a:pt x="958732" y="130270"/>
                </a:lnTo>
                <a:lnTo>
                  <a:pt x="1002142" y="113293"/>
                </a:lnTo>
                <a:lnTo>
                  <a:pt x="1022229" y="76774"/>
                </a:lnTo>
                <a:lnTo>
                  <a:pt x="1023708" y="61437"/>
                </a:lnTo>
                <a:lnTo>
                  <a:pt x="1021328" y="47246"/>
                </a:lnTo>
                <a:lnTo>
                  <a:pt x="998278" y="13392"/>
                </a:lnTo>
                <a:lnTo>
                  <a:pt x="958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04902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56801" y="2943904"/>
            <a:ext cx="499745" cy="130810"/>
          </a:xfrm>
          <a:custGeom>
            <a:avLst/>
            <a:gdLst/>
            <a:ahLst/>
            <a:cxnLst/>
            <a:rect l="l" t="t" r="r" b="b"/>
            <a:pathLst>
              <a:path w="499744" h="130810">
                <a:moveTo>
                  <a:pt x="477024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477024" y="130252"/>
                </a:lnTo>
                <a:lnTo>
                  <a:pt x="483612" y="129922"/>
                </a:lnTo>
                <a:lnTo>
                  <a:pt x="497192" y="127036"/>
                </a:lnTo>
                <a:lnTo>
                  <a:pt x="499199" y="126123"/>
                </a:lnTo>
                <a:lnTo>
                  <a:pt x="499199" y="4275"/>
                </a:lnTo>
                <a:lnTo>
                  <a:pt x="491451" y="1605"/>
                </a:lnTo>
                <a:lnTo>
                  <a:pt x="47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060985" y="3826887"/>
            <a:ext cx="1449070" cy="130810"/>
          </a:xfrm>
          <a:custGeom>
            <a:avLst/>
            <a:gdLst/>
            <a:ahLst/>
            <a:cxnLst/>
            <a:rect l="l" t="t" r="r" b="b"/>
            <a:pathLst>
              <a:path w="1449069" h="130810">
                <a:moveTo>
                  <a:pt x="1383765" y="0"/>
                </a:moveTo>
                <a:lnTo>
                  <a:pt x="58377" y="330"/>
                </a:lnTo>
                <a:lnTo>
                  <a:pt x="21573" y="16959"/>
                </a:lnTo>
                <a:lnTo>
                  <a:pt x="1478" y="53464"/>
                </a:lnTo>
                <a:lnTo>
                  <a:pt x="0" y="68792"/>
                </a:lnTo>
                <a:lnTo>
                  <a:pt x="2378" y="82980"/>
                </a:lnTo>
                <a:lnTo>
                  <a:pt x="25422" y="116836"/>
                </a:lnTo>
                <a:lnTo>
                  <a:pt x="64972" y="130234"/>
                </a:lnTo>
                <a:lnTo>
                  <a:pt x="1383765" y="130234"/>
                </a:lnTo>
                <a:lnTo>
                  <a:pt x="1427147" y="113274"/>
                </a:lnTo>
                <a:lnTo>
                  <a:pt x="1447246" y="76770"/>
                </a:lnTo>
                <a:lnTo>
                  <a:pt x="1448726" y="61446"/>
                </a:lnTo>
                <a:lnTo>
                  <a:pt x="1446354" y="47258"/>
                </a:lnTo>
                <a:lnTo>
                  <a:pt x="1423317" y="13400"/>
                </a:lnTo>
                <a:lnTo>
                  <a:pt x="13837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81960" y="2943904"/>
            <a:ext cx="385445" cy="130810"/>
          </a:xfrm>
          <a:custGeom>
            <a:avLst/>
            <a:gdLst/>
            <a:ahLst/>
            <a:cxnLst/>
            <a:rect l="l" t="t" r="r" b="b"/>
            <a:pathLst>
              <a:path w="385444" h="130810">
                <a:moveTo>
                  <a:pt x="320179" y="0"/>
                </a:moveTo>
                <a:lnTo>
                  <a:pt x="58374" y="330"/>
                </a:lnTo>
                <a:lnTo>
                  <a:pt x="21583" y="16960"/>
                </a:lnTo>
                <a:lnTo>
                  <a:pt x="1480" y="53471"/>
                </a:lnTo>
                <a:lnTo>
                  <a:pt x="0" y="68803"/>
                </a:lnTo>
                <a:lnTo>
                  <a:pt x="2376" y="82994"/>
                </a:lnTo>
                <a:lnTo>
                  <a:pt x="25424" y="116854"/>
                </a:lnTo>
                <a:lnTo>
                  <a:pt x="64960" y="130252"/>
                </a:lnTo>
                <a:lnTo>
                  <a:pt x="320179" y="130252"/>
                </a:lnTo>
                <a:lnTo>
                  <a:pt x="363561" y="113292"/>
                </a:lnTo>
                <a:lnTo>
                  <a:pt x="383660" y="76782"/>
                </a:lnTo>
                <a:lnTo>
                  <a:pt x="385139" y="61450"/>
                </a:lnTo>
                <a:lnTo>
                  <a:pt x="382762" y="47256"/>
                </a:lnTo>
                <a:lnTo>
                  <a:pt x="359717" y="13395"/>
                </a:lnTo>
                <a:lnTo>
                  <a:pt x="3201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288238" y="2943904"/>
            <a:ext cx="1919605" cy="130810"/>
          </a:xfrm>
          <a:custGeom>
            <a:avLst/>
            <a:gdLst/>
            <a:ahLst/>
            <a:cxnLst/>
            <a:rect l="l" t="t" r="r" b="b"/>
            <a:pathLst>
              <a:path w="1919605" h="130810">
                <a:moveTo>
                  <a:pt x="1854111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854111" y="130252"/>
                </a:lnTo>
                <a:lnTo>
                  <a:pt x="1897475" y="113300"/>
                </a:lnTo>
                <a:lnTo>
                  <a:pt x="1917578" y="76791"/>
                </a:lnTo>
                <a:lnTo>
                  <a:pt x="1919058" y="61460"/>
                </a:lnTo>
                <a:lnTo>
                  <a:pt x="1916683" y="47264"/>
                </a:lnTo>
                <a:lnTo>
                  <a:pt x="1893641" y="13398"/>
                </a:lnTo>
                <a:lnTo>
                  <a:pt x="18541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930753" y="2664084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60" y="122"/>
                </a:lnTo>
                <a:lnTo>
                  <a:pt x="21578" y="16757"/>
                </a:lnTo>
                <a:lnTo>
                  <a:pt x="1479" y="53274"/>
                </a:lnTo>
                <a:lnTo>
                  <a:pt x="0" y="68610"/>
                </a:lnTo>
                <a:lnTo>
                  <a:pt x="2378" y="82804"/>
                </a:lnTo>
                <a:lnTo>
                  <a:pt x="25428" y="116665"/>
                </a:lnTo>
                <a:lnTo>
                  <a:pt x="64959" y="130061"/>
                </a:lnTo>
                <a:lnTo>
                  <a:pt x="325246" y="130061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491892" y="2367188"/>
            <a:ext cx="650875" cy="130810"/>
          </a:xfrm>
          <a:custGeom>
            <a:avLst/>
            <a:gdLst/>
            <a:ahLst/>
            <a:cxnLst/>
            <a:rect l="l" t="t" r="r" b="b"/>
            <a:pathLst>
              <a:path w="650875" h="130810">
                <a:moveTo>
                  <a:pt x="585395" y="0"/>
                </a:moveTo>
                <a:lnTo>
                  <a:pt x="58384" y="327"/>
                </a:lnTo>
                <a:lnTo>
                  <a:pt x="21584" y="16945"/>
                </a:lnTo>
                <a:lnTo>
                  <a:pt x="1480" y="53453"/>
                </a:lnTo>
                <a:lnTo>
                  <a:pt x="0" y="68783"/>
                </a:lnTo>
                <a:lnTo>
                  <a:pt x="2370" y="82978"/>
                </a:lnTo>
                <a:lnTo>
                  <a:pt x="25402" y="116849"/>
                </a:lnTo>
                <a:lnTo>
                  <a:pt x="64936" y="130252"/>
                </a:lnTo>
                <a:lnTo>
                  <a:pt x="585395" y="130252"/>
                </a:lnTo>
                <a:lnTo>
                  <a:pt x="628776" y="113292"/>
                </a:lnTo>
                <a:lnTo>
                  <a:pt x="648875" y="76782"/>
                </a:lnTo>
                <a:lnTo>
                  <a:pt x="650354" y="61450"/>
                </a:lnTo>
                <a:lnTo>
                  <a:pt x="647977" y="47256"/>
                </a:lnTo>
                <a:lnTo>
                  <a:pt x="624932" y="13395"/>
                </a:lnTo>
                <a:lnTo>
                  <a:pt x="58539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2529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52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9"/>
                </a:lnTo>
                <a:lnTo>
                  <a:pt x="0" y="68790"/>
                </a:lnTo>
                <a:lnTo>
                  <a:pt x="2372" y="82984"/>
                </a:lnTo>
                <a:lnTo>
                  <a:pt x="25411" y="116851"/>
                </a:lnTo>
                <a:lnTo>
                  <a:pt x="64944" y="130252"/>
                </a:lnTo>
                <a:lnTo>
                  <a:pt x="195052" y="130252"/>
                </a:lnTo>
                <a:lnTo>
                  <a:pt x="238453" y="113282"/>
                </a:lnTo>
                <a:lnTo>
                  <a:pt x="258550" y="76769"/>
                </a:lnTo>
                <a:lnTo>
                  <a:pt x="260029" y="61436"/>
                </a:lnTo>
                <a:lnTo>
                  <a:pt x="257648" y="47245"/>
                </a:lnTo>
                <a:lnTo>
                  <a:pt x="234593" y="13392"/>
                </a:lnTo>
                <a:lnTo>
                  <a:pt x="1950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623159" y="550843"/>
            <a:ext cx="850265" cy="130810"/>
          </a:xfrm>
          <a:custGeom>
            <a:avLst/>
            <a:gdLst/>
            <a:ahLst/>
            <a:cxnLst/>
            <a:rect l="l" t="t" r="r" b="b"/>
            <a:pathLst>
              <a:path w="850265" h="130809">
                <a:moveTo>
                  <a:pt x="305063" y="0"/>
                </a:moveTo>
                <a:lnTo>
                  <a:pt x="58378" y="328"/>
                </a:lnTo>
                <a:lnTo>
                  <a:pt x="21577" y="16950"/>
                </a:lnTo>
                <a:lnTo>
                  <a:pt x="1479" y="53459"/>
                </a:lnTo>
                <a:lnTo>
                  <a:pt x="0" y="68790"/>
                </a:lnTo>
                <a:lnTo>
                  <a:pt x="2371" y="82984"/>
                </a:lnTo>
                <a:lnTo>
                  <a:pt x="25403" y="116851"/>
                </a:lnTo>
                <a:lnTo>
                  <a:pt x="64944" y="130252"/>
                </a:lnTo>
                <a:lnTo>
                  <a:pt x="305063" y="130252"/>
                </a:lnTo>
                <a:lnTo>
                  <a:pt x="348423" y="113302"/>
                </a:lnTo>
                <a:lnTo>
                  <a:pt x="368527" y="76793"/>
                </a:lnTo>
                <a:lnTo>
                  <a:pt x="370007" y="61463"/>
                </a:lnTo>
                <a:lnTo>
                  <a:pt x="367632" y="47266"/>
                </a:lnTo>
                <a:lnTo>
                  <a:pt x="344593" y="13399"/>
                </a:lnTo>
                <a:lnTo>
                  <a:pt x="305063" y="0"/>
                </a:lnTo>
                <a:close/>
              </a:path>
              <a:path w="850265" h="130809">
                <a:moveTo>
                  <a:pt x="785250" y="0"/>
                </a:moveTo>
                <a:lnTo>
                  <a:pt x="538580" y="330"/>
                </a:lnTo>
                <a:lnTo>
                  <a:pt x="501795" y="16961"/>
                </a:lnTo>
                <a:lnTo>
                  <a:pt x="481685" y="53472"/>
                </a:lnTo>
                <a:lnTo>
                  <a:pt x="480204" y="68804"/>
                </a:lnTo>
                <a:lnTo>
                  <a:pt x="482582" y="82995"/>
                </a:lnTo>
                <a:lnTo>
                  <a:pt x="505637" y="116854"/>
                </a:lnTo>
                <a:lnTo>
                  <a:pt x="545166" y="130252"/>
                </a:lnTo>
                <a:lnTo>
                  <a:pt x="785250" y="130252"/>
                </a:lnTo>
                <a:lnTo>
                  <a:pt x="828619" y="113292"/>
                </a:lnTo>
                <a:lnTo>
                  <a:pt x="848729" y="76782"/>
                </a:lnTo>
                <a:lnTo>
                  <a:pt x="850210" y="61450"/>
                </a:lnTo>
                <a:lnTo>
                  <a:pt x="847830" y="47256"/>
                </a:lnTo>
                <a:lnTo>
                  <a:pt x="824774" y="13395"/>
                </a:lnTo>
                <a:lnTo>
                  <a:pt x="78525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5835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4" y="0"/>
                </a:moveTo>
                <a:lnTo>
                  <a:pt x="58376" y="330"/>
                </a:lnTo>
                <a:lnTo>
                  <a:pt x="21590" y="16961"/>
                </a:lnTo>
                <a:lnTo>
                  <a:pt x="1481" y="53472"/>
                </a:lnTo>
                <a:lnTo>
                  <a:pt x="0" y="68804"/>
                </a:lnTo>
                <a:lnTo>
                  <a:pt x="2377" y="82995"/>
                </a:lnTo>
                <a:lnTo>
                  <a:pt x="25432" y="116854"/>
                </a:lnTo>
                <a:lnTo>
                  <a:pt x="64961" y="130252"/>
                </a:lnTo>
                <a:lnTo>
                  <a:pt x="195064" y="130252"/>
                </a:lnTo>
                <a:lnTo>
                  <a:pt x="238453" y="113285"/>
                </a:lnTo>
                <a:lnTo>
                  <a:pt x="258556" y="76773"/>
                </a:lnTo>
                <a:lnTo>
                  <a:pt x="260036" y="61440"/>
                </a:lnTo>
                <a:lnTo>
                  <a:pt x="257655" y="47248"/>
                </a:lnTo>
                <a:lnTo>
                  <a:pt x="234597" y="13393"/>
                </a:lnTo>
                <a:lnTo>
                  <a:pt x="1950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26796" y="550843"/>
            <a:ext cx="900430" cy="130810"/>
          </a:xfrm>
          <a:custGeom>
            <a:avLst/>
            <a:gdLst/>
            <a:ahLst/>
            <a:cxnLst/>
            <a:rect l="l" t="t" r="r" b="b"/>
            <a:pathLst>
              <a:path w="900430" h="130809">
                <a:moveTo>
                  <a:pt x="834898" y="0"/>
                </a:moveTo>
                <a:lnTo>
                  <a:pt x="58383" y="328"/>
                </a:lnTo>
                <a:lnTo>
                  <a:pt x="21594" y="16952"/>
                </a:lnTo>
                <a:lnTo>
                  <a:pt x="1481" y="53462"/>
                </a:lnTo>
                <a:lnTo>
                  <a:pt x="0" y="68793"/>
                </a:lnTo>
                <a:lnTo>
                  <a:pt x="2375" y="82986"/>
                </a:lnTo>
                <a:lnTo>
                  <a:pt x="25424" y="116852"/>
                </a:lnTo>
                <a:lnTo>
                  <a:pt x="64948" y="130252"/>
                </a:lnTo>
                <a:lnTo>
                  <a:pt x="834898" y="130252"/>
                </a:lnTo>
                <a:lnTo>
                  <a:pt x="878222" y="113314"/>
                </a:lnTo>
                <a:lnTo>
                  <a:pt x="898339" y="76809"/>
                </a:lnTo>
                <a:lnTo>
                  <a:pt x="899821" y="61480"/>
                </a:lnTo>
                <a:lnTo>
                  <a:pt x="897448" y="47280"/>
                </a:lnTo>
                <a:lnTo>
                  <a:pt x="874409" y="13403"/>
                </a:lnTo>
                <a:lnTo>
                  <a:pt x="8348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227755" y="2367262"/>
            <a:ext cx="1028700" cy="130175"/>
          </a:xfrm>
          <a:custGeom>
            <a:avLst/>
            <a:gdLst/>
            <a:ahLst/>
            <a:cxnLst/>
            <a:rect l="l" t="t" r="r" b="b"/>
            <a:pathLst>
              <a:path w="1028700" h="130175">
                <a:moveTo>
                  <a:pt x="1028243" y="0"/>
                </a:moveTo>
                <a:lnTo>
                  <a:pt x="58375" y="254"/>
                </a:lnTo>
                <a:lnTo>
                  <a:pt x="21574" y="16878"/>
                </a:lnTo>
                <a:lnTo>
                  <a:pt x="1479" y="53388"/>
                </a:lnTo>
                <a:lnTo>
                  <a:pt x="0" y="68719"/>
                </a:lnTo>
                <a:lnTo>
                  <a:pt x="2371" y="82912"/>
                </a:lnTo>
                <a:lnTo>
                  <a:pt x="25402" y="116777"/>
                </a:lnTo>
                <a:lnTo>
                  <a:pt x="64948" y="130178"/>
                </a:lnTo>
                <a:lnTo>
                  <a:pt x="1028243" y="130178"/>
                </a:lnTo>
                <a:lnTo>
                  <a:pt x="10282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835796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8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58" y="130252"/>
                </a:lnTo>
                <a:lnTo>
                  <a:pt x="238440" y="113291"/>
                </a:lnTo>
                <a:lnTo>
                  <a:pt x="258539" y="76780"/>
                </a:lnTo>
                <a:lnTo>
                  <a:pt x="260019" y="61448"/>
                </a:lnTo>
                <a:lnTo>
                  <a:pt x="257644" y="47257"/>
                </a:lnTo>
                <a:lnTo>
                  <a:pt x="234600" y="13398"/>
                </a:lnTo>
                <a:lnTo>
                  <a:pt x="1950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907642" y="2063262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34" y="0"/>
                </a:moveTo>
                <a:lnTo>
                  <a:pt x="58379" y="328"/>
                </a:lnTo>
                <a:lnTo>
                  <a:pt x="21583" y="16952"/>
                </a:lnTo>
                <a:lnTo>
                  <a:pt x="1480" y="53461"/>
                </a:lnTo>
                <a:lnTo>
                  <a:pt x="0" y="68791"/>
                </a:lnTo>
                <a:lnTo>
                  <a:pt x="2375" y="82987"/>
                </a:lnTo>
                <a:lnTo>
                  <a:pt x="25417" y="116853"/>
                </a:lnTo>
                <a:lnTo>
                  <a:pt x="64947" y="130252"/>
                </a:lnTo>
                <a:lnTo>
                  <a:pt x="1726234" y="130252"/>
                </a:lnTo>
                <a:lnTo>
                  <a:pt x="1769599" y="113299"/>
                </a:lnTo>
                <a:lnTo>
                  <a:pt x="1789702" y="76789"/>
                </a:lnTo>
                <a:lnTo>
                  <a:pt x="1791183" y="61458"/>
                </a:lnTo>
                <a:lnTo>
                  <a:pt x="1788809" y="47265"/>
                </a:lnTo>
                <a:lnTo>
                  <a:pt x="1765769" y="13400"/>
                </a:lnTo>
                <a:lnTo>
                  <a:pt x="17262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265162" y="1766575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10">
                <a:moveTo>
                  <a:pt x="886294" y="0"/>
                </a:moveTo>
                <a:lnTo>
                  <a:pt x="58362" y="329"/>
                </a:lnTo>
                <a:lnTo>
                  <a:pt x="21568" y="16959"/>
                </a:lnTo>
                <a:lnTo>
                  <a:pt x="1478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06" y="116871"/>
                </a:lnTo>
                <a:lnTo>
                  <a:pt x="64947" y="130270"/>
                </a:lnTo>
                <a:lnTo>
                  <a:pt x="886294" y="130270"/>
                </a:lnTo>
                <a:lnTo>
                  <a:pt x="929681" y="113303"/>
                </a:lnTo>
                <a:lnTo>
                  <a:pt x="949775" y="76785"/>
                </a:lnTo>
                <a:lnTo>
                  <a:pt x="951254" y="61450"/>
                </a:lnTo>
                <a:lnTo>
                  <a:pt x="948877" y="47256"/>
                </a:lnTo>
                <a:lnTo>
                  <a:pt x="925832" y="13395"/>
                </a:lnTo>
                <a:lnTo>
                  <a:pt x="8862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291388" y="1766575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49" y="333"/>
                </a:lnTo>
                <a:lnTo>
                  <a:pt x="21562" y="16973"/>
                </a:lnTo>
                <a:lnTo>
                  <a:pt x="1477" y="53492"/>
                </a:lnTo>
                <a:lnTo>
                  <a:pt x="0" y="68829"/>
                </a:lnTo>
                <a:lnTo>
                  <a:pt x="2378" y="83021"/>
                </a:lnTo>
                <a:lnTo>
                  <a:pt x="25422" y="116876"/>
                </a:lnTo>
                <a:lnTo>
                  <a:pt x="64972" y="130270"/>
                </a:lnTo>
                <a:lnTo>
                  <a:pt x="269861" y="130270"/>
                </a:lnTo>
                <a:lnTo>
                  <a:pt x="313223" y="113318"/>
                </a:lnTo>
                <a:lnTo>
                  <a:pt x="333317" y="76804"/>
                </a:lnTo>
                <a:lnTo>
                  <a:pt x="334796" y="61470"/>
                </a:lnTo>
                <a:lnTo>
                  <a:pt x="332424" y="47272"/>
                </a:lnTo>
                <a:lnTo>
                  <a:pt x="309395" y="13400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701214" y="17665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71" y="328"/>
                </a:lnTo>
                <a:lnTo>
                  <a:pt x="21578" y="16951"/>
                </a:lnTo>
                <a:lnTo>
                  <a:pt x="1479" y="53465"/>
                </a:lnTo>
                <a:lnTo>
                  <a:pt x="0" y="68799"/>
                </a:lnTo>
                <a:lnTo>
                  <a:pt x="2373" y="82997"/>
                </a:lnTo>
                <a:lnTo>
                  <a:pt x="25406" y="116869"/>
                </a:lnTo>
                <a:lnTo>
                  <a:pt x="64935" y="130270"/>
                </a:lnTo>
                <a:lnTo>
                  <a:pt x="195047" y="130270"/>
                </a:lnTo>
                <a:lnTo>
                  <a:pt x="238434" y="113303"/>
                </a:lnTo>
                <a:lnTo>
                  <a:pt x="258527" y="76785"/>
                </a:lnTo>
                <a:lnTo>
                  <a:pt x="260006" y="61450"/>
                </a:lnTo>
                <a:lnTo>
                  <a:pt x="257629" y="47256"/>
                </a:lnTo>
                <a:lnTo>
                  <a:pt x="234584" y="13395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041640" y="176657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10">
                <a:moveTo>
                  <a:pt x="780122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780122" y="130270"/>
                </a:lnTo>
                <a:lnTo>
                  <a:pt x="823479" y="113318"/>
                </a:lnTo>
                <a:lnTo>
                  <a:pt x="843577" y="76804"/>
                </a:lnTo>
                <a:lnTo>
                  <a:pt x="845057" y="61470"/>
                </a:lnTo>
                <a:lnTo>
                  <a:pt x="842684" y="47272"/>
                </a:lnTo>
                <a:lnTo>
                  <a:pt x="819651" y="13400"/>
                </a:lnTo>
                <a:lnTo>
                  <a:pt x="7801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974111" y="1766656"/>
            <a:ext cx="281940" cy="130810"/>
          </a:xfrm>
          <a:custGeom>
            <a:avLst/>
            <a:gdLst/>
            <a:ahLst/>
            <a:cxnLst/>
            <a:rect l="l" t="t" r="r" b="b"/>
            <a:pathLst>
              <a:path w="281940" h="130810">
                <a:moveTo>
                  <a:pt x="281887" y="0"/>
                </a:moveTo>
                <a:lnTo>
                  <a:pt x="58351" y="252"/>
                </a:lnTo>
                <a:lnTo>
                  <a:pt x="21567" y="16892"/>
                </a:lnTo>
                <a:lnTo>
                  <a:pt x="1478" y="53411"/>
                </a:lnTo>
                <a:lnTo>
                  <a:pt x="0" y="68748"/>
                </a:lnTo>
                <a:lnTo>
                  <a:pt x="2379" y="82940"/>
                </a:lnTo>
                <a:lnTo>
                  <a:pt x="25427" y="116795"/>
                </a:lnTo>
                <a:lnTo>
                  <a:pt x="64971" y="130189"/>
                </a:lnTo>
                <a:lnTo>
                  <a:pt x="281887" y="130189"/>
                </a:lnTo>
                <a:lnTo>
                  <a:pt x="28188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576156" y="1448144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34125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9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8"/>
                </a:lnTo>
                <a:lnTo>
                  <a:pt x="0" y="68788"/>
                </a:lnTo>
                <a:lnTo>
                  <a:pt x="2374" y="82985"/>
                </a:lnTo>
                <a:lnTo>
                  <a:pt x="25414" y="116853"/>
                </a:lnTo>
                <a:lnTo>
                  <a:pt x="64944" y="130252"/>
                </a:lnTo>
                <a:lnTo>
                  <a:pt x="195069" y="130252"/>
                </a:lnTo>
                <a:lnTo>
                  <a:pt x="238445" y="113292"/>
                </a:lnTo>
                <a:lnTo>
                  <a:pt x="258549" y="76780"/>
                </a:lnTo>
                <a:lnTo>
                  <a:pt x="260030" y="61448"/>
                </a:lnTo>
                <a:lnTo>
                  <a:pt x="257653" y="47257"/>
                </a:lnTo>
                <a:lnTo>
                  <a:pt x="234605" y="13397"/>
                </a:lnTo>
                <a:lnTo>
                  <a:pt x="1950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676268" y="84752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09">
                <a:moveTo>
                  <a:pt x="269856" y="0"/>
                </a:moveTo>
                <a:lnTo>
                  <a:pt x="58372" y="329"/>
                </a:lnTo>
                <a:lnTo>
                  <a:pt x="21573" y="16956"/>
                </a:lnTo>
                <a:lnTo>
                  <a:pt x="1479" y="53466"/>
                </a:lnTo>
                <a:lnTo>
                  <a:pt x="0" y="68797"/>
                </a:lnTo>
                <a:lnTo>
                  <a:pt x="2375" y="82992"/>
                </a:lnTo>
                <a:lnTo>
                  <a:pt x="25412" y="116855"/>
                </a:lnTo>
                <a:lnTo>
                  <a:pt x="64955" y="130252"/>
                </a:lnTo>
                <a:lnTo>
                  <a:pt x="269856" y="130252"/>
                </a:lnTo>
                <a:lnTo>
                  <a:pt x="313243" y="113292"/>
                </a:lnTo>
                <a:lnTo>
                  <a:pt x="333338" y="76780"/>
                </a:lnTo>
                <a:lnTo>
                  <a:pt x="334817" y="61448"/>
                </a:lnTo>
                <a:lnTo>
                  <a:pt x="332443" y="47257"/>
                </a:lnTo>
                <a:lnTo>
                  <a:pt x="309403" y="13397"/>
                </a:lnTo>
                <a:lnTo>
                  <a:pt x="2698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8609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2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785711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84" y="326"/>
                </a:lnTo>
                <a:lnTo>
                  <a:pt x="21584" y="16944"/>
                </a:lnTo>
                <a:lnTo>
                  <a:pt x="1480" y="53452"/>
                </a:lnTo>
                <a:lnTo>
                  <a:pt x="0" y="68781"/>
                </a:lnTo>
                <a:lnTo>
                  <a:pt x="2373" y="82979"/>
                </a:lnTo>
                <a:lnTo>
                  <a:pt x="25406" y="116851"/>
                </a:lnTo>
                <a:lnTo>
                  <a:pt x="64935" y="130252"/>
                </a:lnTo>
                <a:lnTo>
                  <a:pt x="195059" y="130252"/>
                </a:lnTo>
                <a:lnTo>
                  <a:pt x="238436" y="113291"/>
                </a:lnTo>
                <a:lnTo>
                  <a:pt x="258539" y="76780"/>
                </a:lnTo>
                <a:lnTo>
                  <a:pt x="260020" y="61448"/>
                </a:lnTo>
                <a:lnTo>
                  <a:pt x="257644" y="47257"/>
                </a:lnTo>
                <a:lnTo>
                  <a:pt x="234596" y="13398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120726" y="2063262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68" y="330"/>
                </a:lnTo>
                <a:lnTo>
                  <a:pt x="21568" y="16959"/>
                </a:lnTo>
                <a:lnTo>
                  <a:pt x="1478" y="53470"/>
                </a:lnTo>
                <a:lnTo>
                  <a:pt x="0" y="68801"/>
                </a:lnTo>
                <a:lnTo>
                  <a:pt x="2375" y="82995"/>
                </a:lnTo>
                <a:lnTo>
                  <a:pt x="25411" y="116856"/>
                </a:lnTo>
                <a:lnTo>
                  <a:pt x="64959" y="130252"/>
                </a:lnTo>
                <a:lnTo>
                  <a:pt x="269861" y="130252"/>
                </a:lnTo>
                <a:lnTo>
                  <a:pt x="313243" y="113291"/>
                </a:lnTo>
                <a:lnTo>
                  <a:pt x="333342" y="76780"/>
                </a:lnTo>
                <a:lnTo>
                  <a:pt x="334822" y="61448"/>
                </a:lnTo>
                <a:lnTo>
                  <a:pt x="332447" y="47257"/>
                </a:lnTo>
                <a:lnTo>
                  <a:pt x="309403" y="13398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530543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920824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91" y="327"/>
                </a:lnTo>
                <a:lnTo>
                  <a:pt x="21589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3" y="82974"/>
                </a:lnTo>
                <a:lnTo>
                  <a:pt x="25413" y="116839"/>
                </a:lnTo>
                <a:lnTo>
                  <a:pt x="64948" y="130234"/>
                </a:lnTo>
                <a:lnTo>
                  <a:pt x="195047" y="130234"/>
                </a:lnTo>
                <a:lnTo>
                  <a:pt x="238428" y="113286"/>
                </a:lnTo>
                <a:lnTo>
                  <a:pt x="258528" y="76781"/>
                </a:lnTo>
                <a:lnTo>
                  <a:pt x="260007" y="61448"/>
                </a:lnTo>
                <a:lnTo>
                  <a:pt x="257633" y="47257"/>
                </a:lnTo>
                <a:lnTo>
                  <a:pt x="234594" y="13398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266073" y="3521753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87" y="0"/>
                </a:moveTo>
                <a:lnTo>
                  <a:pt x="58396" y="325"/>
                </a:lnTo>
                <a:lnTo>
                  <a:pt x="21589" y="16939"/>
                </a:lnTo>
                <a:lnTo>
                  <a:pt x="1480" y="53441"/>
                </a:lnTo>
                <a:lnTo>
                  <a:pt x="0" y="68767"/>
                </a:lnTo>
                <a:lnTo>
                  <a:pt x="2370" y="82966"/>
                </a:lnTo>
                <a:lnTo>
                  <a:pt x="25403" y="116836"/>
                </a:lnTo>
                <a:lnTo>
                  <a:pt x="64936" y="130234"/>
                </a:lnTo>
                <a:lnTo>
                  <a:pt x="280087" y="130234"/>
                </a:lnTo>
                <a:lnTo>
                  <a:pt x="323463" y="113286"/>
                </a:lnTo>
                <a:lnTo>
                  <a:pt x="343567" y="76781"/>
                </a:lnTo>
                <a:lnTo>
                  <a:pt x="345047" y="61448"/>
                </a:lnTo>
                <a:lnTo>
                  <a:pt x="342672" y="47257"/>
                </a:lnTo>
                <a:lnTo>
                  <a:pt x="319629" y="13398"/>
                </a:lnTo>
                <a:lnTo>
                  <a:pt x="280087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61" y="329"/>
                </a:lnTo>
                <a:lnTo>
                  <a:pt x="451860" y="16954"/>
                </a:lnTo>
                <a:lnTo>
                  <a:pt x="431757" y="53459"/>
                </a:lnTo>
                <a:lnTo>
                  <a:pt x="430277" y="68787"/>
                </a:lnTo>
                <a:lnTo>
                  <a:pt x="432652" y="82982"/>
                </a:lnTo>
                <a:lnTo>
                  <a:pt x="455696" y="116841"/>
                </a:lnTo>
                <a:lnTo>
                  <a:pt x="495237" y="130234"/>
                </a:lnTo>
                <a:lnTo>
                  <a:pt x="710337" y="130234"/>
                </a:lnTo>
                <a:lnTo>
                  <a:pt x="753731" y="113279"/>
                </a:lnTo>
                <a:lnTo>
                  <a:pt x="773830" y="76772"/>
                </a:lnTo>
                <a:lnTo>
                  <a:pt x="775310" y="61438"/>
                </a:lnTo>
                <a:lnTo>
                  <a:pt x="772933" y="47249"/>
                </a:lnTo>
                <a:lnTo>
                  <a:pt x="749886" y="13395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126613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3" y="0"/>
                </a:moveTo>
                <a:lnTo>
                  <a:pt x="58398" y="325"/>
                </a:lnTo>
                <a:lnTo>
                  <a:pt x="21594" y="16939"/>
                </a:lnTo>
                <a:lnTo>
                  <a:pt x="1481" y="53441"/>
                </a:lnTo>
                <a:lnTo>
                  <a:pt x="0" y="68767"/>
                </a:lnTo>
                <a:lnTo>
                  <a:pt x="2371" y="82966"/>
                </a:lnTo>
                <a:lnTo>
                  <a:pt x="25408" y="116836"/>
                </a:lnTo>
                <a:lnTo>
                  <a:pt x="64936" y="130234"/>
                </a:lnTo>
                <a:lnTo>
                  <a:pt x="195073" y="130234"/>
                </a:lnTo>
                <a:lnTo>
                  <a:pt x="238439" y="113286"/>
                </a:lnTo>
                <a:lnTo>
                  <a:pt x="258552" y="76781"/>
                </a:lnTo>
                <a:lnTo>
                  <a:pt x="260033" y="61448"/>
                </a:lnTo>
                <a:lnTo>
                  <a:pt x="257656" y="47257"/>
                </a:lnTo>
                <a:lnTo>
                  <a:pt x="234604" y="13398"/>
                </a:lnTo>
                <a:lnTo>
                  <a:pt x="19507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291737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3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53" y="130218"/>
                </a:lnTo>
                <a:lnTo>
                  <a:pt x="238426" y="113276"/>
                </a:lnTo>
                <a:lnTo>
                  <a:pt x="258534" y="76776"/>
                </a:lnTo>
                <a:lnTo>
                  <a:pt x="260015" y="61446"/>
                </a:lnTo>
                <a:lnTo>
                  <a:pt x="257642" y="47258"/>
                </a:lnTo>
                <a:lnTo>
                  <a:pt x="234600" y="13400"/>
                </a:lnTo>
                <a:lnTo>
                  <a:pt x="1950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636982" y="4368699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92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280092" y="130218"/>
                </a:lnTo>
                <a:lnTo>
                  <a:pt x="323467" y="113275"/>
                </a:lnTo>
                <a:lnTo>
                  <a:pt x="343574" y="76775"/>
                </a:lnTo>
                <a:lnTo>
                  <a:pt x="345055" y="61445"/>
                </a:lnTo>
                <a:lnTo>
                  <a:pt x="342682" y="47257"/>
                </a:lnTo>
                <a:lnTo>
                  <a:pt x="319640" y="13399"/>
                </a:lnTo>
                <a:lnTo>
                  <a:pt x="280092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76" y="327"/>
                </a:lnTo>
                <a:lnTo>
                  <a:pt x="451868" y="16947"/>
                </a:lnTo>
                <a:lnTo>
                  <a:pt x="431760" y="53446"/>
                </a:lnTo>
                <a:lnTo>
                  <a:pt x="430280" y="68770"/>
                </a:lnTo>
                <a:lnTo>
                  <a:pt x="432655" y="82966"/>
                </a:lnTo>
                <a:lnTo>
                  <a:pt x="455698" y="116825"/>
                </a:lnTo>
                <a:lnTo>
                  <a:pt x="495241" y="130218"/>
                </a:lnTo>
                <a:lnTo>
                  <a:pt x="710337" y="130218"/>
                </a:lnTo>
                <a:lnTo>
                  <a:pt x="753736" y="113265"/>
                </a:lnTo>
                <a:lnTo>
                  <a:pt x="773837" y="76762"/>
                </a:lnTo>
                <a:lnTo>
                  <a:pt x="775316" y="61431"/>
                </a:lnTo>
                <a:lnTo>
                  <a:pt x="772941" y="47246"/>
                </a:lnTo>
                <a:lnTo>
                  <a:pt x="749894" y="13396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497523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70" y="130218"/>
                </a:lnTo>
                <a:lnTo>
                  <a:pt x="238440" y="113274"/>
                </a:lnTo>
                <a:lnTo>
                  <a:pt x="258552" y="76774"/>
                </a:lnTo>
                <a:lnTo>
                  <a:pt x="260034" y="61444"/>
                </a:lnTo>
                <a:lnTo>
                  <a:pt x="257660" y="47257"/>
                </a:lnTo>
                <a:lnTo>
                  <a:pt x="234612" y="13399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467062" y="3521753"/>
            <a:ext cx="789305" cy="130810"/>
          </a:xfrm>
          <a:custGeom>
            <a:avLst/>
            <a:gdLst/>
            <a:ahLst/>
            <a:cxnLst/>
            <a:rect l="l" t="t" r="r" b="b"/>
            <a:pathLst>
              <a:path w="789305" h="130810">
                <a:moveTo>
                  <a:pt x="766763" y="0"/>
                </a:moveTo>
                <a:lnTo>
                  <a:pt x="58389" y="327"/>
                </a:lnTo>
                <a:lnTo>
                  <a:pt x="21584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2" y="82974"/>
                </a:lnTo>
                <a:lnTo>
                  <a:pt x="25408" y="116839"/>
                </a:lnTo>
                <a:lnTo>
                  <a:pt x="64948" y="130234"/>
                </a:lnTo>
                <a:lnTo>
                  <a:pt x="766763" y="130234"/>
                </a:lnTo>
                <a:lnTo>
                  <a:pt x="773338" y="129905"/>
                </a:lnTo>
                <a:lnTo>
                  <a:pt x="786921" y="127024"/>
                </a:lnTo>
                <a:lnTo>
                  <a:pt x="788937" y="126106"/>
                </a:lnTo>
                <a:lnTo>
                  <a:pt x="788937" y="4275"/>
                </a:lnTo>
                <a:lnTo>
                  <a:pt x="781191" y="1605"/>
                </a:lnTo>
                <a:lnTo>
                  <a:pt x="76676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297263" y="3232828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2" y="0"/>
                </a:moveTo>
                <a:lnTo>
                  <a:pt x="58387" y="326"/>
                </a:lnTo>
                <a:lnTo>
                  <a:pt x="21589" y="16938"/>
                </a:lnTo>
                <a:lnTo>
                  <a:pt x="1480" y="53446"/>
                </a:lnTo>
                <a:lnTo>
                  <a:pt x="0" y="68779"/>
                </a:lnTo>
                <a:lnTo>
                  <a:pt x="2373" y="82973"/>
                </a:lnTo>
                <a:lnTo>
                  <a:pt x="25412" y="116846"/>
                </a:lnTo>
                <a:lnTo>
                  <a:pt x="64935" y="130252"/>
                </a:lnTo>
                <a:lnTo>
                  <a:pt x="195072" y="130252"/>
                </a:lnTo>
                <a:lnTo>
                  <a:pt x="238429" y="113300"/>
                </a:lnTo>
                <a:lnTo>
                  <a:pt x="258528" y="76792"/>
                </a:lnTo>
                <a:lnTo>
                  <a:pt x="260008" y="61467"/>
                </a:lnTo>
                <a:lnTo>
                  <a:pt x="257639" y="47267"/>
                </a:lnTo>
                <a:lnTo>
                  <a:pt x="234611" y="13397"/>
                </a:lnTo>
                <a:lnTo>
                  <a:pt x="195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32253" y="3232828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36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269836" y="130252"/>
                </a:lnTo>
                <a:lnTo>
                  <a:pt x="313236" y="113278"/>
                </a:lnTo>
                <a:lnTo>
                  <a:pt x="333329" y="76765"/>
                </a:lnTo>
                <a:lnTo>
                  <a:pt x="334809" y="61437"/>
                </a:lnTo>
                <a:lnTo>
                  <a:pt x="332432" y="47243"/>
                </a:lnTo>
                <a:lnTo>
                  <a:pt x="309384" y="13390"/>
                </a:lnTo>
                <a:lnTo>
                  <a:pt x="2698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042056" y="3232828"/>
            <a:ext cx="213995" cy="130810"/>
          </a:xfrm>
          <a:custGeom>
            <a:avLst/>
            <a:gdLst/>
            <a:ahLst/>
            <a:cxnLst/>
            <a:rect l="l" t="t" r="r" b="b"/>
            <a:pathLst>
              <a:path w="213994" h="130810">
                <a:moveTo>
                  <a:pt x="195071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01661" y="129921"/>
                </a:lnTo>
                <a:lnTo>
                  <a:pt x="213943" y="127310"/>
                </a:lnTo>
                <a:lnTo>
                  <a:pt x="213943" y="3136"/>
                </a:lnTo>
                <a:lnTo>
                  <a:pt x="209499" y="160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899667" y="3232828"/>
            <a:ext cx="1296670" cy="130810"/>
          </a:xfrm>
          <a:custGeom>
            <a:avLst/>
            <a:gdLst/>
            <a:ahLst/>
            <a:cxnLst/>
            <a:rect l="l" t="t" r="r" b="b"/>
            <a:pathLst>
              <a:path w="1296669" h="130810">
                <a:moveTo>
                  <a:pt x="1231492" y="0"/>
                </a:moveTo>
                <a:lnTo>
                  <a:pt x="58368" y="331"/>
                </a:lnTo>
                <a:lnTo>
                  <a:pt x="21578" y="16960"/>
                </a:lnTo>
                <a:lnTo>
                  <a:pt x="1479" y="53473"/>
                </a:lnTo>
                <a:lnTo>
                  <a:pt x="0" y="68809"/>
                </a:lnTo>
                <a:lnTo>
                  <a:pt x="2380" y="82997"/>
                </a:lnTo>
                <a:lnTo>
                  <a:pt x="25433" y="116853"/>
                </a:lnTo>
                <a:lnTo>
                  <a:pt x="64971" y="130252"/>
                </a:lnTo>
                <a:lnTo>
                  <a:pt x="1231492" y="130252"/>
                </a:lnTo>
                <a:lnTo>
                  <a:pt x="1274874" y="113285"/>
                </a:lnTo>
                <a:lnTo>
                  <a:pt x="1294973" y="76774"/>
                </a:lnTo>
                <a:lnTo>
                  <a:pt x="1296452" y="61447"/>
                </a:lnTo>
                <a:lnTo>
                  <a:pt x="1294077" y="47251"/>
                </a:lnTo>
                <a:lnTo>
                  <a:pt x="1271034" y="13392"/>
                </a:lnTo>
                <a:lnTo>
                  <a:pt x="12314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588743" y="3826887"/>
            <a:ext cx="1667510" cy="130810"/>
          </a:xfrm>
          <a:custGeom>
            <a:avLst/>
            <a:gdLst/>
            <a:ahLst/>
            <a:cxnLst/>
            <a:rect l="l" t="t" r="r" b="b"/>
            <a:pathLst>
              <a:path w="1667509" h="130810">
                <a:moveTo>
                  <a:pt x="1645081" y="0"/>
                </a:moveTo>
                <a:lnTo>
                  <a:pt x="58394" y="327"/>
                </a:lnTo>
                <a:lnTo>
                  <a:pt x="21589" y="16944"/>
                </a:lnTo>
                <a:lnTo>
                  <a:pt x="1480" y="53446"/>
                </a:lnTo>
                <a:lnTo>
                  <a:pt x="0" y="68772"/>
                </a:lnTo>
                <a:lnTo>
                  <a:pt x="2375" y="82964"/>
                </a:lnTo>
                <a:lnTo>
                  <a:pt x="25417" y="116831"/>
                </a:lnTo>
                <a:lnTo>
                  <a:pt x="64947" y="130234"/>
                </a:lnTo>
                <a:lnTo>
                  <a:pt x="1645081" y="130234"/>
                </a:lnTo>
                <a:lnTo>
                  <a:pt x="1651657" y="129905"/>
                </a:lnTo>
                <a:lnTo>
                  <a:pt x="1665240" y="127020"/>
                </a:lnTo>
                <a:lnTo>
                  <a:pt x="1667255" y="126103"/>
                </a:lnTo>
                <a:lnTo>
                  <a:pt x="1667255" y="4275"/>
                </a:lnTo>
                <a:lnTo>
                  <a:pt x="1659511" y="1606"/>
                </a:lnTo>
                <a:lnTo>
                  <a:pt x="164508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316480" y="4105023"/>
            <a:ext cx="939800" cy="130810"/>
          </a:xfrm>
          <a:custGeom>
            <a:avLst/>
            <a:gdLst/>
            <a:ahLst/>
            <a:cxnLst/>
            <a:rect l="l" t="t" r="r" b="b"/>
            <a:pathLst>
              <a:path w="939800" h="130810">
                <a:moveTo>
                  <a:pt x="917345" y="0"/>
                </a:moveTo>
                <a:lnTo>
                  <a:pt x="58369" y="329"/>
                </a:lnTo>
                <a:lnTo>
                  <a:pt x="21579" y="16968"/>
                </a:lnTo>
                <a:lnTo>
                  <a:pt x="1479" y="53480"/>
                </a:lnTo>
                <a:lnTo>
                  <a:pt x="0" y="68802"/>
                </a:lnTo>
                <a:lnTo>
                  <a:pt x="2378" y="82993"/>
                </a:lnTo>
                <a:lnTo>
                  <a:pt x="25420" y="116862"/>
                </a:lnTo>
                <a:lnTo>
                  <a:pt x="64946" y="130268"/>
                </a:lnTo>
                <a:lnTo>
                  <a:pt x="917345" y="130268"/>
                </a:lnTo>
                <a:lnTo>
                  <a:pt x="923944" y="129937"/>
                </a:lnTo>
                <a:lnTo>
                  <a:pt x="937522" y="127047"/>
                </a:lnTo>
                <a:lnTo>
                  <a:pt x="939519" y="126136"/>
                </a:lnTo>
                <a:lnTo>
                  <a:pt x="939519" y="4279"/>
                </a:lnTo>
                <a:lnTo>
                  <a:pt x="931773" y="1607"/>
                </a:lnTo>
                <a:lnTo>
                  <a:pt x="91734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953642" y="4105023"/>
            <a:ext cx="1292225" cy="130810"/>
          </a:xfrm>
          <a:custGeom>
            <a:avLst/>
            <a:gdLst/>
            <a:ahLst/>
            <a:cxnLst/>
            <a:rect l="l" t="t" r="r" b="b"/>
            <a:pathLst>
              <a:path w="1292225" h="130810">
                <a:moveTo>
                  <a:pt x="1227238" y="0"/>
                </a:moveTo>
                <a:lnTo>
                  <a:pt x="58376" y="328"/>
                </a:lnTo>
                <a:lnTo>
                  <a:pt x="21584" y="16961"/>
                </a:lnTo>
                <a:lnTo>
                  <a:pt x="1480" y="53471"/>
                </a:lnTo>
                <a:lnTo>
                  <a:pt x="0" y="68792"/>
                </a:lnTo>
                <a:lnTo>
                  <a:pt x="2376" y="82985"/>
                </a:lnTo>
                <a:lnTo>
                  <a:pt x="25415" y="116860"/>
                </a:lnTo>
                <a:lnTo>
                  <a:pt x="64934" y="130268"/>
                </a:lnTo>
                <a:lnTo>
                  <a:pt x="1227238" y="130268"/>
                </a:lnTo>
                <a:lnTo>
                  <a:pt x="1270624" y="113291"/>
                </a:lnTo>
                <a:lnTo>
                  <a:pt x="1290719" y="76776"/>
                </a:lnTo>
                <a:lnTo>
                  <a:pt x="1292199" y="61452"/>
                </a:lnTo>
                <a:lnTo>
                  <a:pt x="1289824" y="47269"/>
                </a:lnTo>
                <a:lnTo>
                  <a:pt x="1266780" y="13408"/>
                </a:lnTo>
                <a:lnTo>
                  <a:pt x="122723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930753" y="1448352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74" y="122"/>
                </a:lnTo>
                <a:lnTo>
                  <a:pt x="21583" y="16751"/>
                </a:lnTo>
                <a:lnTo>
                  <a:pt x="1480" y="53261"/>
                </a:lnTo>
                <a:lnTo>
                  <a:pt x="0" y="68593"/>
                </a:lnTo>
                <a:lnTo>
                  <a:pt x="2378" y="82787"/>
                </a:lnTo>
                <a:lnTo>
                  <a:pt x="25428" y="116648"/>
                </a:lnTo>
                <a:lnTo>
                  <a:pt x="64959" y="130044"/>
                </a:lnTo>
                <a:lnTo>
                  <a:pt x="325246" y="130044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632750" y="1151448"/>
            <a:ext cx="1471295" cy="130810"/>
          </a:xfrm>
          <a:custGeom>
            <a:avLst/>
            <a:gdLst/>
            <a:ahLst/>
            <a:cxnLst/>
            <a:rect l="l" t="t" r="r" b="b"/>
            <a:pathLst>
              <a:path w="1471294" h="130809">
                <a:moveTo>
                  <a:pt x="1406333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406333" y="130270"/>
                </a:lnTo>
                <a:lnTo>
                  <a:pt x="1449720" y="113303"/>
                </a:lnTo>
                <a:lnTo>
                  <a:pt x="1469814" y="76786"/>
                </a:lnTo>
                <a:lnTo>
                  <a:pt x="1471293" y="61450"/>
                </a:lnTo>
                <a:lnTo>
                  <a:pt x="1468916" y="47256"/>
                </a:lnTo>
                <a:lnTo>
                  <a:pt x="1445871" y="13395"/>
                </a:lnTo>
                <a:lnTo>
                  <a:pt x="1406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172178" y="1151772"/>
            <a:ext cx="83820" cy="130175"/>
          </a:xfrm>
          <a:custGeom>
            <a:avLst/>
            <a:gdLst/>
            <a:ahLst/>
            <a:cxnLst/>
            <a:rect l="l" t="t" r="r" b="b"/>
            <a:pathLst>
              <a:path w="83819" h="130175">
                <a:moveTo>
                  <a:pt x="83820" y="0"/>
                </a:moveTo>
                <a:lnTo>
                  <a:pt x="44791" y="2885"/>
                </a:lnTo>
                <a:lnTo>
                  <a:pt x="12592" y="26948"/>
                </a:lnTo>
                <a:lnTo>
                  <a:pt x="0" y="68475"/>
                </a:lnTo>
                <a:lnTo>
                  <a:pt x="2372" y="82673"/>
                </a:lnTo>
                <a:lnTo>
                  <a:pt x="25406" y="116545"/>
                </a:lnTo>
                <a:lnTo>
                  <a:pt x="64935" y="129945"/>
                </a:lnTo>
                <a:lnTo>
                  <a:pt x="83820" y="129945"/>
                </a:lnTo>
                <a:lnTo>
                  <a:pt x="838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4049058" y="1151448"/>
            <a:ext cx="474980" cy="130810"/>
          </a:xfrm>
          <a:custGeom>
            <a:avLst/>
            <a:gdLst/>
            <a:ahLst/>
            <a:cxnLst/>
            <a:rect l="l" t="t" r="r" b="b"/>
            <a:pathLst>
              <a:path w="474980" h="130809">
                <a:moveTo>
                  <a:pt x="409777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409777" y="130270"/>
                </a:lnTo>
                <a:lnTo>
                  <a:pt x="453129" y="113318"/>
                </a:lnTo>
                <a:lnTo>
                  <a:pt x="473232" y="76804"/>
                </a:lnTo>
                <a:lnTo>
                  <a:pt x="474713" y="61470"/>
                </a:lnTo>
                <a:lnTo>
                  <a:pt x="472339" y="47272"/>
                </a:lnTo>
                <a:lnTo>
                  <a:pt x="449300" y="13400"/>
                </a:lnTo>
                <a:lnTo>
                  <a:pt x="409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4553209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903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928903" y="130252"/>
                </a:lnTo>
                <a:lnTo>
                  <a:pt x="972285" y="113292"/>
                </a:lnTo>
                <a:lnTo>
                  <a:pt x="992383" y="76782"/>
                </a:lnTo>
                <a:lnTo>
                  <a:pt x="993863" y="61450"/>
                </a:lnTo>
                <a:lnTo>
                  <a:pt x="991485" y="47256"/>
                </a:lnTo>
                <a:lnTo>
                  <a:pt x="968440" y="13395"/>
                </a:lnTo>
                <a:lnTo>
                  <a:pt x="9289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465962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65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928865" y="130252"/>
                </a:lnTo>
                <a:lnTo>
                  <a:pt x="972246" y="113292"/>
                </a:lnTo>
                <a:lnTo>
                  <a:pt x="992345" y="76782"/>
                </a:lnTo>
                <a:lnTo>
                  <a:pt x="993825" y="61450"/>
                </a:lnTo>
                <a:lnTo>
                  <a:pt x="991447" y="47256"/>
                </a:lnTo>
                <a:lnTo>
                  <a:pt x="968402" y="13395"/>
                </a:lnTo>
                <a:lnTo>
                  <a:pt x="9288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626726" y="8475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173380" y="130252"/>
                </a:lnTo>
                <a:lnTo>
                  <a:pt x="216762" y="113292"/>
                </a:lnTo>
                <a:lnTo>
                  <a:pt x="236860" y="76782"/>
                </a:lnTo>
                <a:lnTo>
                  <a:pt x="238340" y="61450"/>
                </a:lnTo>
                <a:lnTo>
                  <a:pt x="235963" y="47256"/>
                </a:lnTo>
                <a:lnTo>
                  <a:pt x="212918" y="13395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925990" y="847523"/>
            <a:ext cx="321310" cy="130810"/>
          </a:xfrm>
          <a:custGeom>
            <a:avLst/>
            <a:gdLst/>
            <a:ahLst/>
            <a:cxnLst/>
            <a:rect l="l" t="t" r="r" b="b"/>
            <a:pathLst>
              <a:path w="321309" h="130809">
                <a:moveTo>
                  <a:pt x="255778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255778" y="130252"/>
                </a:lnTo>
                <a:lnTo>
                  <a:pt x="299159" y="113292"/>
                </a:lnTo>
                <a:lnTo>
                  <a:pt x="319258" y="76782"/>
                </a:lnTo>
                <a:lnTo>
                  <a:pt x="320738" y="61450"/>
                </a:lnTo>
                <a:lnTo>
                  <a:pt x="318360" y="47256"/>
                </a:lnTo>
                <a:lnTo>
                  <a:pt x="295315" y="13395"/>
                </a:lnTo>
                <a:lnTo>
                  <a:pt x="2557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956386" y="550852"/>
            <a:ext cx="476884" cy="130810"/>
          </a:xfrm>
          <a:custGeom>
            <a:avLst/>
            <a:gdLst/>
            <a:ahLst/>
            <a:cxnLst/>
            <a:rect l="l" t="t" r="r" b="b"/>
            <a:pathLst>
              <a:path w="476884" h="130809">
                <a:moveTo>
                  <a:pt x="411923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23" y="130234"/>
                </a:lnTo>
                <a:lnTo>
                  <a:pt x="455293" y="113287"/>
                </a:lnTo>
                <a:lnTo>
                  <a:pt x="475393" y="76782"/>
                </a:lnTo>
                <a:lnTo>
                  <a:pt x="476873" y="61455"/>
                </a:lnTo>
                <a:lnTo>
                  <a:pt x="474503" y="47260"/>
                </a:lnTo>
                <a:lnTo>
                  <a:pt x="451473" y="13397"/>
                </a:lnTo>
                <a:lnTo>
                  <a:pt x="41192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567344" y="550852"/>
            <a:ext cx="658495" cy="130810"/>
          </a:xfrm>
          <a:custGeom>
            <a:avLst/>
            <a:gdLst/>
            <a:ahLst/>
            <a:cxnLst/>
            <a:rect l="l" t="t" r="r" b="b"/>
            <a:pathLst>
              <a:path w="658494" h="130809">
                <a:moveTo>
                  <a:pt x="592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592936" y="130234"/>
                </a:lnTo>
                <a:lnTo>
                  <a:pt x="636314" y="113280"/>
                </a:lnTo>
                <a:lnTo>
                  <a:pt x="656417" y="76773"/>
                </a:lnTo>
                <a:lnTo>
                  <a:pt x="657898" y="61445"/>
                </a:lnTo>
                <a:lnTo>
                  <a:pt x="655525" y="47252"/>
                </a:lnTo>
                <a:lnTo>
                  <a:pt x="632483" y="13394"/>
                </a:lnTo>
                <a:lnTo>
                  <a:pt x="592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359291" y="550852"/>
            <a:ext cx="477520" cy="130810"/>
          </a:xfrm>
          <a:custGeom>
            <a:avLst/>
            <a:gdLst/>
            <a:ahLst/>
            <a:cxnLst/>
            <a:rect l="l" t="t" r="r" b="b"/>
            <a:pathLst>
              <a:path w="477519" h="130809">
                <a:moveTo>
                  <a:pt x="411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36" y="130234"/>
                </a:lnTo>
                <a:lnTo>
                  <a:pt x="455314" y="113280"/>
                </a:lnTo>
                <a:lnTo>
                  <a:pt x="475417" y="76773"/>
                </a:lnTo>
                <a:lnTo>
                  <a:pt x="476897" y="61445"/>
                </a:lnTo>
                <a:lnTo>
                  <a:pt x="474525" y="47252"/>
                </a:lnTo>
                <a:lnTo>
                  <a:pt x="451482" y="13394"/>
                </a:lnTo>
                <a:lnTo>
                  <a:pt x="411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930753" y="551059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87" y="121"/>
                </a:lnTo>
                <a:lnTo>
                  <a:pt x="21588" y="16739"/>
                </a:lnTo>
                <a:lnTo>
                  <a:pt x="1480" y="53244"/>
                </a:lnTo>
                <a:lnTo>
                  <a:pt x="0" y="68576"/>
                </a:lnTo>
                <a:lnTo>
                  <a:pt x="2378" y="82770"/>
                </a:lnTo>
                <a:lnTo>
                  <a:pt x="25427" y="116631"/>
                </a:lnTo>
                <a:lnTo>
                  <a:pt x="64959" y="130027"/>
                </a:lnTo>
                <a:lnTo>
                  <a:pt x="325246" y="130027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934744" y="225218"/>
            <a:ext cx="1321435" cy="130810"/>
          </a:xfrm>
          <a:custGeom>
            <a:avLst/>
            <a:gdLst/>
            <a:ahLst/>
            <a:cxnLst/>
            <a:rect l="l" t="t" r="r" b="b"/>
            <a:pathLst>
              <a:path w="1321434" h="130810">
                <a:moveTo>
                  <a:pt x="1321255" y="0"/>
                </a:moveTo>
                <a:lnTo>
                  <a:pt x="58367" y="269"/>
                </a:lnTo>
                <a:lnTo>
                  <a:pt x="21577" y="16905"/>
                </a:lnTo>
                <a:lnTo>
                  <a:pt x="1479" y="53417"/>
                </a:lnTo>
                <a:lnTo>
                  <a:pt x="0" y="68749"/>
                </a:lnTo>
                <a:lnTo>
                  <a:pt x="2380" y="82941"/>
                </a:lnTo>
                <a:lnTo>
                  <a:pt x="25433" y="116796"/>
                </a:lnTo>
                <a:lnTo>
                  <a:pt x="64971" y="130190"/>
                </a:lnTo>
                <a:lnTo>
                  <a:pt x="1321255" y="130190"/>
                </a:lnTo>
                <a:lnTo>
                  <a:pt x="13212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959796" y="4368968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2" y="0"/>
                </a:moveTo>
                <a:lnTo>
                  <a:pt x="58399" y="58"/>
                </a:lnTo>
                <a:lnTo>
                  <a:pt x="21590" y="16678"/>
                </a:lnTo>
                <a:lnTo>
                  <a:pt x="1480" y="53176"/>
                </a:lnTo>
                <a:lnTo>
                  <a:pt x="0" y="68500"/>
                </a:lnTo>
                <a:lnTo>
                  <a:pt x="2372" y="82684"/>
                </a:lnTo>
                <a:lnTo>
                  <a:pt x="25415" y="116543"/>
                </a:lnTo>
                <a:lnTo>
                  <a:pt x="64961" y="129949"/>
                </a:lnTo>
                <a:lnTo>
                  <a:pt x="296202" y="129949"/>
                </a:lnTo>
                <a:lnTo>
                  <a:pt x="2962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468268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8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343358" y="130218"/>
                </a:lnTo>
                <a:lnTo>
                  <a:pt x="386722" y="113272"/>
                </a:lnTo>
                <a:lnTo>
                  <a:pt x="406826" y="76776"/>
                </a:lnTo>
                <a:lnTo>
                  <a:pt x="408306" y="61458"/>
                </a:lnTo>
                <a:lnTo>
                  <a:pt x="405934" y="47265"/>
                </a:lnTo>
                <a:lnTo>
                  <a:pt x="382903" y="13400"/>
                </a:lnTo>
                <a:lnTo>
                  <a:pt x="3433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4976764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411" y="324"/>
                </a:lnTo>
                <a:lnTo>
                  <a:pt x="21595" y="16932"/>
                </a:lnTo>
                <a:lnTo>
                  <a:pt x="1481" y="53427"/>
                </a:lnTo>
                <a:lnTo>
                  <a:pt x="0" y="68749"/>
                </a:lnTo>
                <a:lnTo>
                  <a:pt x="2368" y="82937"/>
                </a:lnTo>
                <a:lnTo>
                  <a:pt x="25399" y="116807"/>
                </a:lnTo>
                <a:lnTo>
                  <a:pt x="64937" y="130218"/>
                </a:lnTo>
                <a:lnTo>
                  <a:pt x="343333" y="130218"/>
                </a:lnTo>
                <a:lnTo>
                  <a:pt x="386710" y="113264"/>
                </a:lnTo>
                <a:lnTo>
                  <a:pt x="406814" y="76767"/>
                </a:lnTo>
                <a:lnTo>
                  <a:pt x="408294" y="61448"/>
                </a:lnTo>
                <a:lnTo>
                  <a:pt x="405920" y="47257"/>
                </a:lnTo>
                <a:lnTo>
                  <a:pt x="382880" y="13397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862813" y="4368699"/>
            <a:ext cx="2030730" cy="130810"/>
          </a:xfrm>
          <a:custGeom>
            <a:avLst/>
            <a:gdLst/>
            <a:ahLst/>
            <a:cxnLst/>
            <a:rect l="l" t="t" r="r" b="b"/>
            <a:pathLst>
              <a:path w="2030730" h="130810">
                <a:moveTo>
                  <a:pt x="1965732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1965732" y="130218"/>
                </a:lnTo>
                <a:lnTo>
                  <a:pt x="2009103" y="113264"/>
                </a:lnTo>
                <a:lnTo>
                  <a:pt x="2029212" y="76767"/>
                </a:lnTo>
                <a:lnTo>
                  <a:pt x="2030692" y="61448"/>
                </a:lnTo>
                <a:lnTo>
                  <a:pt x="2028317" y="47257"/>
                </a:lnTo>
                <a:lnTo>
                  <a:pt x="2005273" y="13397"/>
                </a:lnTo>
                <a:lnTo>
                  <a:pt x="1965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959797" y="4665351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7" y="113298"/>
                </a:lnTo>
                <a:lnTo>
                  <a:pt x="258551" y="76783"/>
                </a:lnTo>
                <a:lnTo>
                  <a:pt x="260031" y="61454"/>
                </a:lnTo>
                <a:lnTo>
                  <a:pt x="257653" y="47269"/>
                </a:lnTo>
                <a:lnTo>
                  <a:pt x="234608" y="13406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348183" y="466536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80" y="330"/>
                </a:lnTo>
                <a:lnTo>
                  <a:pt x="21598" y="16959"/>
                </a:lnTo>
                <a:lnTo>
                  <a:pt x="1481" y="53470"/>
                </a:lnTo>
                <a:lnTo>
                  <a:pt x="0" y="68801"/>
                </a:lnTo>
                <a:lnTo>
                  <a:pt x="2381" y="82995"/>
                </a:lnTo>
                <a:lnTo>
                  <a:pt x="25443" y="116856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3" y="113292"/>
                </a:lnTo>
                <a:lnTo>
                  <a:pt x="406836" y="76780"/>
                </a:lnTo>
                <a:lnTo>
                  <a:pt x="408316" y="61448"/>
                </a:lnTo>
                <a:lnTo>
                  <a:pt x="405940" y="47257"/>
                </a:lnTo>
                <a:lnTo>
                  <a:pt x="382892" y="13397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053113" y="4665351"/>
            <a:ext cx="1207770" cy="130810"/>
          </a:xfrm>
          <a:custGeom>
            <a:avLst/>
            <a:gdLst/>
            <a:ahLst/>
            <a:cxnLst/>
            <a:rect l="l" t="t" r="r" b="b"/>
            <a:pathLst>
              <a:path w="1207769" h="130810">
                <a:moveTo>
                  <a:pt x="1142314" y="0"/>
                </a:moveTo>
                <a:lnTo>
                  <a:pt x="58374" y="329"/>
                </a:lnTo>
                <a:lnTo>
                  <a:pt x="21593" y="16968"/>
                </a:lnTo>
                <a:lnTo>
                  <a:pt x="1481" y="53481"/>
                </a:lnTo>
                <a:lnTo>
                  <a:pt x="0" y="68804"/>
                </a:lnTo>
                <a:lnTo>
                  <a:pt x="2377" y="82997"/>
                </a:lnTo>
                <a:lnTo>
                  <a:pt x="25429" y="116865"/>
                </a:lnTo>
                <a:lnTo>
                  <a:pt x="64943" y="130270"/>
                </a:lnTo>
                <a:lnTo>
                  <a:pt x="1142314" y="130270"/>
                </a:lnTo>
                <a:lnTo>
                  <a:pt x="1185697" y="113291"/>
                </a:lnTo>
                <a:lnTo>
                  <a:pt x="1205805" y="76774"/>
                </a:lnTo>
                <a:lnTo>
                  <a:pt x="1207286" y="61444"/>
                </a:lnTo>
                <a:lnTo>
                  <a:pt x="1204903" y="47261"/>
                </a:lnTo>
                <a:lnTo>
                  <a:pt x="1181836" y="13404"/>
                </a:lnTo>
                <a:lnTo>
                  <a:pt x="11423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976766" y="4665351"/>
            <a:ext cx="899794" cy="130810"/>
          </a:xfrm>
          <a:custGeom>
            <a:avLst/>
            <a:gdLst/>
            <a:ahLst/>
            <a:cxnLst/>
            <a:rect l="l" t="t" r="r" b="b"/>
            <a:pathLst>
              <a:path w="899794" h="130810">
                <a:moveTo>
                  <a:pt x="834859" y="0"/>
                </a:moveTo>
                <a:lnTo>
                  <a:pt x="58367" y="330"/>
                </a:lnTo>
                <a:lnTo>
                  <a:pt x="21578" y="16970"/>
                </a:lnTo>
                <a:lnTo>
                  <a:pt x="1479" y="53484"/>
                </a:lnTo>
                <a:lnTo>
                  <a:pt x="0" y="68807"/>
                </a:lnTo>
                <a:lnTo>
                  <a:pt x="2375" y="82999"/>
                </a:lnTo>
                <a:lnTo>
                  <a:pt x="25417" y="116866"/>
                </a:lnTo>
                <a:lnTo>
                  <a:pt x="64947" y="130270"/>
                </a:lnTo>
                <a:lnTo>
                  <a:pt x="834859" y="130270"/>
                </a:lnTo>
                <a:lnTo>
                  <a:pt x="878238" y="113306"/>
                </a:lnTo>
                <a:lnTo>
                  <a:pt x="898328" y="76792"/>
                </a:lnTo>
                <a:lnTo>
                  <a:pt x="899807" y="61464"/>
                </a:lnTo>
                <a:lnTo>
                  <a:pt x="897433" y="47277"/>
                </a:lnTo>
                <a:lnTo>
                  <a:pt x="874400" y="13408"/>
                </a:lnTo>
                <a:lnTo>
                  <a:pt x="8348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899667" y="4665351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928877" y="130270"/>
                </a:lnTo>
                <a:lnTo>
                  <a:pt x="972263" y="113298"/>
                </a:lnTo>
                <a:lnTo>
                  <a:pt x="992357" y="76783"/>
                </a:lnTo>
                <a:lnTo>
                  <a:pt x="993837" y="61454"/>
                </a:lnTo>
                <a:lnTo>
                  <a:pt x="991459" y="47269"/>
                </a:lnTo>
                <a:lnTo>
                  <a:pt x="968414" y="13406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3523545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33" y="113285"/>
                </a:lnTo>
                <a:lnTo>
                  <a:pt x="258549" y="76775"/>
                </a:lnTo>
                <a:lnTo>
                  <a:pt x="260031" y="61448"/>
                </a:lnTo>
                <a:lnTo>
                  <a:pt x="257653" y="47257"/>
                </a:lnTo>
                <a:lnTo>
                  <a:pt x="234591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331818" y="4969302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935" y="0"/>
                </a:moveTo>
                <a:lnTo>
                  <a:pt x="58366" y="332"/>
                </a:lnTo>
                <a:lnTo>
                  <a:pt x="21577" y="16969"/>
                </a:lnTo>
                <a:lnTo>
                  <a:pt x="1479" y="53481"/>
                </a:lnTo>
                <a:lnTo>
                  <a:pt x="0" y="68814"/>
                </a:lnTo>
                <a:lnTo>
                  <a:pt x="2380" y="83000"/>
                </a:lnTo>
                <a:lnTo>
                  <a:pt x="25436" y="116854"/>
                </a:lnTo>
                <a:lnTo>
                  <a:pt x="64976" y="130252"/>
                </a:lnTo>
                <a:lnTo>
                  <a:pt x="362935" y="130252"/>
                </a:lnTo>
                <a:lnTo>
                  <a:pt x="406291" y="113292"/>
                </a:lnTo>
                <a:lnTo>
                  <a:pt x="426403" y="76783"/>
                </a:lnTo>
                <a:lnTo>
                  <a:pt x="427884" y="61457"/>
                </a:lnTo>
                <a:lnTo>
                  <a:pt x="425509" y="47264"/>
                </a:lnTo>
                <a:lnTo>
                  <a:pt x="402459" y="13400"/>
                </a:lnTo>
                <a:lnTo>
                  <a:pt x="362935" y="0"/>
                </a:lnTo>
                <a:close/>
              </a:path>
              <a:path w="1024255" h="130810">
                <a:moveTo>
                  <a:pt x="958769" y="0"/>
                </a:moveTo>
                <a:lnTo>
                  <a:pt x="654284" y="326"/>
                </a:lnTo>
                <a:lnTo>
                  <a:pt x="617492" y="16944"/>
                </a:lnTo>
                <a:lnTo>
                  <a:pt x="597374" y="53450"/>
                </a:lnTo>
                <a:lnTo>
                  <a:pt x="595892" y="68779"/>
                </a:lnTo>
                <a:lnTo>
                  <a:pt x="598267" y="82973"/>
                </a:lnTo>
                <a:lnTo>
                  <a:pt x="621315" y="116846"/>
                </a:lnTo>
                <a:lnTo>
                  <a:pt x="660827" y="130252"/>
                </a:lnTo>
                <a:lnTo>
                  <a:pt x="958769" y="130252"/>
                </a:lnTo>
                <a:lnTo>
                  <a:pt x="1002136" y="113286"/>
                </a:lnTo>
                <a:lnTo>
                  <a:pt x="1022248" y="76775"/>
                </a:lnTo>
                <a:lnTo>
                  <a:pt x="1023730" y="61448"/>
                </a:lnTo>
                <a:lnTo>
                  <a:pt x="1021352" y="47257"/>
                </a:lnTo>
                <a:lnTo>
                  <a:pt x="998295" y="13397"/>
                </a:lnTo>
                <a:lnTo>
                  <a:pt x="9587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903778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372" y="330"/>
                </a:lnTo>
                <a:lnTo>
                  <a:pt x="21577" y="16959"/>
                </a:lnTo>
                <a:lnTo>
                  <a:pt x="1479" y="53469"/>
                </a:lnTo>
                <a:lnTo>
                  <a:pt x="0" y="68800"/>
                </a:lnTo>
                <a:lnTo>
                  <a:pt x="2377" y="82990"/>
                </a:lnTo>
                <a:lnTo>
                  <a:pt x="25421" y="116851"/>
                </a:lnTo>
                <a:lnTo>
                  <a:pt x="64961" y="130252"/>
                </a:lnTo>
                <a:lnTo>
                  <a:pt x="195070" y="130252"/>
                </a:lnTo>
                <a:lnTo>
                  <a:pt x="238452" y="113286"/>
                </a:lnTo>
                <a:lnTo>
                  <a:pt x="258550" y="76775"/>
                </a:lnTo>
                <a:lnTo>
                  <a:pt x="260030" y="61448"/>
                </a:lnTo>
                <a:lnTo>
                  <a:pt x="257655" y="47257"/>
                </a:lnTo>
                <a:lnTo>
                  <a:pt x="234612" y="13397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959787" y="4969431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13" y="0"/>
                </a:moveTo>
                <a:lnTo>
                  <a:pt x="58368" y="203"/>
                </a:lnTo>
                <a:lnTo>
                  <a:pt x="21578" y="16838"/>
                </a:lnTo>
                <a:lnTo>
                  <a:pt x="1479" y="53350"/>
                </a:lnTo>
                <a:lnTo>
                  <a:pt x="0" y="68681"/>
                </a:lnTo>
                <a:lnTo>
                  <a:pt x="2380" y="82869"/>
                </a:lnTo>
                <a:lnTo>
                  <a:pt x="25433" y="116725"/>
                </a:lnTo>
                <a:lnTo>
                  <a:pt x="64971" y="130124"/>
                </a:lnTo>
                <a:lnTo>
                  <a:pt x="296213" y="130124"/>
                </a:lnTo>
                <a:lnTo>
                  <a:pt x="296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468269" y="4969302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1" y="113293"/>
                </a:lnTo>
                <a:lnTo>
                  <a:pt x="406825" y="76784"/>
                </a:lnTo>
                <a:lnTo>
                  <a:pt x="408305" y="61458"/>
                </a:lnTo>
                <a:lnTo>
                  <a:pt x="405933" y="47265"/>
                </a:lnTo>
                <a:lnTo>
                  <a:pt x="382902" y="13400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171928" y="4969302"/>
            <a:ext cx="213360" cy="130810"/>
          </a:xfrm>
          <a:custGeom>
            <a:avLst/>
            <a:gdLst/>
            <a:ahLst/>
            <a:cxnLst/>
            <a:rect l="l" t="t" r="r" b="b"/>
            <a:pathLst>
              <a:path w="213359" h="130810">
                <a:moveTo>
                  <a:pt x="148170" y="0"/>
                </a:moveTo>
                <a:lnTo>
                  <a:pt x="58380" y="328"/>
                </a:lnTo>
                <a:lnTo>
                  <a:pt x="21584" y="16951"/>
                </a:lnTo>
                <a:lnTo>
                  <a:pt x="1480" y="53460"/>
                </a:lnTo>
                <a:lnTo>
                  <a:pt x="0" y="68789"/>
                </a:lnTo>
                <a:lnTo>
                  <a:pt x="2375" y="82981"/>
                </a:lnTo>
                <a:lnTo>
                  <a:pt x="25417" y="116848"/>
                </a:lnTo>
                <a:lnTo>
                  <a:pt x="64947" y="130252"/>
                </a:lnTo>
                <a:lnTo>
                  <a:pt x="148170" y="130252"/>
                </a:lnTo>
                <a:lnTo>
                  <a:pt x="191557" y="113286"/>
                </a:lnTo>
                <a:lnTo>
                  <a:pt x="211652" y="76775"/>
                </a:lnTo>
                <a:lnTo>
                  <a:pt x="213131" y="61448"/>
                </a:lnTo>
                <a:lnTo>
                  <a:pt x="210757" y="47257"/>
                </a:lnTo>
                <a:lnTo>
                  <a:pt x="187717" y="13397"/>
                </a:lnTo>
                <a:lnTo>
                  <a:pt x="1481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3899680" y="4969302"/>
            <a:ext cx="1207135" cy="130810"/>
          </a:xfrm>
          <a:custGeom>
            <a:avLst/>
            <a:gdLst/>
            <a:ahLst/>
            <a:cxnLst/>
            <a:rect l="l" t="t" r="r" b="b"/>
            <a:pathLst>
              <a:path w="1207134" h="130810">
                <a:moveTo>
                  <a:pt x="1142034" y="0"/>
                </a:moveTo>
                <a:lnTo>
                  <a:pt x="58371" y="330"/>
                </a:lnTo>
                <a:lnTo>
                  <a:pt x="21573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1142034" y="130252"/>
                </a:lnTo>
                <a:lnTo>
                  <a:pt x="1185416" y="113286"/>
                </a:lnTo>
                <a:lnTo>
                  <a:pt x="1205515" y="76775"/>
                </a:lnTo>
                <a:lnTo>
                  <a:pt x="1206994" y="61448"/>
                </a:lnTo>
                <a:lnTo>
                  <a:pt x="1204619" y="47257"/>
                </a:lnTo>
                <a:lnTo>
                  <a:pt x="1181575" y="13397"/>
                </a:lnTo>
                <a:lnTo>
                  <a:pt x="1142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2035428" y="3521768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28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5"/>
                </a:lnTo>
                <a:lnTo>
                  <a:pt x="0" y="68801"/>
                </a:lnTo>
                <a:lnTo>
                  <a:pt x="2375" y="82988"/>
                </a:lnTo>
                <a:lnTo>
                  <a:pt x="25417" y="116849"/>
                </a:lnTo>
                <a:lnTo>
                  <a:pt x="64960" y="130252"/>
                </a:lnTo>
                <a:lnTo>
                  <a:pt x="1726228" y="130252"/>
                </a:lnTo>
                <a:lnTo>
                  <a:pt x="1769589" y="113287"/>
                </a:lnTo>
                <a:lnTo>
                  <a:pt x="1789706" y="76778"/>
                </a:lnTo>
                <a:lnTo>
                  <a:pt x="1791188" y="61452"/>
                </a:lnTo>
                <a:lnTo>
                  <a:pt x="1788807" y="47262"/>
                </a:lnTo>
                <a:lnTo>
                  <a:pt x="1765744" y="13401"/>
                </a:lnTo>
                <a:lnTo>
                  <a:pt x="17262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100875" y="5265973"/>
            <a:ext cx="1124585" cy="130810"/>
          </a:xfrm>
          <a:custGeom>
            <a:avLst/>
            <a:gdLst/>
            <a:ahLst/>
            <a:cxnLst/>
            <a:rect l="l" t="t" r="r" b="b"/>
            <a:pathLst>
              <a:path w="1124584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1059100" y="130252"/>
                </a:lnTo>
                <a:lnTo>
                  <a:pt x="1098643" y="116854"/>
                </a:lnTo>
                <a:lnTo>
                  <a:pt x="1121686" y="82994"/>
                </a:lnTo>
                <a:lnTo>
                  <a:pt x="1124061" y="68803"/>
                </a:lnTo>
                <a:lnTo>
                  <a:pt x="1122581" y="53477"/>
                </a:lnTo>
                <a:lnTo>
                  <a:pt x="1102483" y="16966"/>
                </a:lnTo>
                <a:lnTo>
                  <a:pt x="1065689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299944" y="526597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79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269861" y="130252"/>
                </a:lnTo>
                <a:lnTo>
                  <a:pt x="309397" y="116854"/>
                </a:lnTo>
                <a:lnTo>
                  <a:pt x="332446" y="82994"/>
                </a:lnTo>
                <a:lnTo>
                  <a:pt x="334822" y="68803"/>
                </a:lnTo>
                <a:lnTo>
                  <a:pt x="333341" y="53477"/>
                </a:lnTo>
                <a:lnTo>
                  <a:pt x="313237" y="16966"/>
                </a:lnTo>
                <a:lnTo>
                  <a:pt x="276447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2709692" y="526597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64983" y="0"/>
                </a:moveTo>
                <a:lnTo>
                  <a:pt x="25454" y="13396"/>
                </a:lnTo>
                <a:lnTo>
                  <a:pt x="2384" y="47246"/>
                </a:lnTo>
                <a:lnTo>
                  <a:pt x="0" y="61432"/>
                </a:lnTo>
                <a:lnTo>
                  <a:pt x="1480" y="76765"/>
                </a:lnTo>
                <a:lnTo>
                  <a:pt x="21588" y="113278"/>
                </a:lnTo>
                <a:lnTo>
                  <a:pt x="58367" y="129918"/>
                </a:lnTo>
                <a:lnTo>
                  <a:pt x="64983" y="130252"/>
                </a:lnTo>
                <a:lnTo>
                  <a:pt x="195082" y="130252"/>
                </a:lnTo>
                <a:lnTo>
                  <a:pt x="234616" y="116859"/>
                </a:lnTo>
                <a:lnTo>
                  <a:pt x="257685" y="83010"/>
                </a:lnTo>
                <a:lnTo>
                  <a:pt x="260067" y="68823"/>
                </a:lnTo>
                <a:lnTo>
                  <a:pt x="258586" y="53495"/>
                </a:lnTo>
                <a:lnTo>
                  <a:pt x="238479" y="16981"/>
                </a:lnTo>
                <a:lnTo>
                  <a:pt x="201701" y="334"/>
                </a:lnTo>
                <a:lnTo>
                  <a:pt x="649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5316491" y="5266057"/>
            <a:ext cx="939800" cy="130175"/>
          </a:xfrm>
          <a:custGeom>
            <a:avLst/>
            <a:gdLst/>
            <a:ahLst/>
            <a:cxnLst/>
            <a:rect l="l" t="t" r="r" b="b"/>
            <a:pathLst>
              <a:path w="939800" h="130175">
                <a:moveTo>
                  <a:pt x="939509" y="0"/>
                </a:moveTo>
                <a:lnTo>
                  <a:pt x="58384" y="243"/>
                </a:lnTo>
                <a:lnTo>
                  <a:pt x="21584" y="16867"/>
                </a:lnTo>
                <a:lnTo>
                  <a:pt x="1480" y="53375"/>
                </a:lnTo>
                <a:lnTo>
                  <a:pt x="0" y="68699"/>
                </a:lnTo>
                <a:lnTo>
                  <a:pt x="2370" y="82894"/>
                </a:lnTo>
                <a:lnTo>
                  <a:pt x="25402" y="116765"/>
                </a:lnTo>
                <a:lnTo>
                  <a:pt x="64936" y="130168"/>
                </a:lnTo>
                <a:lnTo>
                  <a:pt x="939509" y="130168"/>
                </a:lnTo>
                <a:lnTo>
                  <a:pt x="9395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976754" y="5265973"/>
            <a:ext cx="217170" cy="130810"/>
          </a:xfrm>
          <a:custGeom>
            <a:avLst/>
            <a:gdLst/>
            <a:ahLst/>
            <a:cxnLst/>
            <a:rect l="l" t="t" r="r" b="b"/>
            <a:pathLst>
              <a:path w="217169" h="130810">
                <a:moveTo>
                  <a:pt x="151702" y="0"/>
                </a:moveTo>
                <a:lnTo>
                  <a:pt x="58379" y="328"/>
                </a:lnTo>
                <a:lnTo>
                  <a:pt x="21584" y="16959"/>
                </a:lnTo>
                <a:lnTo>
                  <a:pt x="1480" y="53468"/>
                </a:lnTo>
                <a:lnTo>
                  <a:pt x="0" y="68793"/>
                </a:lnTo>
                <a:lnTo>
                  <a:pt x="2373" y="82986"/>
                </a:lnTo>
                <a:lnTo>
                  <a:pt x="25413" y="116851"/>
                </a:lnTo>
                <a:lnTo>
                  <a:pt x="64948" y="130252"/>
                </a:lnTo>
                <a:lnTo>
                  <a:pt x="151702" y="130252"/>
                </a:lnTo>
                <a:lnTo>
                  <a:pt x="195083" y="113293"/>
                </a:lnTo>
                <a:lnTo>
                  <a:pt x="215182" y="76783"/>
                </a:lnTo>
                <a:lnTo>
                  <a:pt x="216662" y="61452"/>
                </a:lnTo>
                <a:lnTo>
                  <a:pt x="214284" y="47262"/>
                </a:lnTo>
                <a:lnTo>
                  <a:pt x="191239" y="13401"/>
                </a:lnTo>
                <a:lnTo>
                  <a:pt x="1517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514106" y="5265973"/>
            <a:ext cx="379730" cy="130810"/>
          </a:xfrm>
          <a:custGeom>
            <a:avLst/>
            <a:gdLst/>
            <a:ahLst/>
            <a:cxnLst/>
            <a:rect l="l" t="t" r="r" b="b"/>
            <a:pathLst>
              <a:path w="379730" h="130810">
                <a:moveTo>
                  <a:pt x="314439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314439" y="130252"/>
                </a:lnTo>
                <a:lnTo>
                  <a:pt x="357820" y="113293"/>
                </a:lnTo>
                <a:lnTo>
                  <a:pt x="377919" y="76783"/>
                </a:lnTo>
                <a:lnTo>
                  <a:pt x="379399" y="61452"/>
                </a:lnTo>
                <a:lnTo>
                  <a:pt x="377021" y="47262"/>
                </a:lnTo>
                <a:lnTo>
                  <a:pt x="353976" y="13401"/>
                </a:lnTo>
                <a:lnTo>
                  <a:pt x="3144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3035622" y="5265973"/>
            <a:ext cx="1412875" cy="130810"/>
          </a:xfrm>
          <a:custGeom>
            <a:avLst/>
            <a:gdLst/>
            <a:ahLst/>
            <a:cxnLst/>
            <a:rect l="l" t="t" r="r" b="b"/>
            <a:pathLst>
              <a:path w="1412875" h="130810">
                <a:moveTo>
                  <a:pt x="1347851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347851" y="130252"/>
                </a:lnTo>
                <a:lnTo>
                  <a:pt x="1391232" y="113293"/>
                </a:lnTo>
                <a:lnTo>
                  <a:pt x="1411331" y="76783"/>
                </a:lnTo>
                <a:lnTo>
                  <a:pt x="1412810" y="61452"/>
                </a:lnTo>
                <a:lnTo>
                  <a:pt x="1410433" y="47262"/>
                </a:lnTo>
                <a:lnTo>
                  <a:pt x="1387388" y="13401"/>
                </a:lnTo>
                <a:lnTo>
                  <a:pt x="13478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4976766" y="5584437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2" y="0"/>
                </a:moveTo>
                <a:lnTo>
                  <a:pt x="58398" y="325"/>
                </a:lnTo>
                <a:lnTo>
                  <a:pt x="21589" y="16932"/>
                </a:lnTo>
                <a:lnTo>
                  <a:pt x="1480" y="53433"/>
                </a:lnTo>
                <a:lnTo>
                  <a:pt x="0" y="68763"/>
                </a:lnTo>
                <a:lnTo>
                  <a:pt x="2372" y="82957"/>
                </a:lnTo>
                <a:lnTo>
                  <a:pt x="25406" y="116829"/>
                </a:lnTo>
                <a:lnTo>
                  <a:pt x="64935" y="130235"/>
                </a:lnTo>
                <a:lnTo>
                  <a:pt x="343332" y="130235"/>
                </a:lnTo>
                <a:lnTo>
                  <a:pt x="386715" y="113274"/>
                </a:lnTo>
                <a:lnTo>
                  <a:pt x="406813" y="76768"/>
                </a:lnTo>
                <a:lnTo>
                  <a:pt x="408293" y="61445"/>
                </a:lnTo>
                <a:lnTo>
                  <a:pt x="405921" y="47252"/>
                </a:lnTo>
                <a:lnTo>
                  <a:pt x="382883" y="13395"/>
                </a:lnTo>
                <a:lnTo>
                  <a:pt x="3433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5468283" y="5584437"/>
            <a:ext cx="687070" cy="130810"/>
          </a:xfrm>
          <a:custGeom>
            <a:avLst/>
            <a:gdLst/>
            <a:ahLst/>
            <a:cxnLst/>
            <a:rect l="l" t="t" r="r" b="b"/>
            <a:pathLst>
              <a:path w="687069" h="130810">
                <a:moveTo>
                  <a:pt x="621753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621753" y="130235"/>
                </a:lnTo>
                <a:lnTo>
                  <a:pt x="665125" y="113274"/>
                </a:lnTo>
                <a:lnTo>
                  <a:pt x="685233" y="76768"/>
                </a:lnTo>
                <a:lnTo>
                  <a:pt x="686714" y="61445"/>
                </a:lnTo>
                <a:lnTo>
                  <a:pt x="684340" y="47252"/>
                </a:lnTo>
                <a:lnTo>
                  <a:pt x="661293" y="13395"/>
                </a:lnTo>
                <a:lnTo>
                  <a:pt x="6217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3899667" y="5584437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928877" y="130235"/>
                </a:lnTo>
                <a:lnTo>
                  <a:pt x="972255" y="113274"/>
                </a:lnTo>
                <a:lnTo>
                  <a:pt x="992358" y="76768"/>
                </a:lnTo>
                <a:lnTo>
                  <a:pt x="993838" y="61445"/>
                </a:lnTo>
                <a:lnTo>
                  <a:pt x="991465" y="47252"/>
                </a:lnTo>
                <a:lnTo>
                  <a:pt x="968423" y="13395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608008" y="5881090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10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173380" y="130270"/>
                </a:lnTo>
                <a:lnTo>
                  <a:pt x="216766" y="113292"/>
                </a:lnTo>
                <a:lnTo>
                  <a:pt x="236860" y="76778"/>
                </a:lnTo>
                <a:lnTo>
                  <a:pt x="238340" y="61454"/>
                </a:lnTo>
                <a:lnTo>
                  <a:pt x="235962" y="47268"/>
                </a:lnTo>
                <a:lnTo>
                  <a:pt x="212917" y="13406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294015" y="5881090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10">
                <a:moveTo>
                  <a:pt x="283945" y="0"/>
                </a:moveTo>
                <a:lnTo>
                  <a:pt x="58354" y="333"/>
                </a:lnTo>
                <a:lnTo>
                  <a:pt x="21568" y="16984"/>
                </a:lnTo>
                <a:lnTo>
                  <a:pt x="1478" y="53500"/>
                </a:lnTo>
                <a:lnTo>
                  <a:pt x="0" y="68825"/>
                </a:lnTo>
                <a:lnTo>
                  <a:pt x="2379" y="83009"/>
                </a:lnTo>
                <a:lnTo>
                  <a:pt x="25427" y="116866"/>
                </a:lnTo>
                <a:lnTo>
                  <a:pt x="64971" y="130270"/>
                </a:lnTo>
                <a:lnTo>
                  <a:pt x="283945" y="130270"/>
                </a:lnTo>
                <a:lnTo>
                  <a:pt x="327336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8" y="13406"/>
                </a:lnTo>
                <a:lnTo>
                  <a:pt x="283945" y="0"/>
                </a:lnTo>
                <a:close/>
              </a:path>
              <a:path w="1224915" h="130810">
                <a:moveTo>
                  <a:pt x="721968" y="0"/>
                </a:moveTo>
                <a:lnTo>
                  <a:pt x="496388" y="330"/>
                </a:lnTo>
                <a:lnTo>
                  <a:pt x="459596" y="16969"/>
                </a:lnTo>
                <a:lnTo>
                  <a:pt x="439501" y="53482"/>
                </a:lnTo>
                <a:lnTo>
                  <a:pt x="438021" y="68805"/>
                </a:lnTo>
                <a:lnTo>
                  <a:pt x="440396" y="82993"/>
                </a:lnTo>
                <a:lnTo>
                  <a:pt x="463433" y="116861"/>
                </a:lnTo>
                <a:lnTo>
                  <a:pt x="502969" y="130270"/>
                </a:lnTo>
                <a:lnTo>
                  <a:pt x="721968" y="130270"/>
                </a:lnTo>
                <a:lnTo>
                  <a:pt x="765336" y="113300"/>
                </a:lnTo>
                <a:lnTo>
                  <a:pt x="785436" y="76787"/>
                </a:lnTo>
                <a:lnTo>
                  <a:pt x="786916" y="61464"/>
                </a:lnTo>
                <a:lnTo>
                  <a:pt x="784540" y="47276"/>
                </a:lnTo>
                <a:lnTo>
                  <a:pt x="761498" y="13408"/>
                </a:lnTo>
                <a:lnTo>
                  <a:pt x="721968" y="0"/>
                </a:lnTo>
                <a:close/>
              </a:path>
              <a:path w="1224915" h="130810">
                <a:moveTo>
                  <a:pt x="1159953" y="0"/>
                </a:moveTo>
                <a:lnTo>
                  <a:pt x="934349" y="333"/>
                </a:lnTo>
                <a:lnTo>
                  <a:pt x="897563" y="16984"/>
                </a:lnTo>
                <a:lnTo>
                  <a:pt x="877473" y="53500"/>
                </a:lnTo>
                <a:lnTo>
                  <a:pt x="875995" y="68825"/>
                </a:lnTo>
                <a:lnTo>
                  <a:pt x="878374" y="83009"/>
                </a:lnTo>
                <a:lnTo>
                  <a:pt x="901423" y="116866"/>
                </a:lnTo>
                <a:lnTo>
                  <a:pt x="940967" y="130270"/>
                </a:lnTo>
                <a:lnTo>
                  <a:pt x="1159953" y="130270"/>
                </a:lnTo>
                <a:lnTo>
                  <a:pt x="1203344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6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929743" y="5881090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10">
                <a:moveTo>
                  <a:pt x="1210233" y="0"/>
                </a:moveTo>
                <a:lnTo>
                  <a:pt x="58359" y="331"/>
                </a:lnTo>
                <a:lnTo>
                  <a:pt x="21568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70"/>
                </a:lnTo>
                <a:lnTo>
                  <a:pt x="1210233" y="130270"/>
                </a:lnTo>
                <a:lnTo>
                  <a:pt x="1253619" y="113292"/>
                </a:lnTo>
                <a:lnTo>
                  <a:pt x="1273713" y="76778"/>
                </a:lnTo>
                <a:lnTo>
                  <a:pt x="1275193" y="61454"/>
                </a:lnTo>
                <a:lnTo>
                  <a:pt x="1272815" y="47268"/>
                </a:lnTo>
                <a:lnTo>
                  <a:pt x="1249770" y="13406"/>
                </a:lnTo>
                <a:lnTo>
                  <a:pt x="12102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5905582" y="5881376"/>
            <a:ext cx="350520" cy="130175"/>
          </a:xfrm>
          <a:custGeom>
            <a:avLst/>
            <a:gdLst/>
            <a:ahLst/>
            <a:cxnLst/>
            <a:rect l="l" t="t" r="r" b="b"/>
            <a:pathLst>
              <a:path w="350519" h="130175">
                <a:moveTo>
                  <a:pt x="350417" y="0"/>
                </a:moveTo>
                <a:lnTo>
                  <a:pt x="58361" y="45"/>
                </a:lnTo>
                <a:lnTo>
                  <a:pt x="21573" y="16691"/>
                </a:lnTo>
                <a:lnTo>
                  <a:pt x="1479" y="53205"/>
                </a:lnTo>
                <a:lnTo>
                  <a:pt x="0" y="68530"/>
                </a:lnTo>
                <a:lnTo>
                  <a:pt x="2377" y="82715"/>
                </a:lnTo>
                <a:lnTo>
                  <a:pt x="25422" y="116577"/>
                </a:lnTo>
                <a:lnTo>
                  <a:pt x="64959" y="129984"/>
                </a:lnTo>
                <a:lnTo>
                  <a:pt x="350417" y="129984"/>
                </a:lnTo>
                <a:lnTo>
                  <a:pt x="3504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5468282" y="6185060"/>
            <a:ext cx="788035" cy="130810"/>
          </a:xfrm>
          <a:custGeom>
            <a:avLst/>
            <a:gdLst/>
            <a:ahLst/>
            <a:cxnLst/>
            <a:rect l="l" t="t" r="r" b="b"/>
            <a:pathLst>
              <a:path w="788034" h="130810">
                <a:moveTo>
                  <a:pt x="787717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787717" y="130235"/>
                </a:lnTo>
                <a:lnTo>
                  <a:pt x="7877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976766" y="6185060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398" y="325"/>
                </a:lnTo>
                <a:lnTo>
                  <a:pt x="21590" y="16938"/>
                </a:lnTo>
                <a:lnTo>
                  <a:pt x="1481" y="53440"/>
                </a:lnTo>
                <a:lnTo>
                  <a:pt x="0" y="68765"/>
                </a:lnTo>
                <a:lnTo>
                  <a:pt x="2370" y="82956"/>
                </a:lnTo>
                <a:lnTo>
                  <a:pt x="25403" y="116827"/>
                </a:lnTo>
                <a:lnTo>
                  <a:pt x="64936" y="130235"/>
                </a:lnTo>
                <a:lnTo>
                  <a:pt x="343333" y="130235"/>
                </a:lnTo>
                <a:lnTo>
                  <a:pt x="386714" y="113275"/>
                </a:lnTo>
                <a:lnTo>
                  <a:pt x="406814" y="76771"/>
                </a:lnTo>
                <a:lnTo>
                  <a:pt x="408293" y="61449"/>
                </a:lnTo>
                <a:lnTo>
                  <a:pt x="405919" y="47258"/>
                </a:lnTo>
                <a:lnTo>
                  <a:pt x="382880" y="13398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037030" y="6185060"/>
            <a:ext cx="871219" cy="130810"/>
          </a:xfrm>
          <a:custGeom>
            <a:avLst/>
            <a:gdLst/>
            <a:ahLst/>
            <a:cxnLst/>
            <a:rect l="l" t="t" r="r" b="b"/>
            <a:pathLst>
              <a:path w="871219" h="130810">
                <a:moveTo>
                  <a:pt x="805942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805942" y="130235"/>
                </a:lnTo>
                <a:lnTo>
                  <a:pt x="849324" y="113275"/>
                </a:lnTo>
                <a:lnTo>
                  <a:pt x="869423" y="76771"/>
                </a:lnTo>
                <a:lnTo>
                  <a:pt x="870902" y="61449"/>
                </a:lnTo>
                <a:lnTo>
                  <a:pt x="868528" y="47258"/>
                </a:lnTo>
                <a:lnTo>
                  <a:pt x="845489" y="13398"/>
                </a:lnTo>
                <a:lnTo>
                  <a:pt x="80594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287587" y="6807423"/>
            <a:ext cx="969010" cy="130810"/>
          </a:xfrm>
          <a:custGeom>
            <a:avLst/>
            <a:gdLst/>
            <a:ahLst/>
            <a:cxnLst/>
            <a:rect l="l" t="t" r="r" b="b"/>
            <a:pathLst>
              <a:path w="969009" h="130809">
                <a:moveTo>
                  <a:pt x="267397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267397" y="130253"/>
                </a:lnTo>
                <a:lnTo>
                  <a:pt x="310779" y="113280"/>
                </a:lnTo>
                <a:lnTo>
                  <a:pt x="330878" y="76770"/>
                </a:lnTo>
                <a:lnTo>
                  <a:pt x="332358" y="61448"/>
                </a:lnTo>
                <a:lnTo>
                  <a:pt x="329985" y="47264"/>
                </a:lnTo>
                <a:lnTo>
                  <a:pt x="306942" y="13405"/>
                </a:lnTo>
                <a:lnTo>
                  <a:pt x="267397" y="0"/>
                </a:lnTo>
                <a:close/>
              </a:path>
              <a:path w="969009" h="130809">
                <a:moveTo>
                  <a:pt x="672247" y="0"/>
                </a:moveTo>
                <a:lnTo>
                  <a:pt x="463222" y="330"/>
                </a:lnTo>
                <a:lnTo>
                  <a:pt x="426424" y="16964"/>
                </a:lnTo>
                <a:lnTo>
                  <a:pt x="406329" y="53472"/>
                </a:lnTo>
                <a:lnTo>
                  <a:pt x="404850" y="68797"/>
                </a:lnTo>
                <a:lnTo>
                  <a:pt x="407229" y="82985"/>
                </a:lnTo>
                <a:lnTo>
                  <a:pt x="430271" y="116849"/>
                </a:lnTo>
                <a:lnTo>
                  <a:pt x="469809" y="130253"/>
                </a:lnTo>
                <a:lnTo>
                  <a:pt x="672247" y="130253"/>
                </a:lnTo>
                <a:lnTo>
                  <a:pt x="715612" y="113288"/>
                </a:lnTo>
                <a:lnTo>
                  <a:pt x="735716" y="76779"/>
                </a:lnTo>
                <a:lnTo>
                  <a:pt x="737196" y="61458"/>
                </a:lnTo>
                <a:lnTo>
                  <a:pt x="734825" y="47272"/>
                </a:lnTo>
                <a:lnTo>
                  <a:pt x="711786" y="13407"/>
                </a:lnTo>
                <a:lnTo>
                  <a:pt x="672247" y="0"/>
                </a:lnTo>
                <a:close/>
              </a:path>
              <a:path w="969009" h="130809">
                <a:moveTo>
                  <a:pt x="968411" y="171"/>
                </a:moveTo>
                <a:lnTo>
                  <a:pt x="868075" y="330"/>
                </a:lnTo>
                <a:lnTo>
                  <a:pt x="831279" y="16964"/>
                </a:lnTo>
                <a:lnTo>
                  <a:pt x="811180" y="53472"/>
                </a:lnTo>
                <a:lnTo>
                  <a:pt x="809701" y="68797"/>
                </a:lnTo>
                <a:lnTo>
                  <a:pt x="812081" y="82985"/>
                </a:lnTo>
                <a:lnTo>
                  <a:pt x="835127" y="116849"/>
                </a:lnTo>
                <a:lnTo>
                  <a:pt x="874660" y="130253"/>
                </a:lnTo>
                <a:lnTo>
                  <a:pt x="968411" y="130253"/>
                </a:lnTo>
                <a:lnTo>
                  <a:pt x="968411" y="171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4976755" y="68074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79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173379" y="130253"/>
                </a:lnTo>
                <a:lnTo>
                  <a:pt x="216743" y="113288"/>
                </a:lnTo>
                <a:lnTo>
                  <a:pt x="236847" y="76779"/>
                </a:lnTo>
                <a:lnTo>
                  <a:pt x="238328" y="61458"/>
                </a:lnTo>
                <a:lnTo>
                  <a:pt x="235956" y="47272"/>
                </a:lnTo>
                <a:lnTo>
                  <a:pt x="212917" y="13407"/>
                </a:lnTo>
                <a:lnTo>
                  <a:pt x="1733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5959797" y="6481985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1" y="0"/>
                </a:moveTo>
                <a:lnTo>
                  <a:pt x="58361" y="59"/>
                </a:lnTo>
                <a:lnTo>
                  <a:pt x="21573" y="16704"/>
                </a:lnTo>
                <a:lnTo>
                  <a:pt x="1479" y="53219"/>
                </a:lnTo>
                <a:lnTo>
                  <a:pt x="0" y="68543"/>
                </a:lnTo>
                <a:lnTo>
                  <a:pt x="2377" y="82728"/>
                </a:lnTo>
                <a:lnTo>
                  <a:pt x="25422" y="116591"/>
                </a:lnTo>
                <a:lnTo>
                  <a:pt x="64959" y="129997"/>
                </a:lnTo>
                <a:lnTo>
                  <a:pt x="296201" y="129997"/>
                </a:lnTo>
                <a:lnTo>
                  <a:pt x="2962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976754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2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867320" y="130270"/>
                </a:lnTo>
                <a:lnTo>
                  <a:pt x="910706" y="113292"/>
                </a:lnTo>
                <a:lnTo>
                  <a:pt x="930801" y="76778"/>
                </a:lnTo>
                <a:lnTo>
                  <a:pt x="932280" y="61454"/>
                </a:lnTo>
                <a:lnTo>
                  <a:pt x="929903" y="47268"/>
                </a:lnTo>
                <a:lnTo>
                  <a:pt x="906858" y="13406"/>
                </a:lnTo>
                <a:lnTo>
                  <a:pt x="8673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2327270" y="6481712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5" h="130809">
                <a:moveTo>
                  <a:pt x="1384271" y="0"/>
                </a:moveTo>
                <a:lnTo>
                  <a:pt x="58360" y="331"/>
                </a:lnTo>
                <a:lnTo>
                  <a:pt x="21572" y="16977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2" y="116864"/>
                </a:lnTo>
                <a:lnTo>
                  <a:pt x="64961" y="130270"/>
                </a:lnTo>
                <a:lnTo>
                  <a:pt x="1384271" y="130270"/>
                </a:lnTo>
                <a:lnTo>
                  <a:pt x="1427634" y="113300"/>
                </a:lnTo>
                <a:lnTo>
                  <a:pt x="1447738" y="76787"/>
                </a:lnTo>
                <a:lnTo>
                  <a:pt x="1449219" y="61464"/>
                </a:lnTo>
                <a:lnTo>
                  <a:pt x="1446842" y="47276"/>
                </a:lnTo>
                <a:lnTo>
                  <a:pt x="1423796" y="13408"/>
                </a:lnTo>
                <a:lnTo>
                  <a:pt x="13842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344227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17" y="0"/>
                </a:moveTo>
                <a:lnTo>
                  <a:pt x="58370" y="329"/>
                </a:lnTo>
                <a:lnTo>
                  <a:pt x="21580" y="16967"/>
                </a:lnTo>
                <a:lnTo>
                  <a:pt x="1480" y="53479"/>
                </a:lnTo>
                <a:lnTo>
                  <a:pt x="0" y="68802"/>
                </a:lnTo>
                <a:lnTo>
                  <a:pt x="2375" y="82990"/>
                </a:lnTo>
                <a:lnTo>
                  <a:pt x="25414" y="116860"/>
                </a:lnTo>
                <a:lnTo>
                  <a:pt x="64944" y="130270"/>
                </a:lnTo>
                <a:lnTo>
                  <a:pt x="867317" y="130270"/>
                </a:lnTo>
                <a:lnTo>
                  <a:pt x="910706" y="113291"/>
                </a:lnTo>
                <a:lnTo>
                  <a:pt x="930799" y="76777"/>
                </a:lnTo>
                <a:lnTo>
                  <a:pt x="932278" y="61453"/>
                </a:lnTo>
                <a:lnTo>
                  <a:pt x="929901" y="47267"/>
                </a:lnTo>
                <a:lnTo>
                  <a:pt x="906856" y="13405"/>
                </a:lnTo>
                <a:lnTo>
                  <a:pt x="8673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4557489" y="6481712"/>
            <a:ext cx="336550" cy="130810"/>
          </a:xfrm>
          <a:custGeom>
            <a:avLst/>
            <a:gdLst/>
            <a:ahLst/>
            <a:cxnLst/>
            <a:rect l="l" t="t" r="r" b="b"/>
            <a:pathLst>
              <a:path w="336550" h="130809">
                <a:moveTo>
                  <a:pt x="271055" y="0"/>
                </a:moveTo>
                <a:lnTo>
                  <a:pt x="58361" y="331"/>
                </a:lnTo>
                <a:lnTo>
                  <a:pt x="21573" y="16977"/>
                </a:lnTo>
                <a:lnTo>
                  <a:pt x="1479" y="53491"/>
                </a:lnTo>
                <a:lnTo>
                  <a:pt x="0" y="68815"/>
                </a:lnTo>
                <a:lnTo>
                  <a:pt x="2377" y="83001"/>
                </a:lnTo>
                <a:lnTo>
                  <a:pt x="25422" y="116863"/>
                </a:lnTo>
                <a:lnTo>
                  <a:pt x="64959" y="130270"/>
                </a:lnTo>
                <a:lnTo>
                  <a:pt x="271055" y="130270"/>
                </a:lnTo>
                <a:lnTo>
                  <a:pt x="314441" y="113292"/>
                </a:lnTo>
                <a:lnTo>
                  <a:pt x="334536" y="76778"/>
                </a:lnTo>
                <a:lnTo>
                  <a:pt x="336015" y="61454"/>
                </a:lnTo>
                <a:lnTo>
                  <a:pt x="333637" y="47268"/>
                </a:lnTo>
                <a:lnTo>
                  <a:pt x="310592" y="13406"/>
                </a:lnTo>
                <a:lnTo>
                  <a:pt x="2710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899669" y="6481712"/>
            <a:ext cx="585470" cy="130810"/>
          </a:xfrm>
          <a:custGeom>
            <a:avLst/>
            <a:gdLst/>
            <a:ahLst/>
            <a:cxnLst/>
            <a:rect l="l" t="t" r="r" b="b"/>
            <a:pathLst>
              <a:path w="585469" h="130809">
                <a:moveTo>
                  <a:pt x="520101" y="0"/>
                </a:moveTo>
                <a:lnTo>
                  <a:pt x="58356" y="333"/>
                </a:lnTo>
                <a:lnTo>
                  <a:pt x="21573" y="16984"/>
                </a:lnTo>
                <a:lnTo>
                  <a:pt x="1479" y="53500"/>
                </a:lnTo>
                <a:lnTo>
                  <a:pt x="0" y="68825"/>
                </a:lnTo>
                <a:lnTo>
                  <a:pt x="2380" y="83009"/>
                </a:lnTo>
                <a:lnTo>
                  <a:pt x="25433" y="116866"/>
                </a:lnTo>
                <a:lnTo>
                  <a:pt x="64971" y="130270"/>
                </a:lnTo>
                <a:lnTo>
                  <a:pt x="520101" y="130270"/>
                </a:lnTo>
                <a:lnTo>
                  <a:pt x="563487" y="113292"/>
                </a:lnTo>
                <a:lnTo>
                  <a:pt x="583582" y="76778"/>
                </a:lnTo>
                <a:lnTo>
                  <a:pt x="585061" y="61454"/>
                </a:lnTo>
                <a:lnTo>
                  <a:pt x="582684" y="47268"/>
                </a:lnTo>
                <a:lnTo>
                  <a:pt x="559639" y="13406"/>
                </a:lnTo>
                <a:lnTo>
                  <a:pt x="5201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3899669" y="68074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6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928876" y="130253"/>
                </a:lnTo>
                <a:lnTo>
                  <a:pt x="972258" y="113280"/>
                </a:lnTo>
                <a:lnTo>
                  <a:pt x="992357" y="76770"/>
                </a:lnTo>
                <a:lnTo>
                  <a:pt x="993837" y="61448"/>
                </a:lnTo>
                <a:lnTo>
                  <a:pt x="991464" y="47264"/>
                </a:lnTo>
                <a:lnTo>
                  <a:pt x="968422" y="13405"/>
                </a:lnTo>
                <a:lnTo>
                  <a:pt x="9288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5779370" y="7104267"/>
            <a:ext cx="476884" cy="130175"/>
          </a:xfrm>
          <a:custGeom>
            <a:avLst/>
            <a:gdLst/>
            <a:ahLst/>
            <a:cxnLst/>
            <a:rect l="l" t="t" r="r" b="b"/>
            <a:pathLst>
              <a:path w="476884" h="130175">
                <a:moveTo>
                  <a:pt x="476630" y="0"/>
                </a:moveTo>
                <a:lnTo>
                  <a:pt x="58373" y="158"/>
                </a:lnTo>
                <a:lnTo>
                  <a:pt x="21578" y="16793"/>
                </a:lnTo>
                <a:lnTo>
                  <a:pt x="1479" y="53302"/>
                </a:lnTo>
                <a:lnTo>
                  <a:pt x="0" y="68628"/>
                </a:lnTo>
                <a:lnTo>
                  <a:pt x="2377" y="82817"/>
                </a:lnTo>
                <a:lnTo>
                  <a:pt x="25422" y="116679"/>
                </a:lnTo>
                <a:lnTo>
                  <a:pt x="64959" y="130080"/>
                </a:lnTo>
                <a:lnTo>
                  <a:pt x="476630" y="130080"/>
                </a:lnTo>
                <a:lnTo>
                  <a:pt x="4766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4354798" y="7104095"/>
            <a:ext cx="1323340" cy="130810"/>
          </a:xfrm>
          <a:custGeom>
            <a:avLst/>
            <a:gdLst/>
            <a:ahLst/>
            <a:cxnLst/>
            <a:rect l="l" t="t" r="r" b="b"/>
            <a:pathLst>
              <a:path w="1323340" h="130809">
                <a:moveTo>
                  <a:pt x="1258061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258061" y="130252"/>
                </a:lnTo>
                <a:lnTo>
                  <a:pt x="1301442" y="113286"/>
                </a:lnTo>
                <a:lnTo>
                  <a:pt x="1321542" y="76776"/>
                </a:lnTo>
                <a:lnTo>
                  <a:pt x="1323021" y="61450"/>
                </a:lnTo>
                <a:lnTo>
                  <a:pt x="1320646" y="47263"/>
                </a:lnTo>
                <a:lnTo>
                  <a:pt x="1297603" y="13403"/>
                </a:lnTo>
                <a:lnTo>
                  <a:pt x="12580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3760450" y="7104095"/>
            <a:ext cx="508000" cy="130810"/>
          </a:xfrm>
          <a:custGeom>
            <a:avLst/>
            <a:gdLst/>
            <a:ahLst/>
            <a:cxnLst/>
            <a:rect l="l" t="t" r="r" b="b"/>
            <a:pathLst>
              <a:path w="508000" h="130809">
                <a:moveTo>
                  <a:pt x="442721" y="0"/>
                </a:moveTo>
                <a:lnTo>
                  <a:pt x="58371" y="330"/>
                </a:lnTo>
                <a:lnTo>
                  <a:pt x="21573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442721" y="130252"/>
                </a:lnTo>
                <a:lnTo>
                  <a:pt x="486102" y="113286"/>
                </a:lnTo>
                <a:lnTo>
                  <a:pt x="506202" y="76776"/>
                </a:lnTo>
                <a:lnTo>
                  <a:pt x="507682" y="61450"/>
                </a:lnTo>
                <a:lnTo>
                  <a:pt x="505306" y="47263"/>
                </a:lnTo>
                <a:lnTo>
                  <a:pt x="482263" y="13403"/>
                </a:lnTo>
                <a:lnTo>
                  <a:pt x="442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1240949" y="7104095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4" h="130809">
                <a:moveTo>
                  <a:pt x="1384240" y="0"/>
                </a:moveTo>
                <a:lnTo>
                  <a:pt x="58375" y="330"/>
                </a:lnTo>
                <a:lnTo>
                  <a:pt x="21584" y="16965"/>
                </a:lnTo>
                <a:lnTo>
                  <a:pt x="1480" y="53474"/>
                </a:lnTo>
                <a:lnTo>
                  <a:pt x="0" y="68799"/>
                </a:lnTo>
                <a:lnTo>
                  <a:pt x="2378" y="82989"/>
                </a:lnTo>
                <a:lnTo>
                  <a:pt x="25428" y="116851"/>
                </a:lnTo>
                <a:lnTo>
                  <a:pt x="64959" y="130252"/>
                </a:lnTo>
                <a:lnTo>
                  <a:pt x="1384240" y="130252"/>
                </a:lnTo>
                <a:lnTo>
                  <a:pt x="1427618" y="113285"/>
                </a:lnTo>
                <a:lnTo>
                  <a:pt x="1447722" y="76775"/>
                </a:lnTo>
                <a:lnTo>
                  <a:pt x="1449202" y="61449"/>
                </a:lnTo>
                <a:lnTo>
                  <a:pt x="1446826" y="47263"/>
                </a:lnTo>
                <a:lnTo>
                  <a:pt x="1423777" y="13403"/>
                </a:lnTo>
                <a:lnTo>
                  <a:pt x="13842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2794816" y="710409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09">
                <a:moveTo>
                  <a:pt x="780124" y="0"/>
                </a:moveTo>
                <a:lnTo>
                  <a:pt x="58402" y="323"/>
                </a:lnTo>
                <a:lnTo>
                  <a:pt x="21600" y="16935"/>
                </a:lnTo>
                <a:lnTo>
                  <a:pt x="1482" y="53438"/>
                </a:lnTo>
                <a:lnTo>
                  <a:pt x="0" y="68759"/>
                </a:lnTo>
                <a:lnTo>
                  <a:pt x="2370" y="82957"/>
                </a:lnTo>
                <a:lnTo>
                  <a:pt x="25401" y="116841"/>
                </a:lnTo>
                <a:lnTo>
                  <a:pt x="64911" y="130252"/>
                </a:lnTo>
                <a:lnTo>
                  <a:pt x="780124" y="130252"/>
                </a:lnTo>
                <a:lnTo>
                  <a:pt x="823485" y="113286"/>
                </a:lnTo>
                <a:lnTo>
                  <a:pt x="843602" y="76776"/>
                </a:lnTo>
                <a:lnTo>
                  <a:pt x="845084" y="61450"/>
                </a:lnTo>
                <a:lnTo>
                  <a:pt x="842706" y="47263"/>
                </a:lnTo>
                <a:lnTo>
                  <a:pt x="819644" y="13403"/>
                </a:lnTo>
                <a:lnTo>
                  <a:pt x="7801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383664" y="7408029"/>
            <a:ext cx="1872614" cy="130810"/>
          </a:xfrm>
          <a:custGeom>
            <a:avLst/>
            <a:gdLst/>
            <a:ahLst/>
            <a:cxnLst/>
            <a:rect l="l" t="t" r="r" b="b"/>
            <a:pathLst>
              <a:path w="1872615" h="130809">
                <a:moveTo>
                  <a:pt x="344715" y="0"/>
                </a:moveTo>
                <a:lnTo>
                  <a:pt x="58372" y="330"/>
                </a:lnTo>
                <a:lnTo>
                  <a:pt x="21574" y="16964"/>
                </a:lnTo>
                <a:lnTo>
                  <a:pt x="1479" y="53473"/>
                </a:lnTo>
                <a:lnTo>
                  <a:pt x="0" y="68798"/>
                </a:lnTo>
                <a:lnTo>
                  <a:pt x="2376" y="82983"/>
                </a:lnTo>
                <a:lnTo>
                  <a:pt x="25417" y="116845"/>
                </a:lnTo>
                <a:lnTo>
                  <a:pt x="64959" y="130252"/>
                </a:lnTo>
                <a:lnTo>
                  <a:pt x="344715" y="130252"/>
                </a:lnTo>
                <a:lnTo>
                  <a:pt x="388096" y="113280"/>
                </a:lnTo>
                <a:lnTo>
                  <a:pt x="408196" y="76771"/>
                </a:lnTo>
                <a:lnTo>
                  <a:pt x="409676" y="61450"/>
                </a:lnTo>
                <a:lnTo>
                  <a:pt x="407300" y="47263"/>
                </a:lnTo>
                <a:lnTo>
                  <a:pt x="384257" y="13403"/>
                </a:lnTo>
                <a:lnTo>
                  <a:pt x="344715" y="0"/>
                </a:lnTo>
                <a:close/>
              </a:path>
              <a:path w="1872615" h="130809">
                <a:moveTo>
                  <a:pt x="904226" y="0"/>
                </a:moveTo>
                <a:lnTo>
                  <a:pt x="617918" y="328"/>
                </a:lnTo>
                <a:lnTo>
                  <a:pt x="581120" y="16957"/>
                </a:lnTo>
                <a:lnTo>
                  <a:pt x="561016" y="53464"/>
                </a:lnTo>
                <a:lnTo>
                  <a:pt x="559536" y="68788"/>
                </a:lnTo>
                <a:lnTo>
                  <a:pt x="561911" y="82975"/>
                </a:lnTo>
                <a:lnTo>
                  <a:pt x="584953" y="116843"/>
                </a:lnTo>
                <a:lnTo>
                  <a:pt x="624483" y="130252"/>
                </a:lnTo>
                <a:lnTo>
                  <a:pt x="904226" y="130252"/>
                </a:lnTo>
                <a:lnTo>
                  <a:pt x="947608" y="113280"/>
                </a:lnTo>
                <a:lnTo>
                  <a:pt x="967707" y="76771"/>
                </a:lnTo>
                <a:lnTo>
                  <a:pt x="969187" y="61450"/>
                </a:lnTo>
                <a:lnTo>
                  <a:pt x="966812" y="47263"/>
                </a:lnTo>
                <a:lnTo>
                  <a:pt x="943768" y="13403"/>
                </a:lnTo>
                <a:lnTo>
                  <a:pt x="904226" y="0"/>
                </a:lnTo>
                <a:close/>
              </a:path>
              <a:path w="1872615" h="130809">
                <a:moveTo>
                  <a:pt x="1463763" y="0"/>
                </a:moveTo>
                <a:lnTo>
                  <a:pt x="1177416" y="328"/>
                </a:lnTo>
                <a:lnTo>
                  <a:pt x="1140619" y="16957"/>
                </a:lnTo>
                <a:lnTo>
                  <a:pt x="1120514" y="53464"/>
                </a:lnTo>
                <a:lnTo>
                  <a:pt x="1119034" y="68788"/>
                </a:lnTo>
                <a:lnTo>
                  <a:pt x="1121410" y="82975"/>
                </a:lnTo>
                <a:lnTo>
                  <a:pt x="1144451" y="116843"/>
                </a:lnTo>
                <a:lnTo>
                  <a:pt x="1183982" y="130252"/>
                </a:lnTo>
                <a:lnTo>
                  <a:pt x="1463763" y="130252"/>
                </a:lnTo>
                <a:lnTo>
                  <a:pt x="1507139" y="113280"/>
                </a:lnTo>
                <a:lnTo>
                  <a:pt x="1527243" y="76771"/>
                </a:lnTo>
                <a:lnTo>
                  <a:pt x="1528723" y="61450"/>
                </a:lnTo>
                <a:lnTo>
                  <a:pt x="1526347" y="47263"/>
                </a:lnTo>
                <a:lnTo>
                  <a:pt x="1503299" y="13403"/>
                </a:lnTo>
                <a:lnTo>
                  <a:pt x="1463763" y="0"/>
                </a:lnTo>
                <a:close/>
              </a:path>
              <a:path w="1872615" h="130809">
                <a:moveTo>
                  <a:pt x="1872335" y="173"/>
                </a:moveTo>
                <a:lnTo>
                  <a:pt x="1736938" y="328"/>
                </a:lnTo>
                <a:lnTo>
                  <a:pt x="1700138" y="16957"/>
                </a:lnTo>
                <a:lnTo>
                  <a:pt x="1680038" y="53464"/>
                </a:lnTo>
                <a:lnTo>
                  <a:pt x="1678558" y="68788"/>
                </a:lnTo>
                <a:lnTo>
                  <a:pt x="1680933" y="82975"/>
                </a:lnTo>
                <a:lnTo>
                  <a:pt x="1703970" y="116843"/>
                </a:lnTo>
                <a:lnTo>
                  <a:pt x="1743506" y="130252"/>
                </a:lnTo>
                <a:lnTo>
                  <a:pt x="1872335" y="130252"/>
                </a:lnTo>
                <a:lnTo>
                  <a:pt x="1872335" y="173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3282561" y="7408029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09">
                <a:moveTo>
                  <a:pt x="886308" y="0"/>
                </a:moveTo>
                <a:lnTo>
                  <a:pt x="58389" y="326"/>
                </a:lnTo>
                <a:lnTo>
                  <a:pt x="21590" y="16949"/>
                </a:lnTo>
                <a:lnTo>
                  <a:pt x="1481" y="53455"/>
                </a:lnTo>
                <a:lnTo>
                  <a:pt x="0" y="68778"/>
                </a:lnTo>
                <a:lnTo>
                  <a:pt x="2373" y="82967"/>
                </a:lnTo>
                <a:lnTo>
                  <a:pt x="25412" y="116840"/>
                </a:lnTo>
                <a:lnTo>
                  <a:pt x="64935" y="130252"/>
                </a:lnTo>
                <a:lnTo>
                  <a:pt x="886308" y="130252"/>
                </a:lnTo>
                <a:lnTo>
                  <a:pt x="929676" y="113287"/>
                </a:lnTo>
                <a:lnTo>
                  <a:pt x="949776" y="76780"/>
                </a:lnTo>
                <a:lnTo>
                  <a:pt x="951256" y="61460"/>
                </a:lnTo>
                <a:lnTo>
                  <a:pt x="948884" y="47271"/>
                </a:lnTo>
                <a:lnTo>
                  <a:pt x="925848" y="13405"/>
                </a:lnTo>
                <a:lnTo>
                  <a:pt x="88630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4976755" y="7704780"/>
            <a:ext cx="1279525" cy="130175"/>
          </a:xfrm>
          <a:custGeom>
            <a:avLst/>
            <a:gdLst/>
            <a:ahLst/>
            <a:cxnLst/>
            <a:rect l="l" t="t" r="r" b="b"/>
            <a:pathLst>
              <a:path w="1279525" h="130175">
                <a:moveTo>
                  <a:pt x="1279244" y="0"/>
                </a:moveTo>
                <a:lnTo>
                  <a:pt x="58387" y="266"/>
                </a:lnTo>
                <a:lnTo>
                  <a:pt x="21584" y="16890"/>
                </a:lnTo>
                <a:lnTo>
                  <a:pt x="1480" y="53393"/>
                </a:lnTo>
                <a:lnTo>
                  <a:pt x="0" y="68720"/>
                </a:lnTo>
                <a:lnTo>
                  <a:pt x="2377" y="82909"/>
                </a:lnTo>
                <a:lnTo>
                  <a:pt x="25422" y="116771"/>
                </a:lnTo>
                <a:lnTo>
                  <a:pt x="64959" y="130172"/>
                </a:lnTo>
                <a:lnTo>
                  <a:pt x="1279244" y="130172"/>
                </a:lnTo>
                <a:lnTo>
                  <a:pt x="12792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3899667" y="7704718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7" y="0"/>
                </a:moveTo>
                <a:lnTo>
                  <a:pt x="58387" y="328"/>
                </a:lnTo>
                <a:lnTo>
                  <a:pt x="21584" y="16952"/>
                </a:lnTo>
                <a:lnTo>
                  <a:pt x="1480" y="53455"/>
                </a:lnTo>
                <a:lnTo>
                  <a:pt x="0" y="68782"/>
                </a:lnTo>
                <a:lnTo>
                  <a:pt x="2377" y="82971"/>
                </a:lnTo>
                <a:lnTo>
                  <a:pt x="25422" y="116833"/>
                </a:lnTo>
                <a:lnTo>
                  <a:pt x="64959" y="130234"/>
                </a:lnTo>
                <a:lnTo>
                  <a:pt x="928877" y="130234"/>
                </a:lnTo>
                <a:lnTo>
                  <a:pt x="972254" y="113274"/>
                </a:lnTo>
                <a:lnTo>
                  <a:pt x="992358" y="76769"/>
                </a:lnTo>
                <a:lnTo>
                  <a:pt x="993838" y="61446"/>
                </a:lnTo>
                <a:lnTo>
                  <a:pt x="991465" y="47258"/>
                </a:lnTo>
                <a:lnTo>
                  <a:pt x="968423" y="13400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591896" y="6185058"/>
            <a:ext cx="1678305" cy="130810"/>
          </a:xfrm>
          <a:custGeom>
            <a:avLst/>
            <a:gdLst/>
            <a:ahLst/>
            <a:cxnLst/>
            <a:rect l="l" t="t" r="r" b="b"/>
            <a:pathLst>
              <a:path w="1678304" h="130810">
                <a:moveTo>
                  <a:pt x="1613109" y="0"/>
                </a:moveTo>
                <a:lnTo>
                  <a:pt x="58379" y="330"/>
                </a:lnTo>
                <a:lnTo>
                  <a:pt x="21591" y="16964"/>
                </a:lnTo>
                <a:lnTo>
                  <a:pt x="1480" y="53471"/>
                </a:lnTo>
                <a:lnTo>
                  <a:pt x="0" y="68796"/>
                </a:lnTo>
                <a:lnTo>
                  <a:pt x="2382" y="82984"/>
                </a:lnTo>
                <a:lnTo>
                  <a:pt x="25439" y="116848"/>
                </a:lnTo>
                <a:lnTo>
                  <a:pt x="64958" y="130252"/>
                </a:lnTo>
                <a:lnTo>
                  <a:pt x="1613109" y="130252"/>
                </a:lnTo>
                <a:lnTo>
                  <a:pt x="1656480" y="113279"/>
                </a:lnTo>
                <a:lnTo>
                  <a:pt x="1676590" y="76769"/>
                </a:lnTo>
                <a:lnTo>
                  <a:pt x="1678071" y="61447"/>
                </a:lnTo>
                <a:lnTo>
                  <a:pt x="1675696" y="47264"/>
                </a:lnTo>
                <a:lnTo>
                  <a:pt x="1652642" y="13405"/>
                </a:lnTo>
                <a:lnTo>
                  <a:pt x="16131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2360150" y="6185058"/>
            <a:ext cx="641985" cy="130810"/>
          </a:xfrm>
          <a:custGeom>
            <a:avLst/>
            <a:gdLst/>
            <a:ahLst/>
            <a:cxnLst/>
            <a:rect l="l" t="t" r="r" b="b"/>
            <a:pathLst>
              <a:path w="641984" h="130810">
                <a:moveTo>
                  <a:pt x="576437" y="0"/>
                </a:moveTo>
                <a:lnTo>
                  <a:pt x="58386" y="328"/>
                </a:lnTo>
                <a:lnTo>
                  <a:pt x="21592" y="16955"/>
                </a:lnTo>
                <a:lnTo>
                  <a:pt x="1481" y="53461"/>
                </a:lnTo>
                <a:lnTo>
                  <a:pt x="0" y="68785"/>
                </a:lnTo>
                <a:lnTo>
                  <a:pt x="2376" y="82973"/>
                </a:lnTo>
                <a:lnTo>
                  <a:pt x="25422" y="116843"/>
                </a:lnTo>
                <a:lnTo>
                  <a:pt x="64944" y="130252"/>
                </a:lnTo>
                <a:lnTo>
                  <a:pt x="576437" y="130252"/>
                </a:lnTo>
                <a:lnTo>
                  <a:pt x="619821" y="113273"/>
                </a:lnTo>
                <a:lnTo>
                  <a:pt x="639929" y="76762"/>
                </a:lnTo>
                <a:lnTo>
                  <a:pt x="641410" y="61440"/>
                </a:lnTo>
                <a:lnTo>
                  <a:pt x="639030" y="47255"/>
                </a:lnTo>
                <a:lnTo>
                  <a:pt x="615970" y="13400"/>
                </a:lnTo>
                <a:lnTo>
                  <a:pt x="5764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3128218" y="6185058"/>
            <a:ext cx="802005" cy="130810"/>
          </a:xfrm>
          <a:custGeom>
            <a:avLst/>
            <a:gdLst/>
            <a:ahLst/>
            <a:cxnLst/>
            <a:rect l="l" t="t" r="r" b="b"/>
            <a:pathLst>
              <a:path w="802005" h="130810">
                <a:moveTo>
                  <a:pt x="736777" y="0"/>
                </a:moveTo>
                <a:lnTo>
                  <a:pt x="58376" y="330"/>
                </a:lnTo>
                <a:lnTo>
                  <a:pt x="21584" y="16964"/>
                </a:lnTo>
                <a:lnTo>
                  <a:pt x="1480" y="53473"/>
                </a:lnTo>
                <a:lnTo>
                  <a:pt x="0" y="68798"/>
                </a:lnTo>
                <a:lnTo>
                  <a:pt x="2378" y="82983"/>
                </a:lnTo>
                <a:lnTo>
                  <a:pt x="25427" y="116846"/>
                </a:lnTo>
                <a:lnTo>
                  <a:pt x="64959" y="130252"/>
                </a:lnTo>
                <a:lnTo>
                  <a:pt x="736777" y="130252"/>
                </a:lnTo>
                <a:lnTo>
                  <a:pt x="780078" y="113310"/>
                </a:lnTo>
                <a:lnTo>
                  <a:pt x="800205" y="76807"/>
                </a:lnTo>
                <a:lnTo>
                  <a:pt x="801689" y="61490"/>
                </a:lnTo>
                <a:lnTo>
                  <a:pt x="799319" y="47295"/>
                </a:lnTo>
                <a:lnTo>
                  <a:pt x="776280" y="13413"/>
                </a:lnTo>
                <a:lnTo>
                  <a:pt x="736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0" y="7772400"/>
            <a:ext cx="7239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25400" y="7785239"/>
            <a:ext cx="648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r>
              <a:rPr sz="1800" spc="-5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0" name="object 128"/>
          <p:cNvSpPr txBox="1">
            <a:spLocks noGrp="1"/>
          </p:cNvSpPr>
          <p:nvPr>
            <p:ph type="title"/>
          </p:nvPr>
        </p:nvSpPr>
        <p:spPr>
          <a:xfrm>
            <a:off x="927100" y="3679512"/>
            <a:ext cx="5918835" cy="124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600" spc="-10" dirty="0"/>
              <a:t>Food</a:t>
            </a:r>
            <a:r>
              <a:rPr sz="9600" dirty="0"/>
              <a:t>cr</a:t>
            </a:r>
            <a:r>
              <a:rPr sz="9600" spc="-10" dirty="0"/>
              <a:t>i</a:t>
            </a:r>
            <a:r>
              <a:rPr sz="9600" spc="-5" dirty="0"/>
              <a:t>t</a:t>
            </a:r>
            <a:r>
              <a:rPr sz="9600" spc="-10" dirty="0"/>
              <a:t>i</a:t>
            </a:r>
            <a:r>
              <a:rPr sz="9600" dirty="0"/>
              <a:t>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cookbooks/apach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~FC00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3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~FC009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70910"/>
          </a:xfrm>
          <a:prstGeom prst="rect">
            <a:avLst/>
          </a:prstGeom>
        </p:spPr>
        <p:txBody>
          <a:bodyPr vert="horz" wrap="square" lIns="0" tIns="26045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50" dirty="0"/>
              <a:t>Exerc</a:t>
            </a:r>
            <a:r>
              <a:rPr sz="5250" spc="-5" dirty="0"/>
              <a:t>i</a:t>
            </a:r>
            <a:r>
              <a:rPr sz="5250" dirty="0"/>
              <a:t>se: </a:t>
            </a:r>
            <a:r>
              <a:rPr sz="5250" spc="-5" dirty="0"/>
              <a:t>Fi</a:t>
            </a:r>
            <a:r>
              <a:rPr sz="5250" dirty="0"/>
              <a:t>x t</a:t>
            </a:r>
            <a:r>
              <a:rPr sz="5250" spc="-5" dirty="0"/>
              <a:t>h</a:t>
            </a:r>
            <a:r>
              <a:rPr sz="5250" dirty="0"/>
              <a:t>e c</a:t>
            </a:r>
            <a:r>
              <a:rPr sz="5250" spc="-5" dirty="0"/>
              <a:t>oo</a:t>
            </a:r>
            <a:r>
              <a:rPr sz="5250" dirty="0"/>
              <a:t>k</a:t>
            </a:r>
            <a:r>
              <a:rPr sz="5250" spc="-5" dirty="0"/>
              <a:t>boo</a:t>
            </a:r>
            <a:r>
              <a:rPr sz="5250" dirty="0"/>
              <a:t>k to c</a:t>
            </a:r>
            <a:r>
              <a:rPr sz="5250" spc="-5" dirty="0"/>
              <a:t>l</a:t>
            </a:r>
            <a:r>
              <a:rPr sz="5250" dirty="0"/>
              <a:t>ear t</a:t>
            </a:r>
            <a:r>
              <a:rPr sz="5250" spc="-5" dirty="0"/>
              <a:t>h</a:t>
            </a:r>
            <a:r>
              <a:rPr sz="5250" dirty="0"/>
              <a:t>e err</a:t>
            </a:r>
            <a:r>
              <a:rPr sz="5250" spc="-5" dirty="0"/>
              <a:t>o</a:t>
            </a:r>
            <a:r>
              <a:rPr sz="5250" dirty="0"/>
              <a:t>rs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21209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1470">
              <a:lnSpc>
                <a:spcPct val="100000"/>
              </a:lnSpc>
            </a:pP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o output)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68400" y="6172156"/>
            <a:ext cx="13844269" cy="238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marR="5080" indent="-300990">
              <a:lnSpc>
                <a:spcPts val="4300"/>
              </a:lnSpc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sz="3800" spc="-5" dirty="0">
                <a:latin typeface="Arial"/>
                <a:cs typeface="Arial"/>
              </a:rPr>
              <a:t>Edit your cookbook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o </a:t>
            </a:r>
            <a:r>
              <a:rPr sz="3800" spc="-10" dirty="0">
                <a:latin typeface="Arial"/>
                <a:cs typeface="Arial"/>
              </a:rPr>
              <a:t>f</a:t>
            </a:r>
            <a:r>
              <a:rPr sz="3800" spc="-5" dirty="0">
                <a:latin typeface="Arial"/>
                <a:cs typeface="Arial"/>
              </a:rPr>
              <a:t>ix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he </a:t>
            </a:r>
            <a:r>
              <a:rPr sz="3800" b="1" spc="-10" dirty="0">
                <a:latin typeface="Arial"/>
                <a:cs typeface="Arial"/>
              </a:rPr>
              <a:t>FC00</a:t>
            </a:r>
            <a:r>
              <a:rPr sz="3800" b="1" spc="-5" dirty="0">
                <a:latin typeface="Arial"/>
                <a:cs typeface="Arial"/>
              </a:rPr>
              <a:t>8 </a:t>
            </a:r>
            <a:r>
              <a:rPr sz="3800" spc="-10" dirty="0">
                <a:latin typeface="Arial"/>
                <a:cs typeface="Arial"/>
              </a:rPr>
              <a:t>&amp;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b="1" spc="-10" dirty="0">
                <a:latin typeface="Arial"/>
                <a:cs typeface="Arial"/>
              </a:rPr>
              <a:t>FC01</a:t>
            </a:r>
            <a:r>
              <a:rPr sz="3800" b="1" spc="-5" dirty="0">
                <a:latin typeface="Arial"/>
                <a:cs typeface="Arial"/>
              </a:rPr>
              <a:t>6 </a:t>
            </a:r>
            <a:r>
              <a:rPr sz="3800" spc="-5" dirty="0">
                <a:latin typeface="Arial"/>
                <a:cs typeface="Arial"/>
              </a:rPr>
              <a:t>errors,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hen rerun your </a:t>
            </a:r>
            <a:r>
              <a:rPr sz="3800" spc="-15" dirty="0">
                <a:latin typeface="Arial"/>
                <a:cs typeface="Arial"/>
              </a:rPr>
              <a:t>F</a:t>
            </a:r>
            <a:r>
              <a:rPr sz="3800" spc="-5" dirty="0">
                <a:latin typeface="Arial"/>
                <a:cs typeface="Arial"/>
              </a:rPr>
              <a:t>oodcri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ic</a:t>
            </a:r>
            <a:endParaRPr sz="3800">
              <a:latin typeface="Arial"/>
              <a:cs typeface="Arial"/>
            </a:endParaRPr>
          </a:p>
          <a:p>
            <a:pPr marL="313690" indent="-300990">
              <a:lnSpc>
                <a:spcPct val="100000"/>
              </a:lnSpc>
              <a:spcBef>
                <a:spcPts val="585"/>
              </a:spcBef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sz="3800" spc="-5" dirty="0">
                <a:latin typeface="Arial"/>
                <a:cs typeface="Arial"/>
              </a:rPr>
              <a:t>Re</a:t>
            </a:r>
            <a:r>
              <a:rPr sz="3800" spc="-10" dirty="0">
                <a:latin typeface="Arial"/>
                <a:cs typeface="Arial"/>
              </a:rPr>
              <a:t>f</a:t>
            </a:r>
            <a:r>
              <a:rPr sz="3800" spc="-5" dirty="0">
                <a:latin typeface="Arial"/>
                <a:cs typeface="Arial"/>
              </a:rPr>
              <a:t>er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o </a:t>
            </a:r>
            <a:r>
              <a:rPr sz="3800" u="heavy" spc="-5" dirty="0">
                <a:latin typeface="Arial"/>
                <a:cs typeface="Arial"/>
                <a:hlinkClick r:id="rId2"/>
              </a:rPr>
              <a:t>h</a:t>
            </a:r>
            <a:r>
              <a:rPr sz="3800" u="heavy" spc="-10" dirty="0">
                <a:latin typeface="Arial"/>
                <a:cs typeface="Arial"/>
                <a:hlinkClick r:id="rId2"/>
              </a:rPr>
              <a:t>tt</a:t>
            </a:r>
            <a:r>
              <a:rPr sz="3800" u="heavy" spc="-5" dirty="0">
                <a:latin typeface="Arial"/>
                <a:cs typeface="Arial"/>
                <a:hlinkClick r:id="rId2"/>
              </a:rPr>
              <a:t>p</a:t>
            </a:r>
            <a:r>
              <a:rPr sz="3800" u="heavy" spc="-10" dirty="0">
                <a:latin typeface="Arial"/>
                <a:cs typeface="Arial"/>
                <a:hlinkClick r:id="rId2"/>
              </a:rPr>
              <a:t>://ww</a:t>
            </a:r>
            <a:r>
              <a:rPr sz="3800" u="heavy" spc="-220" dirty="0">
                <a:latin typeface="Arial"/>
                <a:cs typeface="Arial"/>
                <a:hlinkClick r:id="rId2"/>
              </a:rPr>
              <a:t>w</a:t>
            </a:r>
            <a:r>
              <a:rPr sz="3800" u="heavy" spc="-10" dirty="0">
                <a:latin typeface="Arial"/>
                <a:cs typeface="Arial"/>
                <a:hlinkClick r:id="rId2"/>
              </a:rPr>
              <a:t>.f</a:t>
            </a:r>
            <a:r>
              <a:rPr sz="3800" u="heavy" spc="-5" dirty="0">
                <a:latin typeface="Arial"/>
                <a:cs typeface="Arial"/>
                <a:hlinkClick r:id="rId2"/>
              </a:rPr>
              <a:t>oodcri</a:t>
            </a:r>
            <a:r>
              <a:rPr sz="3800" u="heavy" spc="-10" dirty="0">
                <a:latin typeface="Arial"/>
                <a:cs typeface="Arial"/>
                <a:hlinkClick r:id="rId2"/>
              </a:rPr>
              <a:t>t</a:t>
            </a:r>
            <a:r>
              <a:rPr sz="3800" u="heavy" spc="-5" dirty="0">
                <a:latin typeface="Arial"/>
                <a:cs typeface="Arial"/>
                <a:hlinkClick r:id="rId2"/>
              </a:rPr>
              <a:t>ic</a:t>
            </a:r>
            <a:r>
              <a:rPr sz="3800" u="heavy" spc="-10" dirty="0">
                <a:latin typeface="Arial"/>
                <a:cs typeface="Arial"/>
                <a:hlinkClick r:id="rId2"/>
              </a:rPr>
              <a:t>.</a:t>
            </a:r>
            <a:r>
              <a:rPr sz="3800" u="heavy" spc="-5" dirty="0">
                <a:latin typeface="Arial"/>
                <a:cs typeface="Arial"/>
                <a:hlinkClick r:id="rId2"/>
              </a:rPr>
              <a:t>i</a:t>
            </a:r>
            <a:r>
              <a:rPr sz="3800" u="heavy" spc="-10" dirty="0">
                <a:latin typeface="Arial"/>
                <a:cs typeface="Arial"/>
                <a:hlinkClick r:id="rId2"/>
              </a:rPr>
              <a:t>o</a:t>
            </a:r>
            <a:r>
              <a:rPr sz="3800" spc="-5" dirty="0">
                <a:latin typeface="Arial"/>
                <a:cs typeface="Arial"/>
                <a:hlinkClick r:id="rId2"/>
              </a:rPr>
              <a:t>/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o </a:t>
            </a:r>
            <a:r>
              <a:rPr sz="3800" spc="-10" dirty="0">
                <a:latin typeface="Arial"/>
                <a:cs typeface="Arial"/>
              </a:rPr>
              <a:t>f</a:t>
            </a:r>
            <a:r>
              <a:rPr sz="3800" spc="-5" dirty="0">
                <a:latin typeface="Arial"/>
                <a:cs typeface="Arial"/>
              </a:rPr>
              <a:t>ind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he errors</a:t>
            </a:r>
            <a:endParaRPr sz="3800">
              <a:latin typeface="Arial"/>
              <a:cs typeface="Arial"/>
            </a:endParaRPr>
          </a:p>
          <a:p>
            <a:pPr marL="313690" indent="-300990">
              <a:lnSpc>
                <a:spcPct val="100000"/>
              </a:lnSpc>
              <a:spcBef>
                <a:spcPts val="685"/>
              </a:spcBef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sz="3800" u="heavy" spc="-10" dirty="0">
                <a:latin typeface="Arial"/>
                <a:cs typeface="Arial"/>
              </a:rPr>
              <a:t>N</a:t>
            </a:r>
            <a:r>
              <a:rPr sz="3800" u="heavy" spc="-5" dirty="0">
                <a:latin typeface="Arial"/>
                <a:cs typeface="Arial"/>
              </a:rPr>
              <a:t>o ou</a:t>
            </a:r>
            <a:r>
              <a:rPr sz="3800" u="heavy" spc="-10" dirty="0">
                <a:latin typeface="Arial"/>
                <a:cs typeface="Arial"/>
              </a:rPr>
              <a:t>t</a:t>
            </a:r>
            <a:r>
              <a:rPr sz="3800" u="heavy" spc="-5" dirty="0">
                <a:latin typeface="Arial"/>
                <a:cs typeface="Arial"/>
              </a:rPr>
              <a:t>put</a:t>
            </a:r>
            <a:r>
              <a:rPr sz="3800" u="heavy" spc="-10" dirty="0">
                <a:latin typeface="Arial"/>
                <a:cs typeface="Arial"/>
              </a:rPr>
              <a:t> me</a:t>
            </a:r>
            <a:r>
              <a:rPr sz="3800" u="heavy" spc="-5" dirty="0">
                <a:latin typeface="Arial"/>
                <a:cs typeface="Arial"/>
              </a:rPr>
              <a:t>ans</a:t>
            </a:r>
            <a:r>
              <a:rPr sz="3800" u="heavy" spc="-10" dirty="0">
                <a:latin typeface="Arial"/>
                <a:cs typeface="Arial"/>
              </a:rPr>
              <a:t> </a:t>
            </a:r>
            <a:r>
              <a:rPr sz="3800" u="heavy" spc="-5" dirty="0">
                <a:latin typeface="Arial"/>
                <a:cs typeface="Arial"/>
              </a:rPr>
              <a:t>no errors!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</a:t>
            </a:r>
            <a:r>
              <a:rPr spc="-10" dirty="0"/>
              <a:t>unnin</a:t>
            </a:r>
            <a:r>
              <a:rPr spc="-5" dirty="0"/>
              <a:t>g </a:t>
            </a:r>
            <a:r>
              <a:rPr dirty="0"/>
              <a:t>certa</a:t>
            </a:r>
            <a:r>
              <a:rPr spc="-10" dirty="0"/>
              <a:t>i</a:t>
            </a:r>
            <a:r>
              <a:rPr spc="-5" dirty="0"/>
              <a:t>n </a:t>
            </a:r>
            <a:r>
              <a:rPr dirty="0"/>
              <a:t>tests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962342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ce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egories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87400" y="4475006"/>
            <a:ext cx="518414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speci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endParaRPr sz="4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87400" y="7027705"/>
            <a:ext cx="623443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Exclude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speci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endParaRPr sz="4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00100" y="26797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&lt;path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style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00100" y="5232400"/>
            <a:ext cx="14655800" cy="1028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&lt;path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FC034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00100" y="7708900"/>
            <a:ext cx="14655800" cy="1028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&lt;path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~FC034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53013" y="79126"/>
            <a:ext cx="377190" cy="114935"/>
          </a:xfrm>
          <a:custGeom>
            <a:avLst/>
            <a:gdLst/>
            <a:ahLst/>
            <a:cxnLst/>
            <a:rect l="l" t="t" r="r" b="b"/>
            <a:pathLst>
              <a:path w="377190" h="114935">
                <a:moveTo>
                  <a:pt x="319597" y="0"/>
                </a:moveTo>
                <a:lnTo>
                  <a:pt x="47077" y="873"/>
                </a:lnTo>
                <a:lnTo>
                  <a:pt x="13355" y="21238"/>
                </a:lnTo>
                <a:lnTo>
                  <a:pt x="0" y="63011"/>
                </a:lnTo>
                <a:lnTo>
                  <a:pt x="3149" y="76912"/>
                </a:lnTo>
                <a:lnTo>
                  <a:pt x="29675" y="107741"/>
                </a:lnTo>
                <a:lnTo>
                  <a:pt x="57063" y="114693"/>
                </a:lnTo>
                <a:lnTo>
                  <a:pt x="319597" y="114693"/>
                </a:lnTo>
                <a:lnTo>
                  <a:pt x="363270" y="93463"/>
                </a:lnTo>
                <a:lnTo>
                  <a:pt x="376639" y="51697"/>
                </a:lnTo>
                <a:lnTo>
                  <a:pt x="373494" y="37791"/>
                </a:lnTo>
                <a:lnTo>
                  <a:pt x="346971" y="6953"/>
                </a:lnTo>
                <a:lnTo>
                  <a:pt x="31959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475861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91" y="93455"/>
                </a:lnTo>
                <a:lnTo>
                  <a:pt x="228747" y="51688"/>
                </a:lnTo>
                <a:lnTo>
                  <a:pt x="225604" y="37783"/>
                </a:lnTo>
                <a:lnTo>
                  <a:pt x="199085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570093" y="340611"/>
            <a:ext cx="686435" cy="114935"/>
          </a:xfrm>
          <a:custGeom>
            <a:avLst/>
            <a:gdLst/>
            <a:ahLst/>
            <a:cxnLst/>
            <a:rect l="l" t="t" r="r" b="b"/>
            <a:pathLst>
              <a:path w="686434" h="114934">
                <a:moveTo>
                  <a:pt x="685907" y="0"/>
                </a:moveTo>
                <a:lnTo>
                  <a:pt x="47087" y="618"/>
                </a:lnTo>
                <a:lnTo>
                  <a:pt x="13360" y="20980"/>
                </a:lnTo>
                <a:lnTo>
                  <a:pt x="0" y="62747"/>
                </a:lnTo>
                <a:lnTo>
                  <a:pt x="3142" y="76653"/>
                </a:lnTo>
                <a:lnTo>
                  <a:pt x="29656" y="107491"/>
                </a:lnTo>
                <a:lnTo>
                  <a:pt x="57041" y="114445"/>
                </a:lnTo>
                <a:lnTo>
                  <a:pt x="685907" y="114445"/>
                </a:lnTo>
                <a:lnTo>
                  <a:pt x="6859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897829" y="620786"/>
            <a:ext cx="346710" cy="114935"/>
          </a:xfrm>
          <a:custGeom>
            <a:avLst/>
            <a:gdLst/>
            <a:ahLst/>
            <a:cxnLst/>
            <a:rect l="l" t="t" r="r" b="b"/>
            <a:pathLst>
              <a:path w="346709" h="114934">
                <a:moveTo>
                  <a:pt x="289615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289615" y="114679"/>
                </a:lnTo>
                <a:lnTo>
                  <a:pt x="333301" y="93446"/>
                </a:lnTo>
                <a:lnTo>
                  <a:pt x="346669" y="51684"/>
                </a:lnTo>
                <a:lnTo>
                  <a:pt x="343524" y="37779"/>
                </a:lnTo>
                <a:lnTo>
                  <a:pt x="316997" y="6950"/>
                </a:lnTo>
                <a:lnTo>
                  <a:pt x="2896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82871" y="620786"/>
            <a:ext cx="617855" cy="114935"/>
          </a:xfrm>
          <a:custGeom>
            <a:avLst/>
            <a:gdLst/>
            <a:ahLst/>
            <a:cxnLst/>
            <a:rect l="l" t="t" r="r" b="b"/>
            <a:pathLst>
              <a:path w="617855" h="114934">
                <a:moveTo>
                  <a:pt x="560213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60213" y="114679"/>
                </a:lnTo>
                <a:lnTo>
                  <a:pt x="603891" y="93454"/>
                </a:lnTo>
                <a:lnTo>
                  <a:pt x="617255" y="51694"/>
                </a:lnTo>
                <a:lnTo>
                  <a:pt x="614115" y="37786"/>
                </a:lnTo>
                <a:lnTo>
                  <a:pt x="587601" y="6952"/>
                </a:lnTo>
                <a:lnTo>
                  <a:pt x="560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867594" y="882249"/>
            <a:ext cx="1388745" cy="114935"/>
          </a:xfrm>
          <a:custGeom>
            <a:avLst/>
            <a:gdLst/>
            <a:ahLst/>
            <a:cxnLst/>
            <a:rect l="l" t="t" r="r" b="b"/>
            <a:pathLst>
              <a:path w="1388744" h="114934">
                <a:moveTo>
                  <a:pt x="1388405" y="0"/>
                </a:moveTo>
                <a:lnTo>
                  <a:pt x="47071" y="628"/>
                </a:lnTo>
                <a:lnTo>
                  <a:pt x="13352" y="21004"/>
                </a:lnTo>
                <a:lnTo>
                  <a:pt x="0" y="62771"/>
                </a:lnTo>
                <a:lnTo>
                  <a:pt x="3145" y="76670"/>
                </a:lnTo>
                <a:lnTo>
                  <a:pt x="29664" y="107508"/>
                </a:lnTo>
                <a:lnTo>
                  <a:pt x="57051" y="114465"/>
                </a:lnTo>
                <a:lnTo>
                  <a:pt x="1388405" y="114465"/>
                </a:lnTo>
                <a:lnTo>
                  <a:pt x="13884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286401" y="1149667"/>
            <a:ext cx="795655" cy="114935"/>
          </a:xfrm>
          <a:custGeom>
            <a:avLst/>
            <a:gdLst/>
            <a:ahLst/>
            <a:cxnLst/>
            <a:rect l="l" t="t" r="r" b="b"/>
            <a:pathLst>
              <a:path w="795655" h="114934">
                <a:moveTo>
                  <a:pt x="738560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38560" y="114679"/>
                </a:lnTo>
                <a:lnTo>
                  <a:pt x="782241" y="93447"/>
                </a:lnTo>
                <a:lnTo>
                  <a:pt x="795613" y="51688"/>
                </a:lnTo>
                <a:lnTo>
                  <a:pt x="792465" y="37784"/>
                </a:lnTo>
                <a:lnTo>
                  <a:pt x="765934" y="6952"/>
                </a:lnTo>
                <a:lnTo>
                  <a:pt x="7385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70116" y="1150215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59" h="114300">
                <a:moveTo>
                  <a:pt x="85883" y="0"/>
                </a:moveTo>
                <a:lnTo>
                  <a:pt x="47099" y="318"/>
                </a:lnTo>
                <a:lnTo>
                  <a:pt x="13364" y="20669"/>
                </a:lnTo>
                <a:lnTo>
                  <a:pt x="0" y="62431"/>
                </a:lnTo>
                <a:lnTo>
                  <a:pt x="3142" y="76334"/>
                </a:lnTo>
                <a:lnTo>
                  <a:pt x="29656" y="107175"/>
                </a:lnTo>
                <a:lnTo>
                  <a:pt x="57041" y="114132"/>
                </a:lnTo>
                <a:lnTo>
                  <a:pt x="85883" y="114132"/>
                </a:lnTo>
                <a:lnTo>
                  <a:pt x="858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344616" cy="1062149"/>
          </a:xfrm>
          <a:prstGeom prst="rect">
            <a:avLst/>
          </a:prstGeom>
        </p:spPr>
        <p:txBody>
          <a:bodyPr vert="horz" wrap="square" lIns="0" tIns="32797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dirty="0"/>
              <a:t>Best</a:t>
            </a:r>
            <a:r>
              <a:rPr sz="4750" spc="-5" dirty="0"/>
              <a:t> </a:t>
            </a:r>
            <a:r>
              <a:rPr sz="4750" dirty="0"/>
              <a:t>Pract</a:t>
            </a:r>
            <a:r>
              <a:rPr sz="4750" spc="-5" dirty="0"/>
              <a:t>i</a:t>
            </a:r>
            <a:r>
              <a:rPr sz="4750" dirty="0"/>
              <a:t>ce:</a:t>
            </a:r>
            <a:r>
              <a:rPr sz="4750" spc="-5" dirty="0"/>
              <a:t> </a:t>
            </a:r>
            <a:r>
              <a:rPr sz="4750" dirty="0"/>
              <a:t>R</a:t>
            </a:r>
            <a:r>
              <a:rPr sz="4750" spc="-5" dirty="0"/>
              <a:t>u</a:t>
            </a:r>
            <a:r>
              <a:rPr sz="4750" dirty="0"/>
              <a:t>n</a:t>
            </a:r>
            <a:r>
              <a:rPr sz="4750" spc="-5" dirty="0"/>
              <a:t> Food</a:t>
            </a:r>
            <a:r>
              <a:rPr sz="4750" dirty="0"/>
              <a:t>cr</a:t>
            </a:r>
            <a:r>
              <a:rPr sz="4750" spc="-10" dirty="0"/>
              <a:t>i</a:t>
            </a:r>
            <a:r>
              <a:rPr sz="4750" dirty="0"/>
              <a:t>t</a:t>
            </a:r>
            <a:r>
              <a:rPr sz="4750" spc="-5" dirty="0"/>
              <a:t>i</a:t>
            </a:r>
            <a:r>
              <a:rPr sz="4750" dirty="0"/>
              <a:t>c</a:t>
            </a:r>
            <a:r>
              <a:rPr sz="4750" spc="-5" dirty="0"/>
              <a:t> </a:t>
            </a:r>
            <a:r>
              <a:rPr sz="4750" dirty="0"/>
              <a:t>Bef</a:t>
            </a:r>
            <a:r>
              <a:rPr sz="4750" spc="-5" dirty="0"/>
              <a:t>o</a:t>
            </a:r>
            <a:r>
              <a:rPr sz="4750" dirty="0"/>
              <a:t>re</a:t>
            </a:r>
            <a:r>
              <a:rPr sz="4750" spc="-5" dirty="0"/>
              <a:t> </a:t>
            </a:r>
            <a:r>
              <a:rPr sz="4750" dirty="0"/>
              <a:t>Each</a:t>
            </a:r>
            <a:r>
              <a:rPr sz="4750" spc="-5" dirty="0"/>
              <a:t> </a:t>
            </a:r>
            <a:r>
              <a:rPr sz="4750" dirty="0"/>
              <a:t>C</a:t>
            </a:r>
            <a:r>
              <a:rPr sz="4750" spc="-5" dirty="0"/>
              <a:t>o</a:t>
            </a:r>
            <a:r>
              <a:rPr sz="4750" dirty="0"/>
              <a:t>mm</a:t>
            </a:r>
            <a:r>
              <a:rPr sz="4750" spc="-10" dirty="0"/>
              <a:t>i</a:t>
            </a:r>
            <a:r>
              <a:rPr sz="4750" dirty="0"/>
              <a:t>t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124305" cy="476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Always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check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corre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dirty="0">
                <a:latin typeface="Arial"/>
                <a:cs typeface="Arial"/>
              </a:rPr>
              <a:t>code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26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Food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5" dirty="0">
                <a:latin typeface="Arial"/>
                <a:cs typeface="Arial"/>
              </a:rPr>
              <a:t>build </a:t>
            </a:r>
            <a:r>
              <a:rPr sz="4800" b="1" spc="-10" dirty="0">
                <a:latin typeface="Arial"/>
                <a:cs typeface="Arial"/>
              </a:rPr>
              <a:t>pipelin</a:t>
            </a:r>
            <a:r>
              <a:rPr sz="4800" b="1" spc="-5" dirty="0">
                <a:latin typeface="Arial"/>
                <a:cs typeface="Arial"/>
              </a:rPr>
              <a:t>e</a:t>
            </a:r>
            <a:r>
              <a:rPr sz="4800" b="1" dirty="0">
                <a:latin typeface="Arial"/>
                <a:cs typeface="Arial"/>
              </a:rPr>
              <a:t> </a:t>
            </a:r>
            <a:r>
              <a:rPr sz="4800" spc="-5" dirty="0">
                <a:latin typeface="Arial"/>
                <a:cs typeface="Arial"/>
              </a:rPr>
              <a:t>with </a:t>
            </a:r>
            <a:r>
              <a:rPr sz="4800" dirty="0">
                <a:latin typeface="Arial"/>
                <a:cs typeface="Arial"/>
              </a:rPr>
              <a:t>commi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hooks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hods</a:t>
            </a:r>
            <a:endParaRPr sz="4800">
              <a:latin typeface="Arial"/>
              <a:cs typeface="Arial"/>
            </a:endParaRPr>
          </a:p>
          <a:p>
            <a:pPr marL="393700" marR="539750" indent="-381000">
              <a:lnSpc>
                <a:spcPts val="5500"/>
              </a:lnSpc>
              <a:spcBef>
                <a:spcPts val="25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oodcri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page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x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ensive documen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&amp;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showing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build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oodcri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Jenkins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spc="-185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ravis-C</a:t>
            </a:r>
            <a:r>
              <a:rPr sz="4800" spc="-5" dirty="0">
                <a:latin typeface="Arial"/>
                <a:cs typeface="Arial"/>
              </a:rPr>
              <a:t>I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-5" dirty="0"/>
              <a:t> </a:t>
            </a:r>
            <a:r>
              <a:rPr spc="-10" dirty="0"/>
              <a:t>Food</a:t>
            </a:r>
            <a:r>
              <a:rPr dirty="0"/>
              <a:t>cr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?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8742045" cy="528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corre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ness-checking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ool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 cookbooks</a:t>
            </a:r>
            <a:endParaRPr sz="4800">
              <a:latin typeface="Arial"/>
              <a:cs typeface="Arial"/>
            </a:endParaRPr>
          </a:p>
          <a:p>
            <a:pPr marL="393700" marR="4464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Communi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pra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 cookbook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yle</a:t>
            </a:r>
            <a:endParaRPr sz="4800">
              <a:latin typeface="Arial"/>
              <a:cs typeface="Arial"/>
            </a:endParaRPr>
          </a:p>
          <a:p>
            <a:pPr marL="393700" marR="1066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Abili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 rules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://f</a:t>
            </a:r>
            <a:r>
              <a:rPr sz="4800" u="heavy" dirty="0">
                <a:latin typeface="Arial"/>
                <a:cs typeface="Arial"/>
                <a:hlinkClick r:id="rId2"/>
              </a:rPr>
              <a:t>oodcri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i</a:t>
            </a:r>
            <a:r>
              <a:rPr sz="4800" u="heavy" spc="-5" dirty="0">
                <a:latin typeface="Arial"/>
                <a:cs typeface="Arial"/>
                <a:hlinkClick r:id="rId2"/>
              </a:rPr>
              <a:t>c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i</a:t>
            </a:r>
            <a:r>
              <a:rPr sz="4800" u="heavy" spc="-5" dirty="0">
                <a:latin typeface="Arial"/>
                <a:cs typeface="Arial"/>
                <a:hlinkClick r:id="rId2"/>
              </a:rPr>
              <a:t>o</a:t>
            </a:r>
            <a:r>
              <a:rPr sz="4800" spc="-5" dirty="0">
                <a:latin typeface="Arial"/>
                <a:cs typeface="Arial"/>
                <a:hlinkClick r:id="rId2"/>
              </a:rPr>
              <a:t>/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579100" y="2730500"/>
            <a:ext cx="5054600" cy="459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53013" y="79126"/>
            <a:ext cx="377190" cy="114935"/>
          </a:xfrm>
          <a:custGeom>
            <a:avLst/>
            <a:gdLst/>
            <a:ahLst/>
            <a:cxnLst/>
            <a:rect l="l" t="t" r="r" b="b"/>
            <a:pathLst>
              <a:path w="377190" h="114935">
                <a:moveTo>
                  <a:pt x="319597" y="0"/>
                </a:moveTo>
                <a:lnTo>
                  <a:pt x="47077" y="873"/>
                </a:lnTo>
                <a:lnTo>
                  <a:pt x="13355" y="21238"/>
                </a:lnTo>
                <a:lnTo>
                  <a:pt x="0" y="63011"/>
                </a:lnTo>
                <a:lnTo>
                  <a:pt x="3149" y="76912"/>
                </a:lnTo>
                <a:lnTo>
                  <a:pt x="29675" y="107741"/>
                </a:lnTo>
                <a:lnTo>
                  <a:pt x="57063" y="114693"/>
                </a:lnTo>
                <a:lnTo>
                  <a:pt x="319597" y="114693"/>
                </a:lnTo>
                <a:lnTo>
                  <a:pt x="363270" y="93463"/>
                </a:lnTo>
                <a:lnTo>
                  <a:pt x="376639" y="51697"/>
                </a:lnTo>
                <a:lnTo>
                  <a:pt x="373494" y="37791"/>
                </a:lnTo>
                <a:lnTo>
                  <a:pt x="346971" y="6953"/>
                </a:lnTo>
                <a:lnTo>
                  <a:pt x="31959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475861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91" y="93455"/>
                </a:lnTo>
                <a:lnTo>
                  <a:pt x="228747" y="51688"/>
                </a:lnTo>
                <a:lnTo>
                  <a:pt x="225604" y="37783"/>
                </a:lnTo>
                <a:lnTo>
                  <a:pt x="199085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68767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74" y="93455"/>
                </a:lnTo>
                <a:lnTo>
                  <a:pt x="228747" y="51688"/>
                </a:lnTo>
                <a:lnTo>
                  <a:pt x="225598" y="37783"/>
                </a:lnTo>
                <a:lnTo>
                  <a:pt x="199063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18727" y="79126"/>
            <a:ext cx="901700" cy="114935"/>
          </a:xfrm>
          <a:custGeom>
            <a:avLst/>
            <a:gdLst/>
            <a:ahLst/>
            <a:cxnLst/>
            <a:rect l="l" t="t" r="r" b="b"/>
            <a:pathLst>
              <a:path w="901700" h="114935">
                <a:moveTo>
                  <a:pt x="319597" y="0"/>
                </a:moveTo>
                <a:lnTo>
                  <a:pt x="47077" y="873"/>
                </a:lnTo>
                <a:lnTo>
                  <a:pt x="13356" y="21239"/>
                </a:lnTo>
                <a:lnTo>
                  <a:pt x="0" y="63013"/>
                </a:lnTo>
                <a:lnTo>
                  <a:pt x="3149" y="76914"/>
                </a:lnTo>
                <a:lnTo>
                  <a:pt x="29679" y="107741"/>
                </a:lnTo>
                <a:lnTo>
                  <a:pt x="57065" y="114693"/>
                </a:lnTo>
                <a:lnTo>
                  <a:pt x="319597" y="114693"/>
                </a:lnTo>
                <a:lnTo>
                  <a:pt x="363269" y="93465"/>
                </a:lnTo>
                <a:lnTo>
                  <a:pt x="376636" y="51699"/>
                </a:lnTo>
                <a:lnTo>
                  <a:pt x="373493" y="37792"/>
                </a:lnTo>
                <a:lnTo>
                  <a:pt x="346973" y="6953"/>
                </a:lnTo>
                <a:lnTo>
                  <a:pt x="319597" y="0"/>
                </a:lnTo>
                <a:close/>
              </a:path>
              <a:path w="901700" h="114935">
                <a:moveTo>
                  <a:pt x="844587" y="0"/>
                </a:moveTo>
                <a:lnTo>
                  <a:pt x="572151" y="863"/>
                </a:lnTo>
                <a:lnTo>
                  <a:pt x="538420" y="21210"/>
                </a:lnTo>
                <a:lnTo>
                  <a:pt x="525047" y="62977"/>
                </a:lnTo>
                <a:lnTo>
                  <a:pt x="528190" y="76887"/>
                </a:lnTo>
                <a:lnTo>
                  <a:pt x="554704" y="107736"/>
                </a:lnTo>
                <a:lnTo>
                  <a:pt x="582069" y="114693"/>
                </a:lnTo>
                <a:lnTo>
                  <a:pt x="844587" y="114693"/>
                </a:lnTo>
                <a:lnTo>
                  <a:pt x="888273" y="93455"/>
                </a:lnTo>
                <a:lnTo>
                  <a:pt x="901640" y="51688"/>
                </a:lnTo>
                <a:lnTo>
                  <a:pt x="898493" y="37783"/>
                </a:lnTo>
                <a:lnTo>
                  <a:pt x="871964" y="6952"/>
                </a:lnTo>
                <a:lnTo>
                  <a:pt x="84458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41577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1" y="0"/>
                </a:moveTo>
                <a:lnTo>
                  <a:pt x="47082" y="870"/>
                </a:lnTo>
                <a:lnTo>
                  <a:pt x="13356" y="21230"/>
                </a:lnTo>
                <a:lnTo>
                  <a:pt x="0" y="63002"/>
                </a:lnTo>
                <a:lnTo>
                  <a:pt x="3146" y="76905"/>
                </a:lnTo>
                <a:lnTo>
                  <a:pt x="29665" y="107739"/>
                </a:lnTo>
                <a:lnTo>
                  <a:pt x="57051" y="114693"/>
                </a:lnTo>
                <a:lnTo>
                  <a:pt x="171691" y="114693"/>
                </a:lnTo>
                <a:lnTo>
                  <a:pt x="215385" y="93456"/>
                </a:lnTo>
                <a:lnTo>
                  <a:pt x="228742" y="51689"/>
                </a:lnTo>
                <a:lnTo>
                  <a:pt x="225598" y="37784"/>
                </a:lnTo>
                <a:lnTo>
                  <a:pt x="199080" y="6952"/>
                </a:lnTo>
                <a:lnTo>
                  <a:pt x="171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15346" y="79126"/>
            <a:ext cx="449580" cy="114935"/>
          </a:xfrm>
          <a:custGeom>
            <a:avLst/>
            <a:gdLst/>
            <a:ahLst/>
            <a:cxnLst/>
            <a:rect l="l" t="t" r="r" b="b"/>
            <a:pathLst>
              <a:path w="449580" h="114935">
                <a:moveTo>
                  <a:pt x="392445" y="0"/>
                </a:moveTo>
                <a:lnTo>
                  <a:pt x="47080" y="873"/>
                </a:lnTo>
                <a:lnTo>
                  <a:pt x="13359" y="21238"/>
                </a:lnTo>
                <a:lnTo>
                  <a:pt x="0" y="63011"/>
                </a:lnTo>
                <a:lnTo>
                  <a:pt x="3150" y="76912"/>
                </a:lnTo>
                <a:lnTo>
                  <a:pt x="29681" y="107741"/>
                </a:lnTo>
                <a:lnTo>
                  <a:pt x="57063" y="114693"/>
                </a:lnTo>
                <a:lnTo>
                  <a:pt x="392445" y="114693"/>
                </a:lnTo>
                <a:lnTo>
                  <a:pt x="436141" y="93455"/>
                </a:lnTo>
                <a:lnTo>
                  <a:pt x="449498" y="51688"/>
                </a:lnTo>
                <a:lnTo>
                  <a:pt x="446354" y="37783"/>
                </a:lnTo>
                <a:lnTo>
                  <a:pt x="419835" y="6952"/>
                </a:lnTo>
                <a:lnTo>
                  <a:pt x="39244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482275" y="79126"/>
            <a:ext cx="359410" cy="114935"/>
          </a:xfrm>
          <a:custGeom>
            <a:avLst/>
            <a:gdLst/>
            <a:ahLst/>
            <a:cxnLst/>
            <a:rect l="l" t="t" r="r" b="b"/>
            <a:pathLst>
              <a:path w="359409" h="114935">
                <a:moveTo>
                  <a:pt x="302352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302352" y="114693"/>
                </a:lnTo>
                <a:lnTo>
                  <a:pt x="346021" y="93471"/>
                </a:lnTo>
                <a:lnTo>
                  <a:pt x="359382" y="51707"/>
                </a:lnTo>
                <a:lnTo>
                  <a:pt x="356243" y="37798"/>
                </a:lnTo>
                <a:lnTo>
                  <a:pt x="329737" y="6955"/>
                </a:lnTo>
                <a:lnTo>
                  <a:pt x="3023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221162" y="79126"/>
            <a:ext cx="187960" cy="114935"/>
          </a:xfrm>
          <a:custGeom>
            <a:avLst/>
            <a:gdLst/>
            <a:ahLst/>
            <a:cxnLst/>
            <a:rect l="l" t="t" r="r" b="b"/>
            <a:pathLst>
              <a:path w="187959" h="114935">
                <a:moveTo>
                  <a:pt x="130369" y="0"/>
                </a:moveTo>
                <a:lnTo>
                  <a:pt x="47092" y="867"/>
                </a:lnTo>
                <a:lnTo>
                  <a:pt x="13364" y="21222"/>
                </a:lnTo>
                <a:lnTo>
                  <a:pt x="0" y="62992"/>
                </a:lnTo>
                <a:lnTo>
                  <a:pt x="3145" y="76898"/>
                </a:lnTo>
                <a:lnTo>
                  <a:pt x="29663" y="107738"/>
                </a:lnTo>
                <a:lnTo>
                  <a:pt x="57040" y="114693"/>
                </a:lnTo>
                <a:lnTo>
                  <a:pt x="130369" y="114693"/>
                </a:lnTo>
                <a:lnTo>
                  <a:pt x="174066" y="93455"/>
                </a:lnTo>
                <a:lnTo>
                  <a:pt x="187422" y="51688"/>
                </a:lnTo>
                <a:lnTo>
                  <a:pt x="184279" y="37783"/>
                </a:lnTo>
                <a:lnTo>
                  <a:pt x="157760" y="6952"/>
                </a:lnTo>
                <a:lnTo>
                  <a:pt x="1303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00174" y="79126"/>
            <a:ext cx="1063625" cy="114935"/>
          </a:xfrm>
          <a:custGeom>
            <a:avLst/>
            <a:gdLst/>
            <a:ahLst/>
            <a:cxnLst/>
            <a:rect l="l" t="t" r="r" b="b"/>
            <a:pathLst>
              <a:path w="1063625" h="114935">
                <a:moveTo>
                  <a:pt x="1006072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006072" y="114693"/>
                </a:lnTo>
                <a:lnTo>
                  <a:pt x="1049764" y="93455"/>
                </a:lnTo>
                <a:lnTo>
                  <a:pt x="1063125" y="51688"/>
                </a:lnTo>
                <a:lnTo>
                  <a:pt x="1059980" y="37783"/>
                </a:lnTo>
                <a:lnTo>
                  <a:pt x="1033457" y="6952"/>
                </a:lnTo>
                <a:lnTo>
                  <a:pt x="1006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34134" y="340361"/>
            <a:ext cx="990600" cy="114935"/>
          </a:xfrm>
          <a:custGeom>
            <a:avLst/>
            <a:gdLst/>
            <a:ahLst/>
            <a:cxnLst/>
            <a:rect l="l" t="t" r="r" b="b"/>
            <a:pathLst>
              <a:path w="990600" h="114934">
                <a:moveTo>
                  <a:pt x="57051" y="0"/>
                </a:moveTo>
                <a:lnTo>
                  <a:pt x="18443" y="14965"/>
                </a:lnTo>
                <a:lnTo>
                  <a:pt x="0" y="51691"/>
                </a:lnTo>
                <a:lnTo>
                  <a:pt x="1534" y="67533"/>
                </a:lnTo>
                <a:lnTo>
                  <a:pt x="22872" y="102998"/>
                </a:lnTo>
                <a:lnTo>
                  <a:pt x="57051" y="114694"/>
                </a:lnTo>
                <a:lnTo>
                  <a:pt x="932993" y="114694"/>
                </a:lnTo>
                <a:lnTo>
                  <a:pt x="971617" y="99732"/>
                </a:lnTo>
                <a:lnTo>
                  <a:pt x="990046" y="63006"/>
                </a:lnTo>
                <a:lnTo>
                  <a:pt x="988512" y="47168"/>
                </a:lnTo>
                <a:lnTo>
                  <a:pt x="967186" y="11701"/>
                </a:lnTo>
                <a:lnTo>
                  <a:pt x="57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690643" y="340361"/>
            <a:ext cx="294640" cy="114935"/>
          </a:xfrm>
          <a:custGeom>
            <a:avLst/>
            <a:gdLst/>
            <a:ahLst/>
            <a:cxnLst/>
            <a:rect l="l" t="t" r="r" b="b"/>
            <a:pathLst>
              <a:path w="294640" h="114934">
                <a:moveTo>
                  <a:pt x="57051" y="0"/>
                </a:moveTo>
                <a:lnTo>
                  <a:pt x="18443" y="14965"/>
                </a:lnTo>
                <a:lnTo>
                  <a:pt x="0" y="51691"/>
                </a:lnTo>
                <a:lnTo>
                  <a:pt x="1534" y="67533"/>
                </a:lnTo>
                <a:lnTo>
                  <a:pt x="22872" y="102998"/>
                </a:lnTo>
                <a:lnTo>
                  <a:pt x="57051" y="114694"/>
                </a:lnTo>
                <a:lnTo>
                  <a:pt x="237589" y="114694"/>
                </a:lnTo>
                <a:lnTo>
                  <a:pt x="276207" y="99732"/>
                </a:lnTo>
                <a:lnTo>
                  <a:pt x="294642" y="63006"/>
                </a:lnTo>
                <a:lnTo>
                  <a:pt x="293108" y="47168"/>
                </a:lnTo>
                <a:lnTo>
                  <a:pt x="271776" y="11701"/>
                </a:lnTo>
                <a:lnTo>
                  <a:pt x="57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051674" y="340361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4">
                <a:moveTo>
                  <a:pt x="57065" y="0"/>
                </a:moveTo>
                <a:lnTo>
                  <a:pt x="18454" y="14961"/>
                </a:lnTo>
                <a:lnTo>
                  <a:pt x="0" y="51680"/>
                </a:lnTo>
                <a:lnTo>
                  <a:pt x="1534" y="67522"/>
                </a:lnTo>
                <a:lnTo>
                  <a:pt x="22871" y="102989"/>
                </a:lnTo>
                <a:lnTo>
                  <a:pt x="57065" y="114694"/>
                </a:lnTo>
                <a:lnTo>
                  <a:pt x="171704" y="114694"/>
                </a:lnTo>
                <a:lnTo>
                  <a:pt x="210319" y="99736"/>
                </a:lnTo>
                <a:lnTo>
                  <a:pt x="228771" y="63018"/>
                </a:lnTo>
                <a:lnTo>
                  <a:pt x="227236" y="47178"/>
                </a:lnTo>
                <a:lnTo>
                  <a:pt x="205900" y="11710"/>
                </a:lnTo>
                <a:lnTo>
                  <a:pt x="570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570093" y="340611"/>
            <a:ext cx="686435" cy="114935"/>
          </a:xfrm>
          <a:custGeom>
            <a:avLst/>
            <a:gdLst/>
            <a:ahLst/>
            <a:cxnLst/>
            <a:rect l="l" t="t" r="r" b="b"/>
            <a:pathLst>
              <a:path w="686434" h="114934">
                <a:moveTo>
                  <a:pt x="685907" y="0"/>
                </a:moveTo>
                <a:lnTo>
                  <a:pt x="47087" y="618"/>
                </a:lnTo>
                <a:lnTo>
                  <a:pt x="13360" y="20980"/>
                </a:lnTo>
                <a:lnTo>
                  <a:pt x="0" y="62747"/>
                </a:lnTo>
                <a:lnTo>
                  <a:pt x="3142" y="76653"/>
                </a:lnTo>
                <a:lnTo>
                  <a:pt x="29656" y="107491"/>
                </a:lnTo>
                <a:lnTo>
                  <a:pt x="57041" y="114445"/>
                </a:lnTo>
                <a:lnTo>
                  <a:pt x="685907" y="114445"/>
                </a:lnTo>
                <a:lnTo>
                  <a:pt x="6859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348530" y="340361"/>
            <a:ext cx="1152525" cy="114935"/>
          </a:xfrm>
          <a:custGeom>
            <a:avLst/>
            <a:gdLst/>
            <a:ahLst/>
            <a:cxnLst/>
            <a:rect l="l" t="t" r="r" b="b"/>
            <a:pathLst>
              <a:path w="1152525" h="114934">
                <a:moveTo>
                  <a:pt x="1095228" y="0"/>
                </a:moveTo>
                <a:lnTo>
                  <a:pt x="47090" y="868"/>
                </a:lnTo>
                <a:lnTo>
                  <a:pt x="13364" y="21230"/>
                </a:lnTo>
                <a:lnTo>
                  <a:pt x="0" y="62996"/>
                </a:lnTo>
                <a:lnTo>
                  <a:pt x="3143" y="76903"/>
                </a:lnTo>
                <a:lnTo>
                  <a:pt x="29661" y="107741"/>
                </a:lnTo>
                <a:lnTo>
                  <a:pt x="57041" y="114694"/>
                </a:lnTo>
                <a:lnTo>
                  <a:pt x="1095228" y="114694"/>
                </a:lnTo>
                <a:lnTo>
                  <a:pt x="1138908" y="93471"/>
                </a:lnTo>
                <a:lnTo>
                  <a:pt x="1152268" y="51701"/>
                </a:lnTo>
                <a:lnTo>
                  <a:pt x="1149124" y="37795"/>
                </a:lnTo>
                <a:lnTo>
                  <a:pt x="1122609" y="6955"/>
                </a:lnTo>
                <a:lnTo>
                  <a:pt x="10952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049192" y="340361"/>
            <a:ext cx="191135" cy="114935"/>
          </a:xfrm>
          <a:custGeom>
            <a:avLst/>
            <a:gdLst/>
            <a:ahLst/>
            <a:cxnLst/>
            <a:rect l="l" t="t" r="r" b="b"/>
            <a:pathLst>
              <a:path w="191134" h="114934">
                <a:moveTo>
                  <a:pt x="133482" y="0"/>
                </a:moveTo>
                <a:lnTo>
                  <a:pt x="47087" y="868"/>
                </a:lnTo>
                <a:lnTo>
                  <a:pt x="13360" y="21230"/>
                </a:lnTo>
                <a:lnTo>
                  <a:pt x="0" y="62996"/>
                </a:lnTo>
                <a:lnTo>
                  <a:pt x="3142" y="76903"/>
                </a:lnTo>
                <a:lnTo>
                  <a:pt x="29656" y="107741"/>
                </a:lnTo>
                <a:lnTo>
                  <a:pt x="57041" y="114694"/>
                </a:lnTo>
                <a:lnTo>
                  <a:pt x="133482" y="114694"/>
                </a:lnTo>
                <a:lnTo>
                  <a:pt x="177174" y="93463"/>
                </a:lnTo>
                <a:lnTo>
                  <a:pt x="190534" y="51691"/>
                </a:lnTo>
                <a:lnTo>
                  <a:pt x="187387" y="37788"/>
                </a:lnTo>
                <a:lnTo>
                  <a:pt x="160864" y="6953"/>
                </a:lnTo>
                <a:lnTo>
                  <a:pt x="133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641561" y="340361"/>
            <a:ext cx="334010" cy="114935"/>
          </a:xfrm>
          <a:custGeom>
            <a:avLst/>
            <a:gdLst/>
            <a:ahLst/>
            <a:cxnLst/>
            <a:rect l="l" t="t" r="r" b="b"/>
            <a:pathLst>
              <a:path w="334009" h="114934">
                <a:moveTo>
                  <a:pt x="276851" y="0"/>
                </a:moveTo>
                <a:lnTo>
                  <a:pt x="47080" y="871"/>
                </a:lnTo>
                <a:lnTo>
                  <a:pt x="13355" y="21238"/>
                </a:lnTo>
                <a:lnTo>
                  <a:pt x="0" y="63006"/>
                </a:lnTo>
                <a:lnTo>
                  <a:pt x="3144" y="76910"/>
                </a:lnTo>
                <a:lnTo>
                  <a:pt x="29662" y="107742"/>
                </a:lnTo>
                <a:lnTo>
                  <a:pt x="57052" y="114694"/>
                </a:lnTo>
                <a:lnTo>
                  <a:pt x="276851" y="114694"/>
                </a:lnTo>
                <a:lnTo>
                  <a:pt x="320548" y="93463"/>
                </a:lnTo>
                <a:lnTo>
                  <a:pt x="333903" y="51691"/>
                </a:lnTo>
                <a:lnTo>
                  <a:pt x="330757" y="37788"/>
                </a:lnTo>
                <a:lnTo>
                  <a:pt x="304239" y="6953"/>
                </a:lnTo>
                <a:lnTo>
                  <a:pt x="2768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338851" y="340361"/>
            <a:ext cx="1244600" cy="114935"/>
          </a:xfrm>
          <a:custGeom>
            <a:avLst/>
            <a:gdLst/>
            <a:ahLst/>
            <a:cxnLst/>
            <a:rect l="l" t="t" r="r" b="b"/>
            <a:pathLst>
              <a:path w="1244600" h="114934">
                <a:moveTo>
                  <a:pt x="1187410" y="0"/>
                </a:moveTo>
                <a:lnTo>
                  <a:pt x="47080" y="871"/>
                </a:lnTo>
                <a:lnTo>
                  <a:pt x="13356" y="21238"/>
                </a:lnTo>
                <a:lnTo>
                  <a:pt x="0" y="63006"/>
                </a:lnTo>
                <a:lnTo>
                  <a:pt x="3144" y="76910"/>
                </a:lnTo>
                <a:lnTo>
                  <a:pt x="29663" y="107742"/>
                </a:lnTo>
                <a:lnTo>
                  <a:pt x="57052" y="114694"/>
                </a:lnTo>
                <a:lnTo>
                  <a:pt x="1187410" y="114694"/>
                </a:lnTo>
                <a:lnTo>
                  <a:pt x="1231106" y="93463"/>
                </a:lnTo>
                <a:lnTo>
                  <a:pt x="1244462" y="51691"/>
                </a:lnTo>
                <a:lnTo>
                  <a:pt x="1241316" y="37788"/>
                </a:lnTo>
                <a:lnTo>
                  <a:pt x="1214797" y="6953"/>
                </a:lnTo>
                <a:lnTo>
                  <a:pt x="118741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897829" y="620786"/>
            <a:ext cx="346710" cy="114935"/>
          </a:xfrm>
          <a:custGeom>
            <a:avLst/>
            <a:gdLst/>
            <a:ahLst/>
            <a:cxnLst/>
            <a:rect l="l" t="t" r="r" b="b"/>
            <a:pathLst>
              <a:path w="346709" h="114934">
                <a:moveTo>
                  <a:pt x="289615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289615" y="114679"/>
                </a:lnTo>
                <a:lnTo>
                  <a:pt x="333301" y="93446"/>
                </a:lnTo>
                <a:lnTo>
                  <a:pt x="346669" y="51684"/>
                </a:lnTo>
                <a:lnTo>
                  <a:pt x="343524" y="37779"/>
                </a:lnTo>
                <a:lnTo>
                  <a:pt x="316997" y="6950"/>
                </a:lnTo>
                <a:lnTo>
                  <a:pt x="2896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82871" y="620786"/>
            <a:ext cx="617855" cy="114935"/>
          </a:xfrm>
          <a:custGeom>
            <a:avLst/>
            <a:gdLst/>
            <a:ahLst/>
            <a:cxnLst/>
            <a:rect l="l" t="t" r="r" b="b"/>
            <a:pathLst>
              <a:path w="617855" h="114934">
                <a:moveTo>
                  <a:pt x="560213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60213" y="114679"/>
                </a:lnTo>
                <a:lnTo>
                  <a:pt x="603891" y="93454"/>
                </a:lnTo>
                <a:lnTo>
                  <a:pt x="617255" y="51694"/>
                </a:lnTo>
                <a:lnTo>
                  <a:pt x="614115" y="37786"/>
                </a:lnTo>
                <a:lnTo>
                  <a:pt x="587601" y="6952"/>
                </a:lnTo>
                <a:lnTo>
                  <a:pt x="560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049206" y="620786"/>
            <a:ext cx="359410" cy="114935"/>
          </a:xfrm>
          <a:custGeom>
            <a:avLst/>
            <a:gdLst/>
            <a:ahLst/>
            <a:cxnLst/>
            <a:rect l="l" t="t" r="r" b="b"/>
            <a:pathLst>
              <a:path w="359409" h="114934">
                <a:moveTo>
                  <a:pt x="302328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302328" y="114679"/>
                </a:lnTo>
                <a:lnTo>
                  <a:pt x="346022" y="93446"/>
                </a:lnTo>
                <a:lnTo>
                  <a:pt x="359382" y="51684"/>
                </a:lnTo>
                <a:lnTo>
                  <a:pt x="356240" y="37779"/>
                </a:lnTo>
                <a:lnTo>
                  <a:pt x="329721" y="6950"/>
                </a:lnTo>
                <a:lnTo>
                  <a:pt x="3023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482275" y="620786"/>
            <a:ext cx="605155" cy="114935"/>
          </a:xfrm>
          <a:custGeom>
            <a:avLst/>
            <a:gdLst/>
            <a:ahLst/>
            <a:cxnLst/>
            <a:rect l="l" t="t" r="r" b="b"/>
            <a:pathLst>
              <a:path w="605155" h="114934">
                <a:moveTo>
                  <a:pt x="547652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47652" y="114679"/>
                </a:lnTo>
                <a:lnTo>
                  <a:pt x="591338" y="93446"/>
                </a:lnTo>
                <a:lnTo>
                  <a:pt x="604706" y="51684"/>
                </a:lnTo>
                <a:lnTo>
                  <a:pt x="601562" y="37779"/>
                </a:lnTo>
                <a:lnTo>
                  <a:pt x="575035" y="6950"/>
                </a:lnTo>
                <a:lnTo>
                  <a:pt x="5476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100174" y="620786"/>
            <a:ext cx="875665" cy="114935"/>
          </a:xfrm>
          <a:custGeom>
            <a:avLst/>
            <a:gdLst/>
            <a:ahLst/>
            <a:cxnLst/>
            <a:rect l="l" t="t" r="r" b="b"/>
            <a:pathLst>
              <a:path w="875665" h="114934">
                <a:moveTo>
                  <a:pt x="818239" y="0"/>
                </a:moveTo>
                <a:lnTo>
                  <a:pt x="47091" y="868"/>
                </a:lnTo>
                <a:lnTo>
                  <a:pt x="13358" y="21218"/>
                </a:lnTo>
                <a:lnTo>
                  <a:pt x="0" y="62987"/>
                </a:lnTo>
                <a:lnTo>
                  <a:pt x="3145" y="76890"/>
                </a:lnTo>
                <a:lnTo>
                  <a:pt x="29664" y="107725"/>
                </a:lnTo>
                <a:lnTo>
                  <a:pt x="57051" y="114679"/>
                </a:lnTo>
                <a:lnTo>
                  <a:pt x="818239" y="114679"/>
                </a:lnTo>
                <a:lnTo>
                  <a:pt x="861933" y="93446"/>
                </a:lnTo>
                <a:lnTo>
                  <a:pt x="875293" y="51684"/>
                </a:lnTo>
                <a:lnTo>
                  <a:pt x="872151" y="37779"/>
                </a:lnTo>
                <a:lnTo>
                  <a:pt x="845633" y="6950"/>
                </a:lnTo>
                <a:lnTo>
                  <a:pt x="8182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605401" y="882004"/>
            <a:ext cx="210185" cy="114935"/>
          </a:xfrm>
          <a:custGeom>
            <a:avLst/>
            <a:gdLst/>
            <a:ahLst/>
            <a:cxnLst/>
            <a:rect l="l" t="t" r="r" b="b"/>
            <a:pathLst>
              <a:path w="210184" h="114934">
                <a:moveTo>
                  <a:pt x="152583" y="0"/>
                </a:moveTo>
                <a:lnTo>
                  <a:pt x="47086" y="867"/>
                </a:lnTo>
                <a:lnTo>
                  <a:pt x="13361" y="21234"/>
                </a:lnTo>
                <a:lnTo>
                  <a:pt x="0" y="62996"/>
                </a:lnTo>
                <a:lnTo>
                  <a:pt x="3142" y="76900"/>
                </a:lnTo>
                <a:lnTo>
                  <a:pt x="29652" y="107749"/>
                </a:lnTo>
                <a:lnTo>
                  <a:pt x="57028" y="114710"/>
                </a:lnTo>
                <a:lnTo>
                  <a:pt x="152583" y="114710"/>
                </a:lnTo>
                <a:lnTo>
                  <a:pt x="196266" y="93468"/>
                </a:lnTo>
                <a:lnTo>
                  <a:pt x="209623" y="51704"/>
                </a:lnTo>
                <a:lnTo>
                  <a:pt x="206479" y="37802"/>
                </a:lnTo>
                <a:lnTo>
                  <a:pt x="179964" y="6958"/>
                </a:lnTo>
                <a:lnTo>
                  <a:pt x="1525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47633" y="882004"/>
            <a:ext cx="1079500" cy="114935"/>
          </a:xfrm>
          <a:custGeom>
            <a:avLst/>
            <a:gdLst/>
            <a:ahLst/>
            <a:cxnLst/>
            <a:rect l="l" t="t" r="r" b="b"/>
            <a:pathLst>
              <a:path w="1079500" h="114934">
                <a:moveTo>
                  <a:pt x="250003" y="0"/>
                </a:moveTo>
                <a:lnTo>
                  <a:pt x="47071" y="873"/>
                </a:lnTo>
                <a:lnTo>
                  <a:pt x="13352" y="21249"/>
                </a:lnTo>
                <a:lnTo>
                  <a:pt x="0" y="63015"/>
                </a:lnTo>
                <a:lnTo>
                  <a:pt x="3145" y="76915"/>
                </a:lnTo>
                <a:lnTo>
                  <a:pt x="29664" y="107752"/>
                </a:lnTo>
                <a:lnTo>
                  <a:pt x="57051" y="114710"/>
                </a:lnTo>
                <a:lnTo>
                  <a:pt x="250003" y="114710"/>
                </a:lnTo>
                <a:lnTo>
                  <a:pt x="293702" y="93460"/>
                </a:lnTo>
                <a:lnTo>
                  <a:pt x="307054" y="51694"/>
                </a:lnTo>
                <a:lnTo>
                  <a:pt x="303908" y="37794"/>
                </a:lnTo>
                <a:lnTo>
                  <a:pt x="277390" y="6957"/>
                </a:lnTo>
                <a:lnTo>
                  <a:pt x="250003" y="0"/>
                </a:lnTo>
                <a:close/>
              </a:path>
              <a:path w="1079500" h="114934">
                <a:moveTo>
                  <a:pt x="635943" y="0"/>
                </a:moveTo>
                <a:lnTo>
                  <a:pt x="433015" y="870"/>
                </a:lnTo>
                <a:lnTo>
                  <a:pt x="399292" y="21241"/>
                </a:lnTo>
                <a:lnTo>
                  <a:pt x="385939" y="63006"/>
                </a:lnTo>
                <a:lnTo>
                  <a:pt x="389082" y="76907"/>
                </a:lnTo>
                <a:lnTo>
                  <a:pt x="415592" y="107751"/>
                </a:lnTo>
                <a:lnTo>
                  <a:pt x="442979" y="114710"/>
                </a:lnTo>
                <a:lnTo>
                  <a:pt x="635943" y="114710"/>
                </a:lnTo>
                <a:lnTo>
                  <a:pt x="679626" y="93468"/>
                </a:lnTo>
                <a:lnTo>
                  <a:pt x="692983" y="51704"/>
                </a:lnTo>
                <a:lnTo>
                  <a:pt x="689839" y="37802"/>
                </a:lnTo>
                <a:lnTo>
                  <a:pt x="663324" y="6958"/>
                </a:lnTo>
                <a:lnTo>
                  <a:pt x="635943" y="0"/>
                </a:lnTo>
                <a:close/>
              </a:path>
              <a:path w="1079500" h="114934">
                <a:moveTo>
                  <a:pt x="1021858" y="0"/>
                </a:moveTo>
                <a:lnTo>
                  <a:pt x="818908" y="875"/>
                </a:lnTo>
                <a:lnTo>
                  <a:pt x="785191" y="21257"/>
                </a:lnTo>
                <a:lnTo>
                  <a:pt x="771843" y="63025"/>
                </a:lnTo>
                <a:lnTo>
                  <a:pt x="774991" y="76922"/>
                </a:lnTo>
                <a:lnTo>
                  <a:pt x="801513" y="107754"/>
                </a:lnTo>
                <a:lnTo>
                  <a:pt x="828907" y="114710"/>
                </a:lnTo>
                <a:lnTo>
                  <a:pt x="1021858" y="114710"/>
                </a:lnTo>
                <a:lnTo>
                  <a:pt x="1065557" y="93460"/>
                </a:lnTo>
                <a:lnTo>
                  <a:pt x="1078910" y="51694"/>
                </a:lnTo>
                <a:lnTo>
                  <a:pt x="1075764" y="37794"/>
                </a:lnTo>
                <a:lnTo>
                  <a:pt x="1049245" y="6957"/>
                </a:lnTo>
                <a:lnTo>
                  <a:pt x="10218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245556" y="882004"/>
            <a:ext cx="1123315" cy="114935"/>
          </a:xfrm>
          <a:custGeom>
            <a:avLst/>
            <a:gdLst/>
            <a:ahLst/>
            <a:cxnLst/>
            <a:rect l="l" t="t" r="r" b="b"/>
            <a:pathLst>
              <a:path w="1123315" h="114934">
                <a:moveTo>
                  <a:pt x="1066164" y="0"/>
                </a:moveTo>
                <a:lnTo>
                  <a:pt x="47072" y="873"/>
                </a:lnTo>
                <a:lnTo>
                  <a:pt x="13353" y="21249"/>
                </a:lnTo>
                <a:lnTo>
                  <a:pt x="0" y="63015"/>
                </a:lnTo>
                <a:lnTo>
                  <a:pt x="3146" y="76915"/>
                </a:lnTo>
                <a:lnTo>
                  <a:pt x="29665" y="107752"/>
                </a:lnTo>
                <a:lnTo>
                  <a:pt x="57051" y="114710"/>
                </a:lnTo>
                <a:lnTo>
                  <a:pt x="1066164" y="114710"/>
                </a:lnTo>
                <a:lnTo>
                  <a:pt x="1109863" y="93460"/>
                </a:lnTo>
                <a:lnTo>
                  <a:pt x="1123216" y="51694"/>
                </a:lnTo>
                <a:lnTo>
                  <a:pt x="1120070" y="37794"/>
                </a:lnTo>
                <a:lnTo>
                  <a:pt x="1093552" y="6957"/>
                </a:lnTo>
                <a:lnTo>
                  <a:pt x="10661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867594" y="882249"/>
            <a:ext cx="1388745" cy="114935"/>
          </a:xfrm>
          <a:custGeom>
            <a:avLst/>
            <a:gdLst/>
            <a:ahLst/>
            <a:cxnLst/>
            <a:rect l="l" t="t" r="r" b="b"/>
            <a:pathLst>
              <a:path w="1388744" h="114934">
                <a:moveTo>
                  <a:pt x="1388405" y="0"/>
                </a:moveTo>
                <a:lnTo>
                  <a:pt x="47071" y="628"/>
                </a:lnTo>
                <a:lnTo>
                  <a:pt x="13352" y="21004"/>
                </a:lnTo>
                <a:lnTo>
                  <a:pt x="0" y="62771"/>
                </a:lnTo>
                <a:lnTo>
                  <a:pt x="3145" y="76670"/>
                </a:lnTo>
                <a:lnTo>
                  <a:pt x="29664" y="107508"/>
                </a:lnTo>
                <a:lnTo>
                  <a:pt x="57051" y="114465"/>
                </a:lnTo>
                <a:lnTo>
                  <a:pt x="1388405" y="114465"/>
                </a:lnTo>
                <a:lnTo>
                  <a:pt x="13884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286401" y="1149667"/>
            <a:ext cx="795655" cy="114935"/>
          </a:xfrm>
          <a:custGeom>
            <a:avLst/>
            <a:gdLst/>
            <a:ahLst/>
            <a:cxnLst/>
            <a:rect l="l" t="t" r="r" b="b"/>
            <a:pathLst>
              <a:path w="795655" h="114934">
                <a:moveTo>
                  <a:pt x="738560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38560" y="114679"/>
                </a:lnTo>
                <a:lnTo>
                  <a:pt x="782241" y="93447"/>
                </a:lnTo>
                <a:lnTo>
                  <a:pt x="795613" y="51688"/>
                </a:lnTo>
                <a:lnTo>
                  <a:pt x="792465" y="37784"/>
                </a:lnTo>
                <a:lnTo>
                  <a:pt x="765934" y="6952"/>
                </a:lnTo>
                <a:lnTo>
                  <a:pt x="7385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482275" y="1149667"/>
            <a:ext cx="751205" cy="114935"/>
          </a:xfrm>
          <a:custGeom>
            <a:avLst/>
            <a:gdLst/>
            <a:ahLst/>
            <a:cxnLst/>
            <a:rect l="l" t="t" r="r" b="b"/>
            <a:pathLst>
              <a:path w="751205" h="114934">
                <a:moveTo>
                  <a:pt x="693970" y="0"/>
                </a:moveTo>
                <a:lnTo>
                  <a:pt x="47095" y="868"/>
                </a:lnTo>
                <a:lnTo>
                  <a:pt x="13363" y="21224"/>
                </a:lnTo>
                <a:lnTo>
                  <a:pt x="0" y="62988"/>
                </a:lnTo>
                <a:lnTo>
                  <a:pt x="3145" y="76889"/>
                </a:lnTo>
                <a:lnTo>
                  <a:pt x="29667" y="107724"/>
                </a:lnTo>
                <a:lnTo>
                  <a:pt x="57052" y="114679"/>
                </a:lnTo>
                <a:lnTo>
                  <a:pt x="693970" y="114679"/>
                </a:lnTo>
                <a:lnTo>
                  <a:pt x="737664" y="93447"/>
                </a:lnTo>
                <a:lnTo>
                  <a:pt x="751023" y="51688"/>
                </a:lnTo>
                <a:lnTo>
                  <a:pt x="747879" y="37784"/>
                </a:lnTo>
                <a:lnTo>
                  <a:pt x="721361" y="6952"/>
                </a:lnTo>
                <a:lnTo>
                  <a:pt x="6939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049204" y="1149667"/>
            <a:ext cx="359410" cy="114935"/>
          </a:xfrm>
          <a:custGeom>
            <a:avLst/>
            <a:gdLst/>
            <a:ahLst/>
            <a:cxnLst/>
            <a:rect l="l" t="t" r="r" b="b"/>
            <a:pathLst>
              <a:path w="359409" h="114934">
                <a:moveTo>
                  <a:pt x="302329" y="0"/>
                </a:moveTo>
                <a:lnTo>
                  <a:pt x="47099" y="866"/>
                </a:lnTo>
                <a:lnTo>
                  <a:pt x="13364" y="21216"/>
                </a:lnTo>
                <a:lnTo>
                  <a:pt x="0" y="62979"/>
                </a:lnTo>
                <a:lnTo>
                  <a:pt x="3142" y="76882"/>
                </a:lnTo>
                <a:lnTo>
                  <a:pt x="29656" y="107722"/>
                </a:lnTo>
                <a:lnTo>
                  <a:pt x="57041" y="114679"/>
                </a:lnTo>
                <a:lnTo>
                  <a:pt x="302329" y="114679"/>
                </a:lnTo>
                <a:lnTo>
                  <a:pt x="346022" y="93447"/>
                </a:lnTo>
                <a:lnTo>
                  <a:pt x="359382" y="51688"/>
                </a:lnTo>
                <a:lnTo>
                  <a:pt x="356238" y="37784"/>
                </a:lnTo>
                <a:lnTo>
                  <a:pt x="329719" y="6952"/>
                </a:lnTo>
                <a:lnTo>
                  <a:pt x="30232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221189" y="1149667"/>
            <a:ext cx="767080" cy="114935"/>
          </a:xfrm>
          <a:custGeom>
            <a:avLst/>
            <a:gdLst/>
            <a:ahLst/>
            <a:cxnLst/>
            <a:rect l="l" t="t" r="r" b="b"/>
            <a:pathLst>
              <a:path w="767080" h="114934">
                <a:moveTo>
                  <a:pt x="709947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09947" y="114679"/>
                </a:lnTo>
                <a:lnTo>
                  <a:pt x="753641" y="93447"/>
                </a:lnTo>
                <a:lnTo>
                  <a:pt x="767000" y="51688"/>
                </a:lnTo>
                <a:lnTo>
                  <a:pt x="763856" y="37784"/>
                </a:lnTo>
                <a:lnTo>
                  <a:pt x="737338" y="6952"/>
                </a:lnTo>
                <a:lnTo>
                  <a:pt x="7099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70116" y="1150215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59" h="114300">
                <a:moveTo>
                  <a:pt x="85883" y="0"/>
                </a:moveTo>
                <a:lnTo>
                  <a:pt x="47099" y="318"/>
                </a:lnTo>
                <a:lnTo>
                  <a:pt x="13364" y="20669"/>
                </a:lnTo>
                <a:lnTo>
                  <a:pt x="0" y="62431"/>
                </a:lnTo>
                <a:lnTo>
                  <a:pt x="3142" y="76334"/>
                </a:lnTo>
                <a:lnTo>
                  <a:pt x="29656" y="107175"/>
                </a:lnTo>
                <a:lnTo>
                  <a:pt x="57041" y="114132"/>
                </a:lnTo>
                <a:lnTo>
                  <a:pt x="85883" y="114132"/>
                </a:lnTo>
                <a:lnTo>
                  <a:pt x="858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185671" y="1149666"/>
            <a:ext cx="1478280" cy="114935"/>
          </a:xfrm>
          <a:custGeom>
            <a:avLst/>
            <a:gdLst/>
            <a:ahLst/>
            <a:cxnLst/>
            <a:rect l="l" t="t" r="r" b="b"/>
            <a:pathLst>
              <a:path w="1478279" h="114934">
                <a:moveTo>
                  <a:pt x="1421134" y="0"/>
                </a:moveTo>
                <a:lnTo>
                  <a:pt x="47089" y="870"/>
                </a:lnTo>
                <a:lnTo>
                  <a:pt x="13365" y="21236"/>
                </a:lnTo>
                <a:lnTo>
                  <a:pt x="0" y="62999"/>
                </a:lnTo>
                <a:lnTo>
                  <a:pt x="3151" y="76901"/>
                </a:lnTo>
                <a:lnTo>
                  <a:pt x="29680" y="107739"/>
                </a:lnTo>
                <a:lnTo>
                  <a:pt x="57050" y="114694"/>
                </a:lnTo>
                <a:lnTo>
                  <a:pt x="1421134" y="114694"/>
                </a:lnTo>
                <a:lnTo>
                  <a:pt x="1464820" y="93450"/>
                </a:lnTo>
                <a:lnTo>
                  <a:pt x="1478188" y="51689"/>
                </a:lnTo>
                <a:lnTo>
                  <a:pt x="1475043" y="37791"/>
                </a:lnTo>
                <a:lnTo>
                  <a:pt x="1448514" y="6956"/>
                </a:lnTo>
                <a:lnTo>
                  <a:pt x="14211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743690" y="1149666"/>
            <a:ext cx="565150" cy="114935"/>
          </a:xfrm>
          <a:custGeom>
            <a:avLst/>
            <a:gdLst/>
            <a:ahLst/>
            <a:cxnLst/>
            <a:rect l="l" t="t" r="r" b="b"/>
            <a:pathLst>
              <a:path w="565150" h="114934">
                <a:moveTo>
                  <a:pt x="507721" y="0"/>
                </a:moveTo>
                <a:lnTo>
                  <a:pt x="47095" y="867"/>
                </a:lnTo>
                <a:lnTo>
                  <a:pt x="13367" y="21226"/>
                </a:lnTo>
                <a:lnTo>
                  <a:pt x="0" y="62988"/>
                </a:lnTo>
                <a:lnTo>
                  <a:pt x="3145" y="76890"/>
                </a:lnTo>
                <a:lnTo>
                  <a:pt x="29663" y="107735"/>
                </a:lnTo>
                <a:lnTo>
                  <a:pt x="57036" y="114694"/>
                </a:lnTo>
                <a:lnTo>
                  <a:pt x="507721" y="114694"/>
                </a:lnTo>
                <a:lnTo>
                  <a:pt x="551407" y="93450"/>
                </a:lnTo>
                <a:lnTo>
                  <a:pt x="564774" y="51690"/>
                </a:lnTo>
                <a:lnTo>
                  <a:pt x="561626" y="37790"/>
                </a:lnTo>
                <a:lnTo>
                  <a:pt x="535097" y="6955"/>
                </a:lnTo>
                <a:lnTo>
                  <a:pt x="50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420437" y="1149666"/>
            <a:ext cx="706120" cy="114935"/>
          </a:xfrm>
          <a:custGeom>
            <a:avLst/>
            <a:gdLst/>
            <a:ahLst/>
            <a:cxnLst/>
            <a:rect l="l" t="t" r="r" b="b"/>
            <a:pathLst>
              <a:path w="706119" h="114934">
                <a:moveTo>
                  <a:pt x="648992" y="0"/>
                </a:moveTo>
                <a:lnTo>
                  <a:pt x="47087" y="870"/>
                </a:lnTo>
                <a:lnTo>
                  <a:pt x="13362" y="21235"/>
                </a:lnTo>
                <a:lnTo>
                  <a:pt x="0" y="62999"/>
                </a:lnTo>
                <a:lnTo>
                  <a:pt x="3147" y="76899"/>
                </a:lnTo>
                <a:lnTo>
                  <a:pt x="29671" y="107737"/>
                </a:lnTo>
                <a:lnTo>
                  <a:pt x="57050" y="114694"/>
                </a:lnTo>
                <a:lnTo>
                  <a:pt x="648992" y="114694"/>
                </a:lnTo>
                <a:lnTo>
                  <a:pt x="692619" y="93482"/>
                </a:lnTo>
                <a:lnTo>
                  <a:pt x="705998" y="51729"/>
                </a:lnTo>
                <a:lnTo>
                  <a:pt x="702860" y="37819"/>
                </a:lnTo>
                <a:lnTo>
                  <a:pt x="676354" y="6961"/>
                </a:lnTo>
                <a:lnTo>
                  <a:pt x="6489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Food</a:t>
            </a:r>
            <a:r>
              <a:rPr dirty="0"/>
              <a:t>cr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c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10253"/>
            <a:ext cx="15103475" cy="6149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3220" indent="-350520">
              <a:lnSpc>
                <a:spcPct val="100000"/>
              </a:lnSpc>
              <a:buClr>
                <a:srgbClr val="F38C24"/>
              </a:buClr>
              <a:buChar char="•"/>
              <a:tabLst>
                <a:tab pos="363220" algn="l"/>
              </a:tabLst>
            </a:pPr>
            <a:r>
              <a:rPr sz="4400" spc="10" dirty="0">
                <a:latin typeface="Arial"/>
                <a:cs typeface="Arial"/>
              </a:rPr>
              <a:t>A</a:t>
            </a:r>
            <a:r>
              <a:rPr sz="4400" spc="-240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c</a:t>
            </a:r>
            <a:r>
              <a:rPr sz="4400" b="1" dirty="0">
                <a:latin typeface="Arial"/>
                <a:cs typeface="Arial"/>
              </a:rPr>
              <a:t>od</a:t>
            </a:r>
            <a:r>
              <a:rPr sz="4400" b="1" spc="5" dirty="0">
                <a:latin typeface="Arial"/>
                <a:cs typeface="Arial"/>
              </a:rPr>
              <a:t>e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li</a:t>
            </a:r>
            <a:r>
              <a:rPr sz="4400" b="1" dirty="0">
                <a:latin typeface="Arial"/>
                <a:cs typeface="Arial"/>
              </a:rPr>
              <a:t>n</a:t>
            </a:r>
            <a:r>
              <a:rPr sz="4400" b="1" spc="5" dirty="0">
                <a:latin typeface="Arial"/>
                <a:cs typeface="Arial"/>
              </a:rPr>
              <a:t>t</a:t>
            </a:r>
            <a:r>
              <a:rPr sz="4400" b="1" spc="-5" dirty="0">
                <a:latin typeface="Arial"/>
                <a:cs typeface="Arial"/>
              </a:rPr>
              <a:t>i</a:t>
            </a:r>
            <a:r>
              <a:rPr sz="4400" b="1" dirty="0">
                <a:latin typeface="Arial"/>
                <a:cs typeface="Arial"/>
              </a:rPr>
              <a:t>n</a:t>
            </a:r>
            <a:r>
              <a:rPr sz="4400" b="1" spc="5" dirty="0">
                <a:latin typeface="Arial"/>
                <a:cs typeface="Arial"/>
              </a:rPr>
              <a:t>g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oo</a:t>
            </a:r>
            <a:r>
              <a:rPr sz="4400" dirty="0">
                <a:latin typeface="Arial"/>
                <a:cs typeface="Arial"/>
              </a:rPr>
              <a:t>l 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spc="5" dirty="0">
                <a:latin typeface="Arial"/>
                <a:cs typeface="Arial"/>
              </a:rPr>
              <a:t>or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10" dirty="0">
                <a:latin typeface="Arial"/>
                <a:cs typeface="Arial"/>
              </a:rPr>
              <a:t>Che</a:t>
            </a:r>
            <a:r>
              <a:rPr sz="4400" dirty="0">
                <a:latin typeface="Arial"/>
                <a:cs typeface="Arial"/>
              </a:rPr>
              <a:t>f</a:t>
            </a:r>
            <a:endParaRPr sz="4400">
              <a:latin typeface="Arial"/>
              <a:cs typeface="Arial"/>
            </a:endParaRPr>
          </a:p>
          <a:p>
            <a:pPr marL="782320" lvl="1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Char char="•"/>
              <a:tabLst>
                <a:tab pos="782320" algn="l"/>
              </a:tabLst>
            </a:pPr>
            <a:r>
              <a:rPr sz="4400" spc="10" dirty="0">
                <a:latin typeface="Arial"/>
                <a:cs typeface="Arial"/>
              </a:rPr>
              <a:t>Che</a:t>
            </a:r>
            <a:r>
              <a:rPr sz="4400" spc="5" dirty="0">
                <a:latin typeface="Arial"/>
                <a:cs typeface="Arial"/>
              </a:rPr>
              <a:t>cks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c</a:t>
            </a:r>
            <a:r>
              <a:rPr sz="4400" b="1" dirty="0">
                <a:latin typeface="Arial"/>
                <a:cs typeface="Arial"/>
              </a:rPr>
              <a:t>od</a:t>
            </a:r>
            <a:r>
              <a:rPr sz="4400" b="1" spc="5" dirty="0">
                <a:latin typeface="Arial"/>
                <a:cs typeface="Arial"/>
              </a:rPr>
              <a:t>e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c</a:t>
            </a:r>
            <a:r>
              <a:rPr sz="4400" b="1" dirty="0">
                <a:latin typeface="Arial"/>
                <a:cs typeface="Arial"/>
              </a:rPr>
              <a:t>o</a:t>
            </a:r>
            <a:r>
              <a:rPr sz="4400" b="1" spc="5" dirty="0">
                <a:latin typeface="Arial"/>
                <a:cs typeface="Arial"/>
              </a:rPr>
              <a:t>rrect</a:t>
            </a:r>
            <a:r>
              <a:rPr sz="4400" b="1" dirty="0">
                <a:latin typeface="Arial"/>
                <a:cs typeface="Arial"/>
              </a:rPr>
              <a:t>n</a:t>
            </a:r>
            <a:r>
              <a:rPr sz="4400" b="1" spc="5" dirty="0">
                <a:latin typeface="Arial"/>
                <a:cs typeface="Arial"/>
              </a:rPr>
              <a:t>ess</a:t>
            </a:r>
            <a:endParaRPr sz="4400">
              <a:latin typeface="Arial"/>
              <a:cs typeface="Arial"/>
            </a:endParaRPr>
          </a:p>
          <a:p>
            <a:pPr marL="782320" lvl="1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Font typeface="Arial"/>
              <a:buChar char="•"/>
              <a:tabLst>
                <a:tab pos="782320" algn="l"/>
              </a:tabLst>
            </a:pPr>
            <a:r>
              <a:rPr sz="4400" b="1" spc="5" dirty="0">
                <a:latin typeface="Arial"/>
                <a:cs typeface="Arial"/>
              </a:rPr>
              <a:t>Catc</a:t>
            </a:r>
            <a:r>
              <a:rPr sz="4400" b="1" dirty="0">
                <a:latin typeface="Arial"/>
                <a:cs typeface="Arial"/>
              </a:rPr>
              <a:t>h</a:t>
            </a:r>
            <a:r>
              <a:rPr sz="4400" b="1" spc="5" dirty="0">
                <a:latin typeface="Arial"/>
                <a:cs typeface="Arial"/>
              </a:rPr>
              <a:t>es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c</a:t>
            </a:r>
            <a:r>
              <a:rPr sz="4400" b="1" dirty="0">
                <a:latin typeface="Arial"/>
                <a:cs typeface="Arial"/>
              </a:rPr>
              <a:t>o</a:t>
            </a:r>
            <a:r>
              <a:rPr sz="4400" b="1" spc="10" dirty="0">
                <a:latin typeface="Arial"/>
                <a:cs typeface="Arial"/>
              </a:rPr>
              <a:t>mm</a:t>
            </a:r>
            <a:r>
              <a:rPr sz="4400" b="1" dirty="0">
                <a:latin typeface="Arial"/>
                <a:cs typeface="Arial"/>
              </a:rPr>
              <a:t>o</a:t>
            </a:r>
            <a:r>
              <a:rPr sz="4400" b="1" spc="5" dirty="0">
                <a:latin typeface="Arial"/>
                <a:cs typeface="Arial"/>
              </a:rPr>
              <a:t>n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b="1" spc="10" dirty="0">
                <a:latin typeface="Arial"/>
                <a:cs typeface="Arial"/>
              </a:rPr>
              <a:t>m</a:t>
            </a:r>
            <a:r>
              <a:rPr sz="4400" b="1" spc="-5" dirty="0">
                <a:latin typeface="Arial"/>
                <a:cs typeface="Arial"/>
              </a:rPr>
              <a:t>i</a:t>
            </a:r>
            <a:r>
              <a:rPr sz="4400" b="1" spc="5" dirty="0">
                <a:latin typeface="Arial"/>
                <a:cs typeface="Arial"/>
              </a:rPr>
              <a:t>stakes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be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spc="5" dirty="0">
                <a:latin typeface="Arial"/>
                <a:cs typeface="Arial"/>
              </a:rPr>
              <a:t>ore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hey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cause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prob</a:t>
            </a:r>
            <a:r>
              <a:rPr sz="4400" dirty="0">
                <a:latin typeface="Arial"/>
                <a:cs typeface="Arial"/>
              </a:rPr>
              <a:t>l</a:t>
            </a:r>
            <a:r>
              <a:rPr sz="4400" spc="5" dirty="0">
                <a:latin typeface="Arial"/>
                <a:cs typeface="Arial"/>
              </a:rPr>
              <a:t>e</a:t>
            </a:r>
            <a:r>
              <a:rPr sz="4400" spc="10" dirty="0">
                <a:latin typeface="Arial"/>
                <a:cs typeface="Arial"/>
              </a:rPr>
              <a:t>ms</a:t>
            </a:r>
            <a:endParaRPr sz="4400">
              <a:latin typeface="Arial"/>
              <a:cs typeface="Arial"/>
            </a:endParaRPr>
          </a:p>
          <a:p>
            <a:pPr marL="782320" lvl="1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Char char="•"/>
              <a:tabLst>
                <a:tab pos="782320" algn="l"/>
              </a:tabLst>
            </a:pPr>
            <a:r>
              <a:rPr sz="4400" spc="5" dirty="0">
                <a:latin typeface="Arial"/>
                <a:cs typeface="Arial"/>
              </a:rPr>
              <a:t>Ex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ensib</a:t>
            </a:r>
            <a:r>
              <a:rPr sz="4400" dirty="0">
                <a:latin typeface="Arial"/>
                <a:cs typeface="Arial"/>
              </a:rPr>
              <a:t>l</a:t>
            </a:r>
            <a:r>
              <a:rPr sz="4400" spc="5" dirty="0">
                <a:latin typeface="Arial"/>
                <a:cs typeface="Arial"/>
              </a:rPr>
              <a:t>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10" dirty="0">
                <a:latin typeface="Arial"/>
                <a:cs typeface="Arial"/>
              </a:rPr>
              <a:t>&amp;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10" dirty="0">
                <a:latin typeface="Arial"/>
                <a:cs typeface="Arial"/>
              </a:rPr>
              <a:t>Con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gurab</a:t>
            </a:r>
            <a:r>
              <a:rPr sz="4400" dirty="0">
                <a:latin typeface="Arial"/>
                <a:cs typeface="Arial"/>
              </a:rPr>
              <a:t>l</a:t>
            </a:r>
            <a:r>
              <a:rPr sz="4400" spc="5" dirty="0">
                <a:latin typeface="Arial"/>
                <a:cs typeface="Arial"/>
              </a:rPr>
              <a:t>e</a:t>
            </a:r>
            <a:endParaRPr sz="4400">
              <a:latin typeface="Arial"/>
              <a:cs typeface="Arial"/>
            </a:endParaRPr>
          </a:p>
          <a:p>
            <a:pPr marL="1188720" lvl="2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Char char="•"/>
              <a:tabLst>
                <a:tab pos="1188720" algn="l"/>
              </a:tabLst>
            </a:pPr>
            <a:r>
              <a:rPr sz="4400" spc="5" dirty="0">
                <a:latin typeface="Arial"/>
                <a:cs typeface="Arial"/>
              </a:rPr>
              <a:t>Crea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10" dirty="0">
                <a:latin typeface="Arial"/>
                <a:cs typeface="Arial"/>
              </a:rPr>
              <a:t>new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r</a:t>
            </a:r>
            <a:r>
              <a:rPr sz="4400" b="1" dirty="0">
                <a:latin typeface="Arial"/>
                <a:cs typeface="Arial"/>
              </a:rPr>
              <a:t>u</a:t>
            </a:r>
            <a:r>
              <a:rPr sz="4400" b="1" spc="-5" dirty="0">
                <a:latin typeface="Arial"/>
                <a:cs typeface="Arial"/>
              </a:rPr>
              <a:t>l</a:t>
            </a:r>
            <a:r>
              <a:rPr sz="4400" b="1" spc="5" dirty="0">
                <a:latin typeface="Arial"/>
                <a:cs typeface="Arial"/>
              </a:rPr>
              <a:t>esets</a:t>
            </a:r>
            <a:endParaRPr sz="4400">
              <a:latin typeface="Arial"/>
              <a:cs typeface="Arial"/>
            </a:endParaRPr>
          </a:p>
          <a:p>
            <a:pPr marL="1188720" lvl="2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Char char="•"/>
              <a:tabLst>
                <a:tab pos="1188720" algn="l"/>
              </a:tabLst>
            </a:pPr>
            <a:r>
              <a:rPr sz="4400" spc="-5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gnore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exis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ng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ru</a:t>
            </a:r>
            <a:r>
              <a:rPr sz="4400" dirty="0">
                <a:latin typeface="Arial"/>
                <a:cs typeface="Arial"/>
              </a:rPr>
              <a:t>l</a:t>
            </a:r>
            <a:r>
              <a:rPr sz="4400" spc="5" dirty="0">
                <a:latin typeface="Arial"/>
                <a:cs typeface="Arial"/>
              </a:rPr>
              <a:t>ese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s</a:t>
            </a:r>
            <a:endParaRPr sz="4400">
              <a:latin typeface="Arial"/>
              <a:cs typeface="Arial"/>
            </a:endParaRPr>
          </a:p>
          <a:p>
            <a:pPr marL="782320" lvl="1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Char char="•"/>
              <a:tabLst>
                <a:tab pos="782320" algn="l"/>
              </a:tabLst>
            </a:pPr>
            <a:r>
              <a:rPr sz="4400" spc="-5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n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egra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es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n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ce</a:t>
            </a:r>
            <a:r>
              <a:rPr sz="4400" dirty="0">
                <a:latin typeface="Arial"/>
                <a:cs typeface="Arial"/>
              </a:rPr>
              <a:t>l</a:t>
            </a:r>
            <a:r>
              <a:rPr sz="4400" spc="5" dirty="0">
                <a:latin typeface="Arial"/>
                <a:cs typeface="Arial"/>
              </a:rPr>
              <a:t>y</a:t>
            </a:r>
            <a:r>
              <a:rPr sz="4400" dirty="0">
                <a:latin typeface="Arial"/>
                <a:cs typeface="Arial"/>
              </a:rPr>
              <a:t> i</a:t>
            </a:r>
            <a:r>
              <a:rPr sz="4400" spc="5" dirty="0">
                <a:latin typeface="Arial"/>
                <a:cs typeface="Arial"/>
              </a:rPr>
              <a:t>n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C</a:t>
            </a:r>
            <a:r>
              <a:rPr sz="4400" b="1" dirty="0">
                <a:latin typeface="Arial"/>
                <a:cs typeface="Arial"/>
              </a:rPr>
              <a:t>I</a:t>
            </a:r>
            <a:r>
              <a:rPr sz="4400" b="1" spc="5" dirty="0">
                <a:latin typeface="Arial"/>
                <a:cs typeface="Arial"/>
              </a:rPr>
              <a:t> pipelines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Rule</a:t>
            </a:r>
            <a:r>
              <a:rPr dirty="0"/>
              <a:t>s</a:t>
            </a:r>
            <a:r>
              <a:rPr spc="10" dirty="0"/>
              <a:t> </a:t>
            </a:r>
            <a:r>
              <a:rPr spc="-10" dirty="0"/>
              <a:t>an</a:t>
            </a:r>
            <a:r>
              <a:rPr spc="-5" dirty="0"/>
              <a:t>d</a:t>
            </a:r>
            <a:r>
              <a:rPr dirty="0"/>
              <a:t> </a:t>
            </a:r>
            <a:r>
              <a:rPr spc="-545" dirty="0"/>
              <a:t>T</a:t>
            </a:r>
            <a:r>
              <a:rPr dirty="0"/>
              <a:t>ags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13793"/>
            <a:ext cx="13808075" cy="513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All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rules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are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numbered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10" dirty="0">
                <a:latin typeface="Arial"/>
                <a:cs typeface="Arial"/>
              </a:rPr>
              <a:t>.</a:t>
            </a:r>
            <a:r>
              <a:rPr sz="4200" dirty="0">
                <a:latin typeface="Arial"/>
                <a:cs typeface="Arial"/>
              </a:rPr>
              <a:t>g</a:t>
            </a:r>
            <a:r>
              <a:rPr sz="4200" spc="-5" dirty="0">
                <a:latin typeface="Arial"/>
                <a:cs typeface="Arial"/>
              </a:rPr>
              <a:t>.</a:t>
            </a:r>
            <a:endParaRPr sz="4200">
              <a:latin typeface="Arial"/>
              <a:cs typeface="Arial"/>
            </a:endParaRPr>
          </a:p>
          <a:p>
            <a:pPr marL="765175" lvl="1" indent="-333375">
              <a:lnSpc>
                <a:spcPct val="100000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765175" algn="l"/>
                <a:tab pos="2988310" algn="l"/>
              </a:tabLst>
            </a:pPr>
            <a:r>
              <a:rPr sz="4200" i="1" spc="-10" dirty="0">
                <a:latin typeface="Arial"/>
                <a:cs typeface="Arial"/>
              </a:rPr>
              <a:t>F</a:t>
            </a:r>
            <a:r>
              <a:rPr sz="4200" i="1" dirty="0">
                <a:latin typeface="Arial"/>
                <a:cs typeface="Arial"/>
              </a:rPr>
              <a:t>C002</a:t>
            </a:r>
            <a:r>
              <a:rPr sz="4200" i="1" spc="-5" dirty="0">
                <a:latin typeface="Arial"/>
                <a:cs typeface="Arial"/>
              </a:rPr>
              <a:t> </a:t>
            </a:r>
            <a:r>
              <a:rPr sz="4200" i="1" dirty="0">
                <a:latin typeface="Arial"/>
                <a:cs typeface="Arial"/>
              </a:rPr>
              <a:t>-	"</a:t>
            </a:r>
            <a:r>
              <a:rPr sz="4200" i="1" spc="-80" dirty="0">
                <a:latin typeface="Arial"/>
                <a:cs typeface="Arial"/>
              </a:rPr>
              <a:t>A</a:t>
            </a:r>
            <a:r>
              <a:rPr sz="4200" i="1" dirty="0">
                <a:latin typeface="Arial"/>
                <a:cs typeface="Arial"/>
              </a:rPr>
              <a:t>void</a:t>
            </a:r>
            <a:r>
              <a:rPr sz="4200" i="1" spc="-5" dirty="0">
                <a:latin typeface="Arial"/>
                <a:cs typeface="Arial"/>
              </a:rPr>
              <a:t> s</a:t>
            </a:r>
            <a:r>
              <a:rPr sz="4200" i="1" spc="-10" dirty="0">
                <a:latin typeface="Arial"/>
                <a:cs typeface="Arial"/>
              </a:rPr>
              <a:t>t</a:t>
            </a:r>
            <a:r>
              <a:rPr sz="4200" i="1" dirty="0">
                <a:latin typeface="Arial"/>
                <a:cs typeface="Arial"/>
              </a:rPr>
              <a:t>ring</a:t>
            </a:r>
            <a:r>
              <a:rPr sz="4200" i="1" spc="-5" dirty="0">
                <a:latin typeface="Arial"/>
                <a:cs typeface="Arial"/>
              </a:rPr>
              <a:t> </a:t>
            </a:r>
            <a:r>
              <a:rPr sz="4200" i="1" dirty="0">
                <a:latin typeface="Arial"/>
                <a:cs typeface="Arial"/>
              </a:rPr>
              <a:t>in</a:t>
            </a:r>
            <a:r>
              <a:rPr sz="4200" i="1" spc="-10" dirty="0">
                <a:latin typeface="Arial"/>
                <a:cs typeface="Arial"/>
              </a:rPr>
              <a:t>t</a:t>
            </a:r>
            <a:r>
              <a:rPr sz="4200" i="1" dirty="0">
                <a:latin typeface="Arial"/>
                <a:cs typeface="Arial"/>
              </a:rPr>
              <a:t>erpola</a:t>
            </a:r>
            <a:r>
              <a:rPr sz="4200" i="1" spc="-10" dirty="0">
                <a:latin typeface="Arial"/>
                <a:cs typeface="Arial"/>
              </a:rPr>
              <a:t>t</a:t>
            </a:r>
            <a:r>
              <a:rPr sz="4200" i="1" dirty="0">
                <a:latin typeface="Arial"/>
                <a:cs typeface="Arial"/>
              </a:rPr>
              <a:t>ion</a:t>
            </a:r>
            <a:r>
              <a:rPr sz="4200" i="1" spc="-5" dirty="0">
                <a:latin typeface="Arial"/>
                <a:cs typeface="Arial"/>
              </a:rPr>
              <a:t> </a:t>
            </a:r>
            <a:r>
              <a:rPr sz="4200" i="1" dirty="0">
                <a:latin typeface="Arial"/>
                <a:cs typeface="Arial"/>
              </a:rPr>
              <a:t>where</a:t>
            </a:r>
            <a:r>
              <a:rPr sz="4200" i="1" spc="-5" dirty="0">
                <a:latin typeface="Arial"/>
                <a:cs typeface="Arial"/>
              </a:rPr>
              <a:t> </a:t>
            </a:r>
            <a:r>
              <a:rPr sz="4200" i="1" dirty="0">
                <a:latin typeface="Arial"/>
                <a:cs typeface="Arial"/>
              </a:rPr>
              <a:t>no</a:t>
            </a:r>
            <a:r>
              <a:rPr sz="4200" i="1" spc="-5" dirty="0">
                <a:latin typeface="Arial"/>
                <a:cs typeface="Arial"/>
              </a:rPr>
              <a:t>t </a:t>
            </a:r>
            <a:r>
              <a:rPr sz="4200" i="1" dirty="0">
                <a:latin typeface="Arial"/>
                <a:cs typeface="Arial"/>
              </a:rPr>
              <a:t>required"</a:t>
            </a:r>
            <a:endParaRPr sz="4200">
              <a:latin typeface="Arial"/>
              <a:cs typeface="Arial"/>
            </a:endParaRPr>
          </a:p>
          <a:p>
            <a:pPr marL="765175" lvl="1" indent="-333375">
              <a:lnSpc>
                <a:spcPct val="100000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765175" algn="l"/>
              </a:tabLst>
            </a:pPr>
            <a:r>
              <a:rPr sz="4200" i="1" spc="-10" dirty="0">
                <a:latin typeface="Arial"/>
                <a:cs typeface="Arial"/>
              </a:rPr>
              <a:t>F</a:t>
            </a:r>
            <a:r>
              <a:rPr sz="4200" i="1" dirty="0">
                <a:latin typeface="Arial"/>
                <a:cs typeface="Arial"/>
              </a:rPr>
              <a:t>C034</a:t>
            </a:r>
            <a:r>
              <a:rPr sz="4200" i="1" spc="-5" dirty="0">
                <a:latin typeface="Arial"/>
                <a:cs typeface="Arial"/>
              </a:rPr>
              <a:t> </a:t>
            </a:r>
            <a:r>
              <a:rPr sz="4200" i="1" dirty="0">
                <a:latin typeface="Arial"/>
                <a:cs typeface="Arial"/>
              </a:rPr>
              <a:t>-</a:t>
            </a:r>
            <a:r>
              <a:rPr sz="4200" i="1" spc="-5" dirty="0">
                <a:latin typeface="Arial"/>
                <a:cs typeface="Arial"/>
              </a:rPr>
              <a:t> </a:t>
            </a:r>
            <a:r>
              <a:rPr sz="4200" i="1" dirty="0">
                <a:latin typeface="Arial"/>
                <a:cs typeface="Arial"/>
              </a:rPr>
              <a:t>"Unused</a:t>
            </a:r>
            <a:r>
              <a:rPr sz="4200" i="1" spc="-5" dirty="0">
                <a:latin typeface="Arial"/>
                <a:cs typeface="Arial"/>
              </a:rPr>
              <a:t> </a:t>
            </a:r>
            <a:r>
              <a:rPr sz="4200" i="1" spc="-10" dirty="0">
                <a:latin typeface="Arial"/>
                <a:cs typeface="Arial"/>
              </a:rPr>
              <a:t>t</a:t>
            </a:r>
            <a:r>
              <a:rPr sz="4200" i="1" dirty="0">
                <a:latin typeface="Arial"/>
                <a:cs typeface="Arial"/>
              </a:rPr>
              <a:t>empla</a:t>
            </a:r>
            <a:r>
              <a:rPr sz="4200" i="1" spc="-10" dirty="0">
                <a:latin typeface="Arial"/>
                <a:cs typeface="Arial"/>
              </a:rPr>
              <a:t>t</a:t>
            </a:r>
            <a:r>
              <a:rPr sz="4200" i="1" dirty="0">
                <a:latin typeface="Arial"/>
                <a:cs typeface="Arial"/>
              </a:rPr>
              <a:t>e</a:t>
            </a:r>
            <a:r>
              <a:rPr sz="4200" i="1" spc="-5" dirty="0">
                <a:latin typeface="Arial"/>
                <a:cs typeface="Arial"/>
              </a:rPr>
              <a:t> </a:t>
            </a:r>
            <a:r>
              <a:rPr sz="4200" i="1" dirty="0">
                <a:latin typeface="Arial"/>
                <a:cs typeface="Arial"/>
              </a:rPr>
              <a:t>variables"</a:t>
            </a:r>
            <a:endParaRPr sz="4200">
              <a:latin typeface="Arial"/>
              <a:cs typeface="Arial"/>
            </a:endParaRPr>
          </a:p>
          <a:p>
            <a:pPr marL="346075" indent="-333375">
              <a:lnSpc>
                <a:spcPct val="100000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Rules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can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be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egorized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and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agged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10" dirty="0">
                <a:latin typeface="Arial"/>
                <a:cs typeface="Arial"/>
              </a:rPr>
              <a:t>.</a:t>
            </a:r>
            <a:r>
              <a:rPr sz="4200" dirty="0">
                <a:latin typeface="Arial"/>
                <a:cs typeface="Arial"/>
              </a:rPr>
              <a:t>g</a:t>
            </a:r>
            <a:r>
              <a:rPr sz="4200" spc="-5" dirty="0">
                <a:latin typeface="Arial"/>
                <a:cs typeface="Arial"/>
              </a:rPr>
              <a:t>.</a:t>
            </a:r>
            <a:endParaRPr sz="4200">
              <a:latin typeface="Arial"/>
              <a:cs typeface="Arial"/>
            </a:endParaRPr>
          </a:p>
          <a:p>
            <a:pPr marL="765175" indent="-333375">
              <a:lnSpc>
                <a:spcPct val="100000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765175" algn="l"/>
              </a:tabLst>
            </a:pPr>
            <a:r>
              <a:rPr sz="4200" spc="-5" dirty="0">
                <a:latin typeface="Arial"/>
                <a:cs typeface="Arial"/>
              </a:rPr>
              <a:t>'s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yle</a:t>
            </a:r>
            <a:r>
              <a:rPr sz="4200" spc="-5" dirty="0">
                <a:latin typeface="Arial"/>
                <a:cs typeface="Arial"/>
              </a:rPr>
              <a:t>'</a:t>
            </a:r>
            <a:endParaRPr sz="4200">
              <a:latin typeface="Arial"/>
              <a:cs typeface="Arial"/>
            </a:endParaRPr>
          </a:p>
          <a:p>
            <a:pPr marL="765175" indent="-333375">
              <a:lnSpc>
                <a:spcPct val="100000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765175" algn="l"/>
              </a:tabLst>
            </a:pPr>
            <a:r>
              <a:rPr sz="4200" spc="-5" dirty="0">
                <a:latin typeface="Arial"/>
                <a:cs typeface="Arial"/>
              </a:rPr>
              <a:t>'</a:t>
            </a:r>
            <a:r>
              <a:rPr sz="4200" dirty="0">
                <a:latin typeface="Arial"/>
                <a:cs typeface="Arial"/>
              </a:rPr>
              <a:t>po</a:t>
            </a:r>
            <a:r>
              <a:rPr sz="4200" spc="-5" dirty="0">
                <a:latin typeface="Arial"/>
                <a:cs typeface="Arial"/>
              </a:rPr>
              <a:t>r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abili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spc="-5" dirty="0">
                <a:latin typeface="Arial"/>
                <a:cs typeface="Arial"/>
              </a:rPr>
              <a:t>y'</a:t>
            </a:r>
            <a:endParaRPr sz="42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960"/>
              </a:spcBef>
            </a:pPr>
            <a:r>
              <a:rPr sz="4200" dirty="0">
                <a:solidFill>
                  <a:srgbClr val="F38C24"/>
                </a:solidFill>
                <a:latin typeface="Arial"/>
                <a:cs typeface="Arial"/>
              </a:rPr>
              <a:t>•</a:t>
            </a:r>
            <a:r>
              <a:rPr sz="4200" spc="-15" dirty="0">
                <a:solidFill>
                  <a:srgbClr val="F38C24"/>
                </a:solidFill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...</a:t>
            </a:r>
            <a:endParaRPr sz="4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041900" y="4800600"/>
            <a:ext cx="10579100" cy="401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10" dirty="0"/>
              <a:t>bid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b</a:t>
            </a:r>
            <a:r>
              <a:rPr dirty="0"/>
              <a:t>y</a:t>
            </a:r>
            <a:r>
              <a:rPr spc="-5" dirty="0"/>
              <a:t> </a:t>
            </a:r>
            <a:r>
              <a:rPr spc="-10" dirty="0"/>
              <a:t>b</a:t>
            </a:r>
            <a:r>
              <a:rPr dirty="0"/>
              <a:t>est</a:t>
            </a:r>
            <a:r>
              <a:rPr spc="-5" dirty="0"/>
              <a:t> </a:t>
            </a:r>
            <a:r>
              <a:rPr spc="-10" dirty="0"/>
              <a:t>p</a:t>
            </a:r>
            <a:r>
              <a:rPr dirty="0"/>
              <a:t>rac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ces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808075" cy="373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50+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oodcri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c;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cookbooks should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good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reason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)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rules</a:t>
            </a:r>
            <a:endParaRPr sz="4800">
              <a:latin typeface="Arial"/>
              <a:cs typeface="Arial"/>
            </a:endParaRPr>
          </a:p>
          <a:p>
            <a:pPr marL="393700" marR="395351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Ex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communi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y-con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rule</a:t>
            </a:r>
            <a:r>
              <a:rPr sz="4800" spc="-5" dirty="0">
                <a:latin typeface="Arial"/>
                <a:cs typeface="Arial"/>
              </a:rPr>
              <a:t>s: </a:t>
            </a:r>
            <a:r>
              <a:rPr sz="4800" dirty="0">
                <a:latin typeface="Arial"/>
                <a:cs typeface="Arial"/>
                <a:hlinkClick r:id="rId2"/>
              </a:rPr>
              <a:t>h</a:t>
            </a:r>
            <a:r>
              <a:rPr sz="4800" spc="-10" dirty="0">
                <a:latin typeface="Arial"/>
                <a:cs typeface="Arial"/>
                <a:hlinkClick r:id="rId2"/>
              </a:rPr>
              <a:t>tt</a:t>
            </a:r>
            <a:r>
              <a:rPr sz="4800" dirty="0">
                <a:latin typeface="Arial"/>
                <a:cs typeface="Arial"/>
                <a:hlinkClick r:id="rId2"/>
              </a:rPr>
              <a:t>p</a:t>
            </a:r>
            <a:r>
              <a:rPr sz="4800" spc="-10" dirty="0">
                <a:latin typeface="Arial"/>
                <a:cs typeface="Arial"/>
                <a:hlinkClick r:id="rId2"/>
              </a:rPr>
              <a:t>://</a:t>
            </a:r>
            <a:r>
              <a:rPr sz="4800" dirty="0">
                <a:latin typeface="Arial"/>
                <a:cs typeface="Arial"/>
                <a:hlinkClick r:id="rId2"/>
              </a:rPr>
              <a:t>ww</a:t>
            </a:r>
            <a:r>
              <a:rPr sz="4800" spc="-265" dirty="0">
                <a:latin typeface="Arial"/>
                <a:cs typeface="Arial"/>
                <a:hlinkClick r:id="rId2"/>
              </a:rPr>
              <a:t>w</a:t>
            </a:r>
            <a:r>
              <a:rPr sz="4800" spc="-10" dirty="0">
                <a:latin typeface="Arial"/>
                <a:cs typeface="Arial"/>
                <a:hlinkClick r:id="rId2"/>
              </a:rPr>
              <a:t>.f</a:t>
            </a:r>
            <a:r>
              <a:rPr sz="4800" dirty="0">
                <a:latin typeface="Arial"/>
                <a:cs typeface="Arial"/>
                <a:hlinkClick r:id="rId2"/>
              </a:rPr>
              <a:t>oodcri</a:t>
            </a:r>
            <a:r>
              <a:rPr sz="4800" spc="-10" dirty="0">
                <a:latin typeface="Arial"/>
                <a:cs typeface="Arial"/>
                <a:hlinkClick r:id="rId2"/>
              </a:rPr>
              <a:t>t</a:t>
            </a:r>
            <a:r>
              <a:rPr sz="4800" dirty="0">
                <a:latin typeface="Arial"/>
                <a:cs typeface="Arial"/>
                <a:hlinkClick r:id="rId2"/>
              </a:rPr>
              <a:t>i</a:t>
            </a:r>
            <a:r>
              <a:rPr sz="4800" spc="-5" dirty="0">
                <a:latin typeface="Arial"/>
                <a:cs typeface="Arial"/>
                <a:hlinkClick r:id="rId2"/>
              </a:rPr>
              <a:t>c</a:t>
            </a:r>
            <a:r>
              <a:rPr sz="4800" spc="-10" dirty="0">
                <a:latin typeface="Arial"/>
                <a:cs typeface="Arial"/>
                <a:hlinkClick r:id="rId2"/>
              </a:rPr>
              <a:t>.</a:t>
            </a:r>
            <a:r>
              <a:rPr sz="4800" dirty="0">
                <a:latin typeface="Arial"/>
                <a:cs typeface="Arial"/>
                <a:hlinkClick r:id="rId2"/>
              </a:rPr>
              <a:t>io</a:t>
            </a:r>
            <a:r>
              <a:rPr sz="4800" spc="-10" dirty="0">
                <a:latin typeface="Arial"/>
                <a:cs typeface="Arial"/>
                <a:hlinkClick r:id="rId2"/>
              </a:rPr>
              <a:t>/</a:t>
            </a:r>
            <a:r>
              <a:rPr sz="4800" spc="-5" dirty="0">
                <a:latin typeface="Arial"/>
                <a:cs typeface="Arial"/>
                <a:hlinkClick r:id="rId2"/>
              </a:rPr>
              <a:t>#</a:t>
            </a:r>
            <a:r>
              <a:rPr sz="4800" dirty="0">
                <a:latin typeface="Arial"/>
                <a:cs typeface="Arial"/>
                <a:hlinkClick r:id="rId2"/>
              </a:rPr>
              <a:t>e</a:t>
            </a:r>
            <a:r>
              <a:rPr sz="4800" spc="-5" dirty="0">
                <a:latin typeface="Arial"/>
                <a:cs typeface="Arial"/>
                <a:hlinkClick r:id="rId2"/>
              </a:rPr>
              <a:t>x</a:t>
            </a:r>
            <a:r>
              <a:rPr sz="4800" spc="-10" dirty="0">
                <a:latin typeface="Arial"/>
                <a:cs typeface="Arial"/>
                <a:hlinkClick r:id="rId2"/>
              </a:rPr>
              <a:t>t</a:t>
            </a:r>
            <a:r>
              <a:rPr sz="4800" dirty="0">
                <a:latin typeface="Arial"/>
                <a:cs typeface="Arial"/>
                <a:hlinkClick r:id="rId2"/>
              </a:rPr>
              <a:t>ra-rules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15" dirty="0"/>
              <a:t>Th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Prob</a:t>
            </a:r>
            <a:r>
              <a:rPr sz="6300" dirty="0"/>
              <a:t>l</a:t>
            </a:r>
            <a:r>
              <a:rPr sz="6300" spc="25" dirty="0"/>
              <a:t>em</a:t>
            </a:r>
            <a:r>
              <a:rPr sz="6300" spc="5" dirty="0"/>
              <a:t> </a:t>
            </a:r>
            <a:r>
              <a:rPr sz="6300" spc="20" dirty="0"/>
              <a:t>a</a:t>
            </a:r>
            <a:r>
              <a:rPr sz="6300" spc="15" dirty="0"/>
              <a:t>n</a:t>
            </a:r>
            <a:r>
              <a:rPr sz="6300" spc="20" dirty="0"/>
              <a:t>d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20" dirty="0"/>
              <a:t>S</a:t>
            </a:r>
            <a:r>
              <a:rPr sz="6300" spc="15" dirty="0"/>
              <a:t>u</a:t>
            </a:r>
            <a:r>
              <a:rPr sz="6300" spc="20" dirty="0"/>
              <a:t>ccess</a:t>
            </a:r>
            <a:r>
              <a:rPr sz="6300" spc="5" dirty="0"/>
              <a:t> </a:t>
            </a:r>
            <a:r>
              <a:rPr sz="6300" spc="25" dirty="0"/>
              <a:t>C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ter</a:t>
            </a:r>
            <a:r>
              <a:rPr sz="6300" dirty="0"/>
              <a:t>i</a:t>
            </a:r>
            <a:r>
              <a:rPr sz="6300" spc="20" dirty="0"/>
              <a:t>a</a:t>
            </a:r>
            <a:endParaRPr sz="63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914755" cy="373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4097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Th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 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ollows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pra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code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F38C24"/>
              </a:buClr>
              <a:buFont typeface="Arial"/>
              <a:buChar char="•"/>
            </a:pPr>
            <a:endParaRPr sz="6850">
              <a:latin typeface="Times New Roman"/>
              <a:cs typeface="Times New Roman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oodcri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check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 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commi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ge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instal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--no-r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i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--no-rdo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v 3.0.3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</a:t>
            </a:r>
            <a:r>
              <a:rPr spc="-5" dirty="0"/>
              <a:t>l </a:t>
            </a:r>
            <a:r>
              <a:rPr spc="-10" dirty="0"/>
              <a:t>Food</a:t>
            </a:r>
            <a:r>
              <a:rPr dirty="0"/>
              <a:t>cr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c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84275" y="5308599"/>
            <a:ext cx="10700385" cy="154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Fetching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foodcritic-3.0.3.ge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(100%)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Successfull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installe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foodcritic-3.0.3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ts val="416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ge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installed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5036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c cookbooks/apache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44168"/>
          </a:xfrm>
          <a:prstGeom prst="rect">
            <a:avLst/>
          </a:prstGeom>
        </p:spPr>
        <p:txBody>
          <a:bodyPr vert="horz" wrap="square" lIns="0" tIns="3635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/>
              <a:t>Exerc</a:t>
            </a:r>
            <a:r>
              <a:rPr sz="4400" spc="-10" dirty="0"/>
              <a:t>i</a:t>
            </a:r>
            <a:r>
              <a:rPr sz="4400" spc="-5" dirty="0"/>
              <a:t>se: C</a:t>
            </a:r>
            <a:r>
              <a:rPr sz="4400" spc="-15" dirty="0"/>
              <a:t>h</a:t>
            </a:r>
            <a:r>
              <a:rPr sz="4400" spc="-5" dirty="0"/>
              <a:t>eck c</a:t>
            </a:r>
            <a:r>
              <a:rPr sz="4400" spc="-15" dirty="0"/>
              <a:t>oo</a:t>
            </a:r>
            <a:r>
              <a:rPr sz="4400" spc="-5" dirty="0"/>
              <a:t>k</a:t>
            </a:r>
            <a:r>
              <a:rPr sz="4400" spc="-15" dirty="0"/>
              <a:t>boo</a:t>
            </a:r>
            <a:r>
              <a:rPr sz="4400" spc="-5" dirty="0"/>
              <a:t>k c</a:t>
            </a:r>
            <a:r>
              <a:rPr sz="4400" spc="-15" dirty="0"/>
              <a:t>o</a:t>
            </a:r>
            <a:r>
              <a:rPr sz="4400" spc="-5" dirty="0"/>
              <a:t>rrect</a:t>
            </a:r>
            <a:r>
              <a:rPr sz="4400" spc="-15" dirty="0"/>
              <a:t>n</a:t>
            </a:r>
            <a:r>
              <a:rPr sz="4400" spc="-5" dirty="0"/>
              <a:t>ess </a:t>
            </a:r>
            <a:r>
              <a:rPr sz="4400" spc="-15" dirty="0"/>
              <a:t>w</a:t>
            </a:r>
            <a:r>
              <a:rPr sz="4400" spc="-10" dirty="0"/>
              <a:t>i</a:t>
            </a:r>
            <a:r>
              <a:rPr sz="4400" spc="-5" dirty="0"/>
              <a:t>th </a:t>
            </a:r>
            <a:r>
              <a:rPr sz="4400" spc="-15" dirty="0"/>
              <a:t>Food</a:t>
            </a:r>
            <a:r>
              <a:rPr sz="4400" spc="-5" dirty="0"/>
              <a:t>cr</a:t>
            </a:r>
            <a:r>
              <a:rPr sz="4400" spc="-10" dirty="0"/>
              <a:t>i</a:t>
            </a:r>
            <a:r>
              <a:rPr sz="4400" spc="-5" dirty="0"/>
              <a:t>t</a:t>
            </a:r>
            <a:r>
              <a:rPr sz="4400" spc="-10" dirty="0"/>
              <a:t>i</a:t>
            </a:r>
            <a:r>
              <a:rPr sz="4400" spc="-5" dirty="0"/>
              <a:t>c</a:t>
            </a:r>
            <a:endParaRPr sz="4400" dirty="0"/>
          </a:p>
        </p:txBody>
      </p:sp>
      <p:sp>
        <p:nvSpPr>
          <p:cNvPr id="41" name="object 41"/>
          <p:cNvSpPr/>
          <p:nvPr/>
        </p:nvSpPr>
        <p:spPr>
          <a:xfrm>
            <a:off x="800100" y="3200400"/>
            <a:ext cx="15036800" cy="5588000"/>
          </a:xfrm>
          <a:custGeom>
            <a:avLst/>
            <a:gdLst/>
            <a:ahLst/>
            <a:cxnLst/>
            <a:rect l="l" t="t" r="r" b="b"/>
            <a:pathLst>
              <a:path w="15036800" h="5588000">
                <a:moveTo>
                  <a:pt x="0" y="0"/>
                </a:moveTo>
                <a:lnTo>
                  <a:pt x="15036800" y="0"/>
                </a:lnTo>
                <a:lnTo>
                  <a:pt x="15036800" y="5588000"/>
                </a:lnTo>
                <a:lnTo>
                  <a:pt x="0" y="558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200400"/>
            <a:ext cx="15036800" cy="5588000"/>
          </a:xfrm>
          <a:custGeom>
            <a:avLst/>
            <a:gdLst/>
            <a:ahLst/>
            <a:cxnLst/>
            <a:rect l="l" t="t" r="r" b="b"/>
            <a:pathLst>
              <a:path w="15036800" h="5588000">
                <a:moveTo>
                  <a:pt x="0" y="0"/>
                </a:moveTo>
                <a:lnTo>
                  <a:pt x="15036800" y="0"/>
                </a:lnTo>
                <a:lnTo>
                  <a:pt x="15036800" y="5588000"/>
                </a:lnTo>
                <a:lnTo>
                  <a:pt x="0" y="5588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28712" y="4559299"/>
            <a:ext cx="13748385" cy="1270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FC003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Chec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whethe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yo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u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ar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runnin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wit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h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serve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befor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usin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server-specific features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./recipes/default.rb:43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6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FC003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Chec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whethe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yo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u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ar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runnin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wit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h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serve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befor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usin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server-specific features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./recipes/iplogger.rb:1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28712" y="5880099"/>
            <a:ext cx="1005840" cy="1270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FC008: FC008: FC009: FC016: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02388" y="5880099"/>
            <a:ext cx="150876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Generated Generated Resource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811399" y="5880099"/>
            <a:ext cx="150939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167640" algn="r">
              <a:lnSpc>
                <a:spcPts val="26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cookbook cookbook attribute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488078" y="5880099"/>
            <a:ext cx="134112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metadata metadata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997090" y="5880099"/>
            <a:ext cx="519811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need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updating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./metadata.rb:2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need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updating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./metadata.rb:3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488078" y="6540499"/>
            <a:ext cx="65392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no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recognised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./recipes/default.rb:27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302388" y="6870699"/>
            <a:ext cx="1039558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LWR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doe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no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declar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e a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defaul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action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./resources/vhost.rb:1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cookbooks/apach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~FC00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3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~FC009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Narr</a:t>
            </a:r>
            <a:r>
              <a:rPr spc="-10" dirty="0"/>
              <a:t>o</a:t>
            </a:r>
            <a:r>
              <a:rPr spc="-5" dirty="0"/>
              <a:t>w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tests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3251200"/>
          </a:xfrm>
          <a:custGeom>
            <a:avLst/>
            <a:gdLst/>
            <a:ahLst/>
            <a:cxnLst/>
            <a:rect l="l" t="t" r="r" b="b"/>
            <a:pathLst>
              <a:path w="14655800" h="3251200">
                <a:moveTo>
                  <a:pt x="0" y="0"/>
                </a:moveTo>
                <a:lnTo>
                  <a:pt x="14655800" y="0"/>
                </a:lnTo>
                <a:lnTo>
                  <a:pt x="14655800" y="3251200"/>
                </a:lnTo>
                <a:lnTo>
                  <a:pt x="0" y="3251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3251200"/>
          </a:xfrm>
          <a:custGeom>
            <a:avLst/>
            <a:gdLst/>
            <a:ahLst/>
            <a:cxnLst/>
            <a:rect l="l" t="t" r="r" b="b"/>
            <a:pathLst>
              <a:path w="14655800" h="3251200">
                <a:moveTo>
                  <a:pt x="0" y="0"/>
                </a:moveTo>
                <a:lnTo>
                  <a:pt x="14655800" y="0"/>
                </a:lnTo>
                <a:lnTo>
                  <a:pt x="14655800" y="3251200"/>
                </a:lnTo>
                <a:lnTo>
                  <a:pt x="0" y="3251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28712" y="4483099"/>
            <a:ext cx="100584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FC008: FC008: FC016: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02388" y="4483099"/>
            <a:ext cx="150939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Generated Generated LWR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does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979067" y="4483099"/>
            <a:ext cx="871918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metadat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need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updating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./metadata.rb:2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metadat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need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updating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./metadata.rb:3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no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declar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e a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defaul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action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./resources/vhost.rb:1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452</Words>
  <Application>Microsoft Office PowerPoint</Application>
  <PresentationFormat>Custom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Gill Sans MT</vt:lpstr>
      <vt:lpstr>Times New Roman</vt:lpstr>
      <vt:lpstr>Office Theme</vt:lpstr>
      <vt:lpstr>Foodcritic</vt:lpstr>
      <vt:lpstr>What is Foodcritic?</vt:lpstr>
      <vt:lpstr>Foodcritic</vt:lpstr>
      <vt:lpstr>Rules and Tags</vt:lpstr>
      <vt:lpstr>Abide by best practices</vt:lpstr>
      <vt:lpstr>The Problem and the Success Criteria</vt:lpstr>
      <vt:lpstr>Exercise: Install Foodcritic</vt:lpstr>
      <vt:lpstr>Exercise: Check cookbook correctness with Foodcritic</vt:lpstr>
      <vt:lpstr>Exercise: Narrow the tests</vt:lpstr>
      <vt:lpstr>Exercise: Fix the cookbook to clear the errors</vt:lpstr>
      <vt:lpstr>Running certain tests</vt:lpstr>
      <vt:lpstr>Best Practice: Run Foodcritic Before Each Commit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20</cp:revision>
  <dcterms:created xsi:type="dcterms:W3CDTF">2015-06-04T12:17:04Z</dcterms:created>
  <dcterms:modified xsi:type="dcterms:W3CDTF">2015-06-05T13:50:15Z</dcterms:modified>
</cp:coreProperties>
</file>