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9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78800"/>
            <a:ext cx="16256000" cy="965200"/>
          </a:xfrm>
          <a:custGeom>
            <a:avLst/>
            <a:gdLst/>
            <a:ahLst/>
            <a:cxnLst/>
            <a:rect l="l" t="t" r="r" b="b"/>
            <a:pathLst>
              <a:path w="16256000" h="965200">
                <a:moveTo>
                  <a:pt x="16256000" y="0"/>
                </a:moveTo>
                <a:lnTo>
                  <a:pt x="0" y="0"/>
                </a:lnTo>
                <a:lnTo>
                  <a:pt x="0" y="965200"/>
                </a:lnTo>
                <a:lnTo>
                  <a:pt x="16256000" y="965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7772400"/>
            <a:ext cx="7239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33032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apache/files/default/plugins/modules.rb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2565400"/>
          </a:xfrm>
          <a:custGeom>
            <a:avLst/>
            <a:gdLst/>
            <a:ahLst/>
            <a:cxnLst/>
            <a:rect l="l" t="t" r="r" b="b"/>
            <a:pathLst>
              <a:path w="14630400" h="2565400">
                <a:moveTo>
                  <a:pt x="0" y="0"/>
                </a:moveTo>
                <a:lnTo>
                  <a:pt x="14630400" y="0"/>
                </a:lnTo>
                <a:lnTo>
                  <a:pt x="14630400" y="2565400"/>
                </a:ln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2565400"/>
          </a:xfrm>
          <a:custGeom>
            <a:avLst/>
            <a:gdLst/>
            <a:ahLst/>
            <a:cxnLst/>
            <a:rect l="l" t="t" r="r" b="b"/>
            <a:pathLst>
              <a:path w="14630400" h="2565400">
                <a:moveTo>
                  <a:pt x="0" y="0"/>
                </a:moveTo>
                <a:lnTo>
                  <a:pt x="14630400" y="0"/>
                </a:lnTo>
                <a:lnTo>
                  <a:pt x="14630400" y="2565400"/>
                </a:ln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94982" y="2660650"/>
            <a:ext cx="8963025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  <a:p>
            <a:pPr marL="426720" indent="-427355">
              <a:lnSpc>
                <a:spcPct val="101200"/>
              </a:lnSpc>
            </a:pPr>
            <a:r>
              <a:rPr sz="2800" dirty="0">
                <a:latin typeface="Courier New"/>
                <a:cs typeface="Courier New"/>
              </a:rPr>
              <a:t>modules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stdout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latin typeface="Courier New"/>
                <a:cs typeface="Courier New"/>
              </a:rPr>
              <a:t>each_lin</a:t>
            </a:r>
            <a:r>
              <a:rPr sz="2800" dirty="0">
                <a:latin typeface="Courier New"/>
                <a:cs typeface="Courier New"/>
              </a:rPr>
              <a:t>e </a:t>
            </a: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2800" dirty="0">
                <a:latin typeface="Courier New"/>
                <a:cs typeface="Courier New"/>
              </a:rPr>
              <a:t>line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 </a:t>
            </a:r>
            <a:r>
              <a:rPr sz="2800" spc="-5" dirty="0">
                <a:latin typeface="Courier New"/>
                <a:cs typeface="Courier New"/>
              </a:rPr>
              <a:t>fullkey</a:t>
            </a:r>
            <a:r>
              <a:rPr sz="2800" dirty="0">
                <a:latin typeface="Courier New"/>
                <a:cs typeface="Courier New"/>
              </a:rPr>
              <a:t>, </a:t>
            </a:r>
            <a:r>
              <a:rPr sz="2800" spc="-5" dirty="0">
                <a:latin typeface="Courier New"/>
                <a:cs typeface="Courier New"/>
              </a:rPr>
              <a:t>valu</a:t>
            </a:r>
            <a:r>
              <a:rPr sz="2800" dirty="0">
                <a:latin typeface="Courier New"/>
                <a:cs typeface="Courier New"/>
              </a:rPr>
              <a:t>e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800" dirty="0">
                <a:latin typeface="Courier New"/>
                <a:cs typeface="Courier New"/>
              </a:rPr>
              <a:t>line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split(</a:t>
            </a:r>
            <a:r>
              <a:rPr sz="2800" dirty="0">
                <a:solidFill>
                  <a:srgbClr val="C97D9A"/>
                </a:solidFill>
                <a:latin typeface="Courier New"/>
                <a:cs typeface="Courier New"/>
              </a:rPr>
              <a:t>/\(/</a:t>
            </a:r>
            <a:r>
              <a:rPr sz="2800" dirty="0">
                <a:latin typeface="Courier New"/>
                <a:cs typeface="Courier New"/>
              </a:rPr>
              <a:t>,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2</a:t>
            </a:r>
            <a:r>
              <a:rPr sz="2800" dirty="0">
                <a:latin typeface="Courier New"/>
                <a:cs typeface="Courier New"/>
              </a:rPr>
              <a:t>)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latin typeface="Courier New"/>
                <a:cs typeface="Courier New"/>
              </a:rPr>
              <a:t>map apache_mo</a:t>
            </a:r>
            <a:r>
              <a:rPr sz="2800" dirty="0">
                <a:latin typeface="Courier New"/>
                <a:cs typeface="Courier New"/>
              </a:rPr>
              <a:t>d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800" dirty="0">
                <a:latin typeface="Courier New"/>
                <a:cs typeface="Courier New"/>
              </a:rPr>
              <a:t>fullkey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gsub(</a:t>
            </a:r>
            <a:r>
              <a:rPr sz="2800" dirty="0">
                <a:solidFill>
                  <a:srgbClr val="C97D9A"/>
                </a:solidFill>
                <a:latin typeface="Courier New"/>
                <a:cs typeface="Courier New"/>
              </a:rPr>
              <a:t>/_module/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""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ourier New"/>
                <a:cs typeface="Courier New"/>
              </a:rPr>
              <a:t>...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34700" y="3365500"/>
            <a:ext cx="3619500" cy="800100"/>
          </a:xfrm>
          <a:prstGeom prst="rect">
            <a:avLst/>
          </a:prstGeom>
          <a:ln w="508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{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2800" dirty="0">
                <a:latin typeface="Courier New"/>
                <a:cs typeface="Courier New"/>
              </a:rPr>
              <a:t>i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 </a:t>
            </a:r>
            <a:r>
              <a:rPr sz="2800" dirty="0">
                <a:latin typeface="Courier New"/>
                <a:cs typeface="Courier New"/>
              </a:rPr>
              <a:t>i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latin typeface="Courier New"/>
                <a:cs typeface="Courier New"/>
              </a:rPr>
              <a:t>stri</a:t>
            </a:r>
            <a:r>
              <a:rPr sz="2800" dirty="0">
                <a:latin typeface="Courier New"/>
                <a:cs typeface="Courier New"/>
              </a:rPr>
              <a:t>p 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430500" cy="1083243"/>
          </a:xfrm>
          <a:prstGeom prst="rect">
            <a:avLst/>
          </a:prstGeom>
        </p:spPr>
        <p:txBody>
          <a:bodyPr vert="horz" wrap="square" lIns="0" tIns="234567" rIns="0" bIns="0" rtlCol="0">
            <a:spAutoFit/>
          </a:bodyPr>
          <a:lstStyle/>
          <a:p>
            <a:pPr marL="12700">
              <a:lnSpc>
                <a:spcPts val="66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Make c</a:t>
            </a:r>
            <a:r>
              <a:rPr sz="5550" spc="-10" dirty="0"/>
              <a:t>o</a:t>
            </a:r>
            <a:r>
              <a:rPr sz="5550" spc="-5" dirty="0"/>
              <a:t>rrect</a:t>
            </a:r>
            <a:r>
              <a:rPr sz="5550" spc="-10" dirty="0"/>
              <a:t>ion</a:t>
            </a:r>
            <a:r>
              <a:rPr sz="5550" spc="-5" dirty="0"/>
              <a:t>s </a:t>
            </a:r>
            <a:r>
              <a:rPr sz="5550" spc="-10" dirty="0"/>
              <a:t>i</a:t>
            </a:r>
            <a:r>
              <a:rPr sz="5550" spc="-5" dirty="0"/>
              <a:t>n </a:t>
            </a:r>
            <a:r>
              <a:rPr sz="5550" spc="-10" dirty="0"/>
              <a:t>o</a:t>
            </a:r>
            <a:r>
              <a:rPr sz="5550" spc="-5" dirty="0"/>
              <a:t>ffe</a:t>
            </a:r>
            <a:r>
              <a:rPr sz="5550" spc="-10" dirty="0"/>
              <a:t>ndin</a:t>
            </a:r>
            <a:r>
              <a:rPr sz="5550" spc="-5" dirty="0"/>
              <a:t>g f</a:t>
            </a:r>
            <a:r>
              <a:rPr sz="5550" spc="-10" dirty="0"/>
              <a:t>il</a:t>
            </a:r>
            <a:r>
              <a:rPr sz="5550" spc="-5" dirty="0"/>
              <a:t>e</a:t>
            </a:r>
            <a:endParaRPr sz="5550" dirty="0"/>
          </a:p>
        </p:txBody>
      </p:sp>
      <p:sp>
        <p:nvSpPr>
          <p:cNvPr id="48" name="object 48"/>
          <p:cNvSpPr txBox="1"/>
          <p:nvPr/>
        </p:nvSpPr>
        <p:spPr>
          <a:xfrm>
            <a:off x="8001699" y="8860816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313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cookbooks/apache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</a:t>
            </a:r>
            <a:r>
              <a:rPr spc="-10" dirty="0"/>
              <a:t>ubo</a:t>
            </a: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76337" y="4826000"/>
            <a:ext cx="259080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Inspecting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........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26692" y="4826000"/>
            <a:ext cx="1814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8 files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6337" y="6388100"/>
            <a:ext cx="1814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49322" y="6388100"/>
            <a:ext cx="2590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inspected,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99678" y="6388100"/>
            <a:ext cx="2850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offences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09156" y="6388100"/>
            <a:ext cx="2073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detected</a:t>
            </a:r>
            <a:endParaRPr sz="3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  <a:endParaRPr sz="730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9606"/>
            <a:ext cx="1335151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502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corre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cookbooks?</a:t>
            </a:r>
            <a:endParaRPr sz="4800">
              <a:latin typeface="Arial"/>
              <a:cs typeface="Arial"/>
            </a:endParaRPr>
          </a:p>
          <a:p>
            <a:pPr marL="393700" marR="59245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 Rubocop?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developmen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ecycle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would 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Rubocop?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Rubocop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2130" cy="546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14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robu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yze</a:t>
            </a:r>
            <a:r>
              <a:rPr sz="4800" b="1" spc="-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sty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guid</a:t>
            </a:r>
            <a:r>
              <a:rPr sz="4800" b="1" dirty="0">
                <a:latin typeface="Arial"/>
                <a:cs typeface="Arial"/>
              </a:rPr>
              <a:t>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ts val="5630"/>
              </a:lnSpc>
              <a:spcBef>
                <a:spcPts val="21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Ruby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D</a:t>
            </a:r>
            <a:r>
              <a:rPr sz="4800" b="1" spc="-5" dirty="0">
                <a:latin typeface="Arial"/>
                <a:cs typeface="Arial"/>
              </a:rPr>
              <a:t>SL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c!</a:t>
            </a:r>
            <a:endParaRPr sz="4800">
              <a:latin typeface="Arial"/>
              <a:cs typeface="Arial"/>
            </a:endParaRPr>
          </a:p>
          <a:p>
            <a:pPr marL="393700" marR="683260" indent="-381000" algn="just">
              <a:lnSpc>
                <a:spcPts val="5500"/>
              </a:lnSpc>
              <a:spcBef>
                <a:spcPts val="26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Similar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already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rules </a:t>
            </a:r>
            <a:r>
              <a:rPr sz="4800" spc="-5" dirty="0">
                <a:latin typeface="Arial"/>
                <a:cs typeface="Arial"/>
              </a:rPr>
              <a:t>defined</a:t>
            </a:r>
            <a:r>
              <a:rPr sz="4800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bba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so</a:t>
            </a:r>
            <a:r>
              <a:rPr sz="4800" u="heavy" spc="-5" dirty="0">
                <a:latin typeface="Arial"/>
                <a:cs typeface="Arial"/>
              </a:rPr>
              <a:t>v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rubocop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blob</a:t>
            </a:r>
            <a:r>
              <a:rPr sz="4800" u="heavy" spc="-5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u="heavy" dirty="0">
                <a:latin typeface="Arial"/>
                <a:cs typeface="Arial"/>
              </a:rPr>
              <a:t>ma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</a:t>
            </a:r>
            <a:r>
              <a:rPr sz="4800" u="heavy" spc="-5" dirty="0">
                <a:latin typeface="Arial"/>
                <a:cs typeface="Arial"/>
              </a:rPr>
              <a:t>r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con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ig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enabled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yml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ollows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>
              <a:latin typeface="Times New Roman"/>
              <a:cs typeface="Times New Roman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Rubocop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 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--no-r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--no-rdo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v 0.18.1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R</a:t>
            </a:r>
            <a:r>
              <a:rPr spc="-10" dirty="0"/>
              <a:t>ubo</a:t>
            </a: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84275" y="5308599"/>
            <a:ext cx="603567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Successfull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installed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installed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94686" y="5308599"/>
            <a:ext cx="38411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rubocop-0.18.1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cookbooks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56556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5" dirty="0"/>
              <a:t>R</a:t>
            </a:r>
            <a:r>
              <a:rPr sz="5450" spc="5" dirty="0"/>
              <a:t>u</a:t>
            </a:r>
            <a:r>
              <a:rPr sz="5450" spc="10" dirty="0"/>
              <a:t>n</a:t>
            </a:r>
            <a:r>
              <a:rPr sz="5450" dirty="0"/>
              <a:t> </a:t>
            </a:r>
            <a:r>
              <a:rPr sz="5450" spc="15" dirty="0"/>
              <a:t>R</a:t>
            </a:r>
            <a:r>
              <a:rPr sz="5450" spc="5" dirty="0"/>
              <a:t>ubo</a:t>
            </a:r>
            <a:r>
              <a:rPr sz="5450" spc="10" dirty="0"/>
              <a:t>c</a:t>
            </a:r>
            <a:r>
              <a:rPr sz="5450" spc="5" dirty="0"/>
              <a:t>o</a:t>
            </a:r>
            <a:r>
              <a:rPr sz="5450" spc="10" dirty="0"/>
              <a:t>p</a:t>
            </a:r>
            <a:r>
              <a:rPr sz="5450" dirty="0"/>
              <a:t> </a:t>
            </a:r>
            <a:r>
              <a:rPr sz="5450" spc="5" dirty="0"/>
              <a:t>o</a:t>
            </a:r>
            <a:r>
              <a:rPr sz="5450" spc="10" dirty="0"/>
              <a:t>n</a:t>
            </a:r>
            <a:r>
              <a:rPr sz="5450" dirty="0"/>
              <a:t> </a:t>
            </a:r>
            <a:r>
              <a:rPr sz="5450" spc="10" dirty="0"/>
              <a:t>Pa</a:t>
            </a:r>
            <a:r>
              <a:rPr sz="5450" spc="5" dirty="0"/>
              <a:t>r</a:t>
            </a:r>
            <a:r>
              <a:rPr sz="5450" spc="10" dirty="0"/>
              <a:t>e</a:t>
            </a:r>
            <a:r>
              <a:rPr sz="5450" spc="5" dirty="0"/>
              <a:t>nt </a:t>
            </a:r>
            <a:r>
              <a:rPr sz="5450" spc="15" dirty="0"/>
              <a:t>D</a:t>
            </a:r>
            <a:r>
              <a:rPr sz="5450" dirty="0"/>
              <a:t>i</a:t>
            </a:r>
            <a:r>
              <a:rPr sz="5450" spc="5" dirty="0"/>
              <a:t>r</a:t>
            </a:r>
            <a:r>
              <a:rPr sz="5450" spc="10" dirty="0"/>
              <a:t>ec</a:t>
            </a:r>
            <a:r>
              <a:rPr sz="5450" spc="5" dirty="0"/>
              <a:t>tor</a:t>
            </a:r>
            <a:r>
              <a:rPr sz="5450" spc="10" dirty="0"/>
              <a:t>y</a:t>
            </a:r>
            <a:endParaRPr sz="54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896359"/>
            <a:ext cx="13462635" cy="112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Inspectin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2 files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........C.....C....W...C.......C....C....C....W...CC.........C........CCCCC...C.C.WC........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Offences: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17600" y="5356859"/>
            <a:ext cx="12438380" cy="287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cookbooks/chef-client/attributes/default.rb:34:1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Favo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modifie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usag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you single-lin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body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Anothe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goo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alternativ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usag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contro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w &amp;&amp;/||.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Chef::Config.has_key?(:client_fork)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^^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cookbooks/chef-client/attributes/default.rb:34:17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has_key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?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deprecate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favor 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Chef::Config.has_key?(:client_fork)</a:t>
            </a:r>
            <a:endParaRPr sz="1900">
              <a:latin typeface="Courier New"/>
              <a:cs typeface="Courier New"/>
            </a:endParaRPr>
          </a:p>
          <a:p>
            <a:pPr marL="2341245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^^^^^^^^</a:t>
            </a:r>
            <a:endParaRPr sz="1900">
              <a:latin typeface="Courier New"/>
              <a:cs typeface="Courier New"/>
            </a:endParaRPr>
          </a:p>
          <a:p>
            <a:pPr marL="292100" indent="-2927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cookbooks/chef-client/attributes/default.rb:57:18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Avoi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comm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afte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item 'mailto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'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nil,</a:t>
            </a:r>
            <a:endParaRPr sz="1900">
              <a:latin typeface="Courier New"/>
              <a:cs typeface="Courier New"/>
            </a:endParaRPr>
          </a:p>
          <a:p>
            <a:pPr marL="2487295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701841" y="5356859"/>
            <a:ext cx="87820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a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701841" y="6525259"/>
            <a:ext cx="1463675" cy="112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key?.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a hash.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cookbooks/apache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56556" cy="1095143"/>
          </a:xfrm>
          <a:prstGeom prst="rect">
            <a:avLst/>
          </a:prstGeom>
        </p:spPr>
        <p:txBody>
          <a:bodyPr vert="horz" wrap="square" lIns="0" tIns="482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800" spc="25" dirty="0"/>
              <a:t>Ex</a:t>
            </a:r>
            <a:r>
              <a:rPr sz="6800" spc="20" dirty="0"/>
              <a:t>e</a:t>
            </a:r>
            <a:r>
              <a:rPr sz="6800" spc="15" dirty="0"/>
              <a:t>r</a:t>
            </a:r>
            <a:r>
              <a:rPr sz="6800" spc="20" dirty="0"/>
              <a:t>c</a:t>
            </a:r>
            <a:r>
              <a:rPr sz="6800" spc="5" dirty="0"/>
              <a:t>i</a:t>
            </a:r>
            <a:r>
              <a:rPr sz="6800" spc="20" dirty="0"/>
              <a:t>se</a:t>
            </a:r>
            <a:r>
              <a:rPr sz="6800" spc="10" dirty="0"/>
              <a:t>:</a:t>
            </a:r>
            <a:r>
              <a:rPr sz="6800" spc="5" dirty="0"/>
              <a:t> </a:t>
            </a:r>
            <a:r>
              <a:rPr sz="6800" spc="30" dirty="0"/>
              <a:t>R</a:t>
            </a:r>
            <a:r>
              <a:rPr sz="6800" spc="15" dirty="0"/>
              <a:t>u</a:t>
            </a:r>
            <a:r>
              <a:rPr sz="6800" spc="20" dirty="0"/>
              <a:t>n</a:t>
            </a:r>
            <a:r>
              <a:rPr sz="6800" spc="5" dirty="0"/>
              <a:t> </a:t>
            </a:r>
            <a:r>
              <a:rPr sz="6800" spc="30" dirty="0"/>
              <a:t>R</a:t>
            </a:r>
            <a:r>
              <a:rPr sz="6800" spc="15" dirty="0"/>
              <a:t>ubo</a:t>
            </a:r>
            <a:r>
              <a:rPr sz="6800" spc="20" dirty="0"/>
              <a:t>c</a:t>
            </a:r>
            <a:r>
              <a:rPr sz="6800" spc="15" dirty="0"/>
              <a:t>o</a:t>
            </a:r>
            <a:r>
              <a:rPr sz="6800" spc="20" dirty="0"/>
              <a:t>p</a:t>
            </a:r>
            <a:r>
              <a:rPr sz="6800" spc="5" dirty="0"/>
              <a:t> </a:t>
            </a:r>
            <a:r>
              <a:rPr sz="6800" spc="15" dirty="0"/>
              <a:t>o</a:t>
            </a:r>
            <a:r>
              <a:rPr sz="6800" spc="20" dirty="0"/>
              <a:t>n</a:t>
            </a:r>
            <a:r>
              <a:rPr sz="6800" spc="-245" dirty="0"/>
              <a:t> </a:t>
            </a:r>
            <a:r>
              <a:rPr sz="6800" spc="30" dirty="0"/>
              <a:t>A</a:t>
            </a:r>
            <a:r>
              <a:rPr sz="6800" spc="15" dirty="0"/>
              <a:t>p</a:t>
            </a:r>
            <a:r>
              <a:rPr sz="6800" spc="20" dirty="0"/>
              <a:t>ac</a:t>
            </a:r>
            <a:r>
              <a:rPr sz="6800" spc="15" dirty="0"/>
              <a:t>h</a:t>
            </a:r>
            <a:r>
              <a:rPr sz="6800" spc="20" dirty="0"/>
              <a:t>e</a:t>
            </a:r>
            <a:endParaRPr sz="680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302000"/>
            <a:ext cx="14655800" cy="54864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0" marR="1168400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Inspectin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8 files CWCWCCCC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Offences: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950">
              <a:latin typeface="Times New Roman"/>
              <a:cs typeface="Times New Roman"/>
            </a:endParaRPr>
          </a:p>
          <a:p>
            <a:pPr marL="304800" marR="290385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cookbooks/apache/attributes/default.rb:1:1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Missin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utf-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encodin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comment.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default["apache"]["indexfile"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 "index1.html"</a:t>
            </a:r>
            <a:endParaRPr sz="19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endParaRPr sz="1900">
              <a:latin typeface="Courier New"/>
              <a:cs typeface="Courier New"/>
            </a:endParaRPr>
          </a:p>
          <a:p>
            <a:pPr marL="304800" marR="416559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cookbooks/apache/attributes/default.rb:1:9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single-quote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don'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need strin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interpolatio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specia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symbols.</a:t>
            </a:r>
            <a:endParaRPr sz="19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default["apache"]["indexfile"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 "index1.html"</a:t>
            </a:r>
            <a:endParaRPr sz="1900">
              <a:latin typeface="Courier New"/>
              <a:cs typeface="Courier New"/>
            </a:endParaRPr>
          </a:p>
          <a:p>
            <a:pPr marL="1475105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^^^^^^^^</a:t>
            </a:r>
            <a:endParaRPr sz="1900">
              <a:latin typeface="Courier New"/>
              <a:cs typeface="Courier New"/>
            </a:endParaRPr>
          </a:p>
          <a:p>
            <a:pPr marL="304800" marR="27051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cookbooks/apache/attributes/default.rb:1:19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single-quote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whe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don'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need strin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interpolatio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specia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symbols.</a:t>
            </a:r>
            <a:endParaRPr sz="19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default["apache"]["indexfile"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 "index1.html"</a:t>
            </a:r>
            <a:endParaRPr sz="1900">
              <a:latin typeface="Courier New"/>
              <a:cs typeface="Courier New"/>
            </a:endParaRPr>
          </a:p>
          <a:p>
            <a:pPr marL="2938145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^^^^^^^^^^^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</a:t>
            </a:r>
            <a:r>
              <a:rPr spc="-10" dirty="0"/>
              <a:t>nd</a:t>
            </a:r>
            <a:r>
              <a:rPr dirty="0"/>
              <a:t>ersta</a:t>
            </a:r>
            <a:r>
              <a:rPr spc="-10" dirty="0"/>
              <a:t>ndin</a:t>
            </a:r>
            <a:r>
              <a:rPr spc="-5" dirty="0"/>
              <a:t>g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Ou</a:t>
            </a:r>
            <a:r>
              <a:rPr spc="-5" dirty="0"/>
              <a:t>t</a:t>
            </a:r>
            <a:r>
              <a:rPr spc="-10" dirty="0"/>
              <a:t>pu</a:t>
            </a:r>
            <a:r>
              <a:rPr dirty="0"/>
              <a:t>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5651780"/>
            <a:ext cx="14014450" cy="29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Each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chara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represen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checked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780"/>
              </a:spcBef>
              <a:buClr>
                <a:srgbClr val="F38C24"/>
              </a:buClr>
              <a:buChar char="•"/>
              <a:tabLst>
                <a:tab pos="717550" algn="l"/>
              </a:tabLst>
            </a:pPr>
            <a:r>
              <a:rPr sz="3600" dirty="0">
                <a:latin typeface="Arial"/>
                <a:cs typeface="Arial"/>
              </a:rPr>
              <a:t>A</a:t>
            </a:r>
            <a:r>
              <a:rPr sz="3600" spc="-2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do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represen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clean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</a:t>
            </a:r>
            <a:endParaRPr sz="3600">
              <a:latin typeface="Arial"/>
              <a:cs typeface="Arial"/>
            </a:endParaRPr>
          </a:p>
          <a:p>
            <a:pPr marL="717550" marR="5080" lvl="1" indent="-285750">
              <a:lnSpc>
                <a:spcPts val="4200"/>
              </a:lnSpc>
              <a:spcBef>
                <a:spcPts val="1019"/>
              </a:spcBef>
              <a:buClr>
                <a:srgbClr val="F38C24"/>
              </a:buClr>
              <a:buChar char="•"/>
              <a:tabLst>
                <a:tab pos="717550" algn="l"/>
              </a:tabLst>
            </a:pPr>
            <a:r>
              <a:rPr sz="3600" dirty="0">
                <a:latin typeface="Arial"/>
                <a:cs typeface="Arial"/>
              </a:rPr>
              <a:t>A</a:t>
            </a:r>
            <a:r>
              <a:rPr sz="3600" spc="-2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capi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le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means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70" dirty="0">
                <a:latin typeface="Arial"/>
                <a:cs typeface="Arial"/>
              </a:rPr>
              <a:t>f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ense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could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</a:t>
            </a:r>
            <a:r>
              <a:rPr sz="3600" dirty="0">
                <a:latin typeface="Arial"/>
                <a:cs typeface="Arial"/>
              </a:rPr>
              <a:t>onven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, </a:t>
            </a:r>
            <a:r>
              <a:rPr sz="3600" b="1" spc="-5" dirty="0">
                <a:latin typeface="Arial"/>
                <a:cs typeface="Arial"/>
              </a:rPr>
              <a:t>W</a:t>
            </a:r>
            <a:r>
              <a:rPr sz="3600" dirty="0">
                <a:latin typeface="Arial"/>
                <a:cs typeface="Arial"/>
              </a:rPr>
              <a:t>arning</a:t>
            </a:r>
            <a:r>
              <a:rPr sz="3600" spc="-5" dirty="0">
                <a:latin typeface="Arial"/>
                <a:cs typeface="Arial"/>
              </a:rPr>
              <a:t>, </a:t>
            </a:r>
            <a:r>
              <a:rPr sz="3600" b="1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rror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F</a:t>
            </a:r>
            <a:r>
              <a:rPr sz="3600" spc="-5" dirty="0">
                <a:latin typeface="Arial"/>
                <a:cs typeface="Arial"/>
              </a:rPr>
              <a:t>atal</a:t>
            </a:r>
            <a:endParaRPr sz="3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6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All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errors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are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ail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benea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summary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0100" y="1854200"/>
            <a:ext cx="14655800" cy="3492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8167370">
              <a:lnSpc>
                <a:spcPct val="100400"/>
              </a:lnSpc>
            </a:pP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Inspectin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g 8 files CWCWCCCC</a:t>
            </a:r>
            <a:endParaRPr sz="4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Offences: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08648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cookbooks/apache/.rubocop.yml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4457700"/>
          </a:xfrm>
          <a:custGeom>
            <a:avLst/>
            <a:gdLst/>
            <a:ahLst/>
            <a:cxnLst/>
            <a:rect l="l" t="t" r="r" b="b"/>
            <a:pathLst>
              <a:path w="14630400" h="4457700">
                <a:moveTo>
                  <a:pt x="0" y="0"/>
                </a:moveTo>
                <a:lnTo>
                  <a:pt x="14630400" y="0"/>
                </a:lnTo>
                <a:lnTo>
                  <a:pt x="14630400" y="4457700"/>
                </a:lnTo>
                <a:lnTo>
                  <a:pt x="0" y="445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93800" y="7133493"/>
            <a:ext cx="9153525" cy="179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200" spc="-165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urn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common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annoying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warnings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4950">
              <a:latin typeface="Times New Roman"/>
              <a:cs typeface="Times New Roman"/>
            </a:endParaRPr>
          </a:p>
          <a:p>
            <a:pPr marL="57524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4457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6260" marR="11480165" indent="-36639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AlignParameters: </a:t>
            </a:r>
            <a:r>
              <a:rPr sz="2400" spc="-5" dirty="0">
                <a:latin typeface="Courier New"/>
                <a:cs typeface="Courier New"/>
              </a:rPr>
              <a:t>Enabled</a:t>
            </a:r>
            <a:r>
              <a:rPr sz="2400" dirty="0">
                <a:latin typeface="Courier New"/>
                <a:cs typeface="Courier New"/>
              </a:rPr>
              <a:t>: false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556260" marR="11480165" indent="-36639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Encoding: </a:t>
            </a:r>
            <a:r>
              <a:rPr sz="2400" spc="-5" dirty="0">
                <a:latin typeface="Courier New"/>
                <a:cs typeface="Courier New"/>
              </a:rPr>
              <a:t>Enabled</a:t>
            </a:r>
            <a:r>
              <a:rPr sz="2400" dirty="0">
                <a:latin typeface="Courier New"/>
                <a:cs typeface="Courier New"/>
              </a:rPr>
              <a:t>: false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556260" marR="12394565" indent="-36639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LineLength: </a:t>
            </a:r>
            <a:r>
              <a:rPr sz="2400" spc="-5" dirty="0">
                <a:latin typeface="Courier New"/>
                <a:cs typeface="Courier New"/>
              </a:rPr>
              <a:t>Max</a:t>
            </a:r>
            <a:r>
              <a:rPr sz="2400" dirty="0">
                <a:latin typeface="Courier New"/>
                <a:cs typeface="Courier New"/>
              </a:rPr>
              <a:t>: 200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556260" marR="11480165" indent="-36639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StringLiterals: </a:t>
            </a:r>
            <a:r>
              <a:rPr sz="2400" spc="-5" dirty="0">
                <a:latin typeface="Courier New"/>
                <a:cs typeface="Courier New"/>
              </a:rPr>
              <a:t>Enabled</a:t>
            </a:r>
            <a:r>
              <a:rPr sz="2400" dirty="0">
                <a:latin typeface="Courier New"/>
                <a:cs typeface="Courier New"/>
              </a:rPr>
              <a:t>: false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boil</a:t>
            </a:r>
            <a:r>
              <a:rPr dirty="0"/>
              <a:t>er</a:t>
            </a:r>
            <a:r>
              <a:rPr spc="-10" dirty="0"/>
              <a:t>pl</a:t>
            </a:r>
            <a:r>
              <a:rPr dirty="0"/>
              <a:t>ate</a:t>
            </a:r>
            <a:r>
              <a:rPr spc="-5" dirty="0"/>
              <a:t> </a:t>
            </a:r>
            <a:r>
              <a:rPr spc="-10" dirty="0"/>
              <a:t>.</a:t>
            </a:r>
            <a:r>
              <a:rPr dirty="0"/>
              <a:t>r</a:t>
            </a:r>
            <a:r>
              <a:rPr spc="-10" dirty="0"/>
              <a:t>ubo</a:t>
            </a:r>
            <a:r>
              <a:rPr dirty="0"/>
              <a:t>c</a:t>
            </a:r>
            <a:r>
              <a:rPr spc="-10" dirty="0"/>
              <a:t>op.</a:t>
            </a:r>
            <a:r>
              <a:rPr dirty="0"/>
              <a:t>ym</a:t>
            </a:r>
            <a:r>
              <a:rPr spc="-5" dirty="0"/>
              <a:t>l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8001699" y="8860816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311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53013" y="79126"/>
            <a:ext cx="377190" cy="114935"/>
          </a:xfrm>
          <a:custGeom>
            <a:avLst/>
            <a:gdLst/>
            <a:ahLst/>
            <a:cxnLst/>
            <a:rect l="l" t="t" r="r" b="b"/>
            <a:pathLst>
              <a:path w="377190" h="114935">
                <a:moveTo>
                  <a:pt x="319597" y="0"/>
                </a:moveTo>
                <a:lnTo>
                  <a:pt x="47077" y="873"/>
                </a:lnTo>
                <a:lnTo>
                  <a:pt x="13355" y="21238"/>
                </a:lnTo>
                <a:lnTo>
                  <a:pt x="0" y="63011"/>
                </a:lnTo>
                <a:lnTo>
                  <a:pt x="3149" y="76912"/>
                </a:lnTo>
                <a:lnTo>
                  <a:pt x="29675" y="107741"/>
                </a:lnTo>
                <a:lnTo>
                  <a:pt x="57063" y="114693"/>
                </a:lnTo>
                <a:lnTo>
                  <a:pt x="319597" y="114693"/>
                </a:lnTo>
                <a:lnTo>
                  <a:pt x="363270" y="93463"/>
                </a:lnTo>
                <a:lnTo>
                  <a:pt x="376639" y="51697"/>
                </a:lnTo>
                <a:lnTo>
                  <a:pt x="373494" y="37791"/>
                </a:lnTo>
                <a:lnTo>
                  <a:pt x="346971" y="6953"/>
                </a:lnTo>
                <a:lnTo>
                  <a:pt x="31959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5861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91" y="93455"/>
                </a:lnTo>
                <a:lnTo>
                  <a:pt x="228747" y="51688"/>
                </a:lnTo>
                <a:lnTo>
                  <a:pt x="225604" y="37783"/>
                </a:lnTo>
                <a:lnTo>
                  <a:pt x="199085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6876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4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71694" y="114693"/>
                </a:lnTo>
                <a:lnTo>
                  <a:pt x="215374" y="93455"/>
                </a:lnTo>
                <a:lnTo>
                  <a:pt x="228747" y="51688"/>
                </a:lnTo>
                <a:lnTo>
                  <a:pt x="225598" y="37783"/>
                </a:lnTo>
                <a:lnTo>
                  <a:pt x="199063" y="6952"/>
                </a:lnTo>
                <a:lnTo>
                  <a:pt x="1716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18727" y="79126"/>
            <a:ext cx="901700" cy="114935"/>
          </a:xfrm>
          <a:custGeom>
            <a:avLst/>
            <a:gdLst/>
            <a:ahLst/>
            <a:cxnLst/>
            <a:rect l="l" t="t" r="r" b="b"/>
            <a:pathLst>
              <a:path w="901700" h="114935">
                <a:moveTo>
                  <a:pt x="319597" y="0"/>
                </a:moveTo>
                <a:lnTo>
                  <a:pt x="47077" y="873"/>
                </a:lnTo>
                <a:lnTo>
                  <a:pt x="13356" y="21239"/>
                </a:lnTo>
                <a:lnTo>
                  <a:pt x="0" y="63013"/>
                </a:lnTo>
                <a:lnTo>
                  <a:pt x="3149" y="76914"/>
                </a:lnTo>
                <a:lnTo>
                  <a:pt x="29679" y="107741"/>
                </a:lnTo>
                <a:lnTo>
                  <a:pt x="57065" y="114693"/>
                </a:lnTo>
                <a:lnTo>
                  <a:pt x="319597" y="114693"/>
                </a:lnTo>
                <a:lnTo>
                  <a:pt x="363269" y="93465"/>
                </a:lnTo>
                <a:lnTo>
                  <a:pt x="376636" y="51699"/>
                </a:lnTo>
                <a:lnTo>
                  <a:pt x="373493" y="37792"/>
                </a:lnTo>
                <a:lnTo>
                  <a:pt x="346973" y="6953"/>
                </a:lnTo>
                <a:lnTo>
                  <a:pt x="319597" y="0"/>
                </a:lnTo>
                <a:close/>
              </a:path>
              <a:path w="901700" h="114935">
                <a:moveTo>
                  <a:pt x="844587" y="0"/>
                </a:moveTo>
                <a:lnTo>
                  <a:pt x="572151" y="863"/>
                </a:lnTo>
                <a:lnTo>
                  <a:pt x="538420" y="21210"/>
                </a:lnTo>
                <a:lnTo>
                  <a:pt x="525047" y="62977"/>
                </a:lnTo>
                <a:lnTo>
                  <a:pt x="528190" y="76887"/>
                </a:lnTo>
                <a:lnTo>
                  <a:pt x="554704" y="107736"/>
                </a:lnTo>
                <a:lnTo>
                  <a:pt x="582069" y="114693"/>
                </a:lnTo>
                <a:lnTo>
                  <a:pt x="844587" y="114693"/>
                </a:lnTo>
                <a:lnTo>
                  <a:pt x="888273" y="93455"/>
                </a:lnTo>
                <a:lnTo>
                  <a:pt x="901640" y="51688"/>
                </a:lnTo>
                <a:lnTo>
                  <a:pt x="898493" y="37783"/>
                </a:lnTo>
                <a:lnTo>
                  <a:pt x="871964" y="6952"/>
                </a:lnTo>
                <a:lnTo>
                  <a:pt x="8445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1577" y="79126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5">
                <a:moveTo>
                  <a:pt x="171691" y="0"/>
                </a:moveTo>
                <a:lnTo>
                  <a:pt x="47082" y="870"/>
                </a:lnTo>
                <a:lnTo>
                  <a:pt x="13356" y="21230"/>
                </a:lnTo>
                <a:lnTo>
                  <a:pt x="0" y="63002"/>
                </a:lnTo>
                <a:lnTo>
                  <a:pt x="3146" y="76905"/>
                </a:lnTo>
                <a:lnTo>
                  <a:pt x="29665" y="107739"/>
                </a:lnTo>
                <a:lnTo>
                  <a:pt x="57051" y="114693"/>
                </a:lnTo>
                <a:lnTo>
                  <a:pt x="171691" y="114693"/>
                </a:lnTo>
                <a:lnTo>
                  <a:pt x="215385" y="93456"/>
                </a:lnTo>
                <a:lnTo>
                  <a:pt x="228742" y="51689"/>
                </a:lnTo>
                <a:lnTo>
                  <a:pt x="225598" y="37784"/>
                </a:lnTo>
                <a:lnTo>
                  <a:pt x="199080" y="6952"/>
                </a:lnTo>
                <a:lnTo>
                  <a:pt x="171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15346" y="79126"/>
            <a:ext cx="449580" cy="114935"/>
          </a:xfrm>
          <a:custGeom>
            <a:avLst/>
            <a:gdLst/>
            <a:ahLst/>
            <a:cxnLst/>
            <a:rect l="l" t="t" r="r" b="b"/>
            <a:pathLst>
              <a:path w="449580" h="114935">
                <a:moveTo>
                  <a:pt x="392445" y="0"/>
                </a:moveTo>
                <a:lnTo>
                  <a:pt x="47080" y="873"/>
                </a:lnTo>
                <a:lnTo>
                  <a:pt x="13359" y="21238"/>
                </a:lnTo>
                <a:lnTo>
                  <a:pt x="0" y="63011"/>
                </a:lnTo>
                <a:lnTo>
                  <a:pt x="3150" y="76912"/>
                </a:lnTo>
                <a:lnTo>
                  <a:pt x="29681" y="107741"/>
                </a:lnTo>
                <a:lnTo>
                  <a:pt x="57063" y="114693"/>
                </a:lnTo>
                <a:lnTo>
                  <a:pt x="392445" y="114693"/>
                </a:lnTo>
                <a:lnTo>
                  <a:pt x="436141" y="93455"/>
                </a:lnTo>
                <a:lnTo>
                  <a:pt x="449498" y="51688"/>
                </a:lnTo>
                <a:lnTo>
                  <a:pt x="446354" y="37783"/>
                </a:lnTo>
                <a:lnTo>
                  <a:pt x="419835" y="6952"/>
                </a:lnTo>
                <a:lnTo>
                  <a:pt x="3924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82275" y="7912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5">
                <a:moveTo>
                  <a:pt x="30235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302352" y="114693"/>
                </a:lnTo>
                <a:lnTo>
                  <a:pt x="346021" y="93471"/>
                </a:lnTo>
                <a:lnTo>
                  <a:pt x="359382" y="51707"/>
                </a:lnTo>
                <a:lnTo>
                  <a:pt x="356243" y="37798"/>
                </a:lnTo>
                <a:lnTo>
                  <a:pt x="329737" y="6955"/>
                </a:lnTo>
                <a:lnTo>
                  <a:pt x="3023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21162" y="79126"/>
            <a:ext cx="187960" cy="114935"/>
          </a:xfrm>
          <a:custGeom>
            <a:avLst/>
            <a:gdLst/>
            <a:ahLst/>
            <a:cxnLst/>
            <a:rect l="l" t="t" r="r" b="b"/>
            <a:pathLst>
              <a:path w="187959" h="114935">
                <a:moveTo>
                  <a:pt x="130369" y="0"/>
                </a:moveTo>
                <a:lnTo>
                  <a:pt x="47092" y="867"/>
                </a:lnTo>
                <a:lnTo>
                  <a:pt x="13364" y="21222"/>
                </a:lnTo>
                <a:lnTo>
                  <a:pt x="0" y="62992"/>
                </a:lnTo>
                <a:lnTo>
                  <a:pt x="3145" y="76898"/>
                </a:lnTo>
                <a:lnTo>
                  <a:pt x="29663" y="107738"/>
                </a:lnTo>
                <a:lnTo>
                  <a:pt x="57040" y="114693"/>
                </a:lnTo>
                <a:lnTo>
                  <a:pt x="130369" y="114693"/>
                </a:lnTo>
                <a:lnTo>
                  <a:pt x="174066" y="93455"/>
                </a:lnTo>
                <a:lnTo>
                  <a:pt x="187422" y="51688"/>
                </a:lnTo>
                <a:lnTo>
                  <a:pt x="184279" y="37783"/>
                </a:lnTo>
                <a:lnTo>
                  <a:pt x="157760" y="6952"/>
                </a:lnTo>
                <a:lnTo>
                  <a:pt x="1303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00174" y="79126"/>
            <a:ext cx="1063625" cy="114935"/>
          </a:xfrm>
          <a:custGeom>
            <a:avLst/>
            <a:gdLst/>
            <a:ahLst/>
            <a:cxnLst/>
            <a:rect l="l" t="t" r="r" b="b"/>
            <a:pathLst>
              <a:path w="1063625" h="114935">
                <a:moveTo>
                  <a:pt x="1006072" y="0"/>
                </a:moveTo>
                <a:lnTo>
                  <a:pt x="47081" y="870"/>
                </a:lnTo>
                <a:lnTo>
                  <a:pt x="13355" y="21230"/>
                </a:lnTo>
                <a:lnTo>
                  <a:pt x="0" y="63002"/>
                </a:lnTo>
                <a:lnTo>
                  <a:pt x="3145" y="76905"/>
                </a:lnTo>
                <a:lnTo>
                  <a:pt x="29664" y="107739"/>
                </a:lnTo>
                <a:lnTo>
                  <a:pt x="57051" y="114693"/>
                </a:lnTo>
                <a:lnTo>
                  <a:pt x="1006072" y="114693"/>
                </a:lnTo>
                <a:lnTo>
                  <a:pt x="1049764" y="93455"/>
                </a:lnTo>
                <a:lnTo>
                  <a:pt x="1063125" y="51688"/>
                </a:lnTo>
                <a:lnTo>
                  <a:pt x="1059980" y="37783"/>
                </a:lnTo>
                <a:lnTo>
                  <a:pt x="1033457" y="6952"/>
                </a:lnTo>
                <a:lnTo>
                  <a:pt x="1006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34134" y="340361"/>
            <a:ext cx="990600" cy="114935"/>
          </a:xfrm>
          <a:custGeom>
            <a:avLst/>
            <a:gdLst/>
            <a:ahLst/>
            <a:cxnLst/>
            <a:rect l="l" t="t" r="r" b="b"/>
            <a:pathLst>
              <a:path w="99060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932993" y="114694"/>
                </a:lnTo>
                <a:lnTo>
                  <a:pt x="971617" y="99732"/>
                </a:lnTo>
                <a:lnTo>
                  <a:pt x="990046" y="63006"/>
                </a:lnTo>
                <a:lnTo>
                  <a:pt x="988512" y="47168"/>
                </a:lnTo>
                <a:lnTo>
                  <a:pt x="96718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90643" y="340361"/>
            <a:ext cx="294640" cy="114935"/>
          </a:xfrm>
          <a:custGeom>
            <a:avLst/>
            <a:gdLst/>
            <a:ahLst/>
            <a:cxnLst/>
            <a:rect l="l" t="t" r="r" b="b"/>
            <a:pathLst>
              <a:path w="294640" h="114934">
                <a:moveTo>
                  <a:pt x="57051" y="0"/>
                </a:moveTo>
                <a:lnTo>
                  <a:pt x="18443" y="14965"/>
                </a:lnTo>
                <a:lnTo>
                  <a:pt x="0" y="51691"/>
                </a:lnTo>
                <a:lnTo>
                  <a:pt x="1534" y="67533"/>
                </a:lnTo>
                <a:lnTo>
                  <a:pt x="22872" y="102998"/>
                </a:lnTo>
                <a:lnTo>
                  <a:pt x="57051" y="114694"/>
                </a:lnTo>
                <a:lnTo>
                  <a:pt x="237589" y="114694"/>
                </a:lnTo>
                <a:lnTo>
                  <a:pt x="276207" y="99732"/>
                </a:lnTo>
                <a:lnTo>
                  <a:pt x="294642" y="63006"/>
                </a:lnTo>
                <a:lnTo>
                  <a:pt x="293108" y="47168"/>
                </a:lnTo>
                <a:lnTo>
                  <a:pt x="271776" y="11701"/>
                </a:lnTo>
                <a:lnTo>
                  <a:pt x="57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51674" y="340361"/>
            <a:ext cx="229235" cy="114935"/>
          </a:xfrm>
          <a:custGeom>
            <a:avLst/>
            <a:gdLst/>
            <a:ahLst/>
            <a:cxnLst/>
            <a:rect l="l" t="t" r="r" b="b"/>
            <a:pathLst>
              <a:path w="229234" h="114934">
                <a:moveTo>
                  <a:pt x="57065" y="0"/>
                </a:moveTo>
                <a:lnTo>
                  <a:pt x="18454" y="14961"/>
                </a:lnTo>
                <a:lnTo>
                  <a:pt x="0" y="51680"/>
                </a:lnTo>
                <a:lnTo>
                  <a:pt x="1534" y="67522"/>
                </a:lnTo>
                <a:lnTo>
                  <a:pt x="22871" y="102989"/>
                </a:lnTo>
                <a:lnTo>
                  <a:pt x="57065" y="114694"/>
                </a:lnTo>
                <a:lnTo>
                  <a:pt x="171704" y="114694"/>
                </a:lnTo>
                <a:lnTo>
                  <a:pt x="210319" y="99736"/>
                </a:lnTo>
                <a:lnTo>
                  <a:pt x="228771" y="63018"/>
                </a:lnTo>
                <a:lnTo>
                  <a:pt x="227236" y="47178"/>
                </a:lnTo>
                <a:lnTo>
                  <a:pt x="205900" y="11710"/>
                </a:lnTo>
                <a:lnTo>
                  <a:pt x="570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70093" y="340611"/>
            <a:ext cx="686435" cy="114935"/>
          </a:xfrm>
          <a:custGeom>
            <a:avLst/>
            <a:gdLst/>
            <a:ahLst/>
            <a:cxnLst/>
            <a:rect l="l" t="t" r="r" b="b"/>
            <a:pathLst>
              <a:path w="686434" h="114934">
                <a:moveTo>
                  <a:pt x="685907" y="0"/>
                </a:moveTo>
                <a:lnTo>
                  <a:pt x="47087" y="618"/>
                </a:lnTo>
                <a:lnTo>
                  <a:pt x="13360" y="20980"/>
                </a:lnTo>
                <a:lnTo>
                  <a:pt x="0" y="62747"/>
                </a:lnTo>
                <a:lnTo>
                  <a:pt x="3142" y="76653"/>
                </a:lnTo>
                <a:lnTo>
                  <a:pt x="29656" y="107491"/>
                </a:lnTo>
                <a:lnTo>
                  <a:pt x="57041" y="114445"/>
                </a:lnTo>
                <a:lnTo>
                  <a:pt x="685907" y="114445"/>
                </a:lnTo>
                <a:lnTo>
                  <a:pt x="6859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48530" y="340361"/>
            <a:ext cx="1152525" cy="114935"/>
          </a:xfrm>
          <a:custGeom>
            <a:avLst/>
            <a:gdLst/>
            <a:ahLst/>
            <a:cxnLst/>
            <a:rect l="l" t="t" r="r" b="b"/>
            <a:pathLst>
              <a:path w="1152525" h="114934">
                <a:moveTo>
                  <a:pt x="1095228" y="0"/>
                </a:moveTo>
                <a:lnTo>
                  <a:pt x="47090" y="868"/>
                </a:lnTo>
                <a:lnTo>
                  <a:pt x="13364" y="21230"/>
                </a:lnTo>
                <a:lnTo>
                  <a:pt x="0" y="62996"/>
                </a:lnTo>
                <a:lnTo>
                  <a:pt x="3143" y="76903"/>
                </a:lnTo>
                <a:lnTo>
                  <a:pt x="29661" y="107741"/>
                </a:lnTo>
                <a:lnTo>
                  <a:pt x="57041" y="114694"/>
                </a:lnTo>
                <a:lnTo>
                  <a:pt x="1095228" y="114694"/>
                </a:lnTo>
                <a:lnTo>
                  <a:pt x="1138908" y="93471"/>
                </a:lnTo>
                <a:lnTo>
                  <a:pt x="1152268" y="51701"/>
                </a:lnTo>
                <a:lnTo>
                  <a:pt x="1149124" y="37795"/>
                </a:lnTo>
                <a:lnTo>
                  <a:pt x="1122609" y="6955"/>
                </a:lnTo>
                <a:lnTo>
                  <a:pt x="1095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49192" y="340361"/>
            <a:ext cx="191135" cy="114935"/>
          </a:xfrm>
          <a:custGeom>
            <a:avLst/>
            <a:gdLst/>
            <a:ahLst/>
            <a:cxnLst/>
            <a:rect l="l" t="t" r="r" b="b"/>
            <a:pathLst>
              <a:path w="191134" h="114934">
                <a:moveTo>
                  <a:pt x="133482" y="0"/>
                </a:moveTo>
                <a:lnTo>
                  <a:pt x="47087" y="868"/>
                </a:lnTo>
                <a:lnTo>
                  <a:pt x="13360" y="21230"/>
                </a:lnTo>
                <a:lnTo>
                  <a:pt x="0" y="62996"/>
                </a:lnTo>
                <a:lnTo>
                  <a:pt x="3142" y="76903"/>
                </a:lnTo>
                <a:lnTo>
                  <a:pt x="29656" y="107741"/>
                </a:lnTo>
                <a:lnTo>
                  <a:pt x="57041" y="114694"/>
                </a:lnTo>
                <a:lnTo>
                  <a:pt x="133482" y="114694"/>
                </a:lnTo>
                <a:lnTo>
                  <a:pt x="177174" y="93463"/>
                </a:lnTo>
                <a:lnTo>
                  <a:pt x="190534" y="51691"/>
                </a:lnTo>
                <a:lnTo>
                  <a:pt x="187387" y="37788"/>
                </a:lnTo>
                <a:lnTo>
                  <a:pt x="160864" y="6953"/>
                </a:lnTo>
                <a:lnTo>
                  <a:pt x="133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41561" y="340361"/>
            <a:ext cx="334010" cy="114935"/>
          </a:xfrm>
          <a:custGeom>
            <a:avLst/>
            <a:gdLst/>
            <a:ahLst/>
            <a:cxnLst/>
            <a:rect l="l" t="t" r="r" b="b"/>
            <a:pathLst>
              <a:path w="334009" h="114934">
                <a:moveTo>
                  <a:pt x="276851" y="0"/>
                </a:moveTo>
                <a:lnTo>
                  <a:pt x="47080" y="871"/>
                </a:lnTo>
                <a:lnTo>
                  <a:pt x="13355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2" y="107742"/>
                </a:lnTo>
                <a:lnTo>
                  <a:pt x="57052" y="114694"/>
                </a:lnTo>
                <a:lnTo>
                  <a:pt x="276851" y="114694"/>
                </a:lnTo>
                <a:lnTo>
                  <a:pt x="320548" y="93463"/>
                </a:lnTo>
                <a:lnTo>
                  <a:pt x="333903" y="51691"/>
                </a:lnTo>
                <a:lnTo>
                  <a:pt x="330757" y="37788"/>
                </a:lnTo>
                <a:lnTo>
                  <a:pt x="304239" y="6953"/>
                </a:lnTo>
                <a:lnTo>
                  <a:pt x="276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38851" y="340361"/>
            <a:ext cx="1244600" cy="114935"/>
          </a:xfrm>
          <a:custGeom>
            <a:avLst/>
            <a:gdLst/>
            <a:ahLst/>
            <a:cxnLst/>
            <a:rect l="l" t="t" r="r" b="b"/>
            <a:pathLst>
              <a:path w="1244600" h="114934">
                <a:moveTo>
                  <a:pt x="1187410" y="0"/>
                </a:moveTo>
                <a:lnTo>
                  <a:pt x="47080" y="871"/>
                </a:lnTo>
                <a:lnTo>
                  <a:pt x="13356" y="21238"/>
                </a:lnTo>
                <a:lnTo>
                  <a:pt x="0" y="63006"/>
                </a:lnTo>
                <a:lnTo>
                  <a:pt x="3144" y="76910"/>
                </a:lnTo>
                <a:lnTo>
                  <a:pt x="29663" y="107742"/>
                </a:lnTo>
                <a:lnTo>
                  <a:pt x="57052" y="114694"/>
                </a:lnTo>
                <a:lnTo>
                  <a:pt x="1187410" y="114694"/>
                </a:lnTo>
                <a:lnTo>
                  <a:pt x="1231106" y="93463"/>
                </a:lnTo>
                <a:lnTo>
                  <a:pt x="1244462" y="51691"/>
                </a:lnTo>
                <a:lnTo>
                  <a:pt x="1241316" y="37788"/>
                </a:lnTo>
                <a:lnTo>
                  <a:pt x="1214797" y="6953"/>
                </a:lnTo>
                <a:lnTo>
                  <a:pt x="118741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97829" y="620786"/>
            <a:ext cx="346710" cy="114935"/>
          </a:xfrm>
          <a:custGeom>
            <a:avLst/>
            <a:gdLst/>
            <a:ahLst/>
            <a:cxnLst/>
            <a:rect l="l" t="t" r="r" b="b"/>
            <a:pathLst>
              <a:path w="346709" h="114934">
                <a:moveTo>
                  <a:pt x="289615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289615" y="114679"/>
                </a:lnTo>
                <a:lnTo>
                  <a:pt x="333301" y="93446"/>
                </a:lnTo>
                <a:lnTo>
                  <a:pt x="346669" y="51684"/>
                </a:lnTo>
                <a:lnTo>
                  <a:pt x="343524" y="37779"/>
                </a:lnTo>
                <a:lnTo>
                  <a:pt x="316997" y="6950"/>
                </a:lnTo>
                <a:lnTo>
                  <a:pt x="2896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82871" y="620786"/>
            <a:ext cx="617855" cy="114935"/>
          </a:xfrm>
          <a:custGeom>
            <a:avLst/>
            <a:gdLst/>
            <a:ahLst/>
            <a:cxnLst/>
            <a:rect l="l" t="t" r="r" b="b"/>
            <a:pathLst>
              <a:path w="617855" h="114934">
                <a:moveTo>
                  <a:pt x="560213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60213" y="114679"/>
                </a:lnTo>
                <a:lnTo>
                  <a:pt x="603891" y="93454"/>
                </a:lnTo>
                <a:lnTo>
                  <a:pt x="617255" y="51694"/>
                </a:lnTo>
                <a:lnTo>
                  <a:pt x="614115" y="37786"/>
                </a:lnTo>
                <a:lnTo>
                  <a:pt x="587601" y="6952"/>
                </a:lnTo>
                <a:lnTo>
                  <a:pt x="560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49206" y="620786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8" y="0"/>
                </a:moveTo>
                <a:lnTo>
                  <a:pt x="47098" y="865"/>
                </a:lnTo>
                <a:lnTo>
                  <a:pt x="13363" y="21210"/>
                </a:lnTo>
                <a:lnTo>
                  <a:pt x="0" y="62978"/>
                </a:lnTo>
                <a:lnTo>
                  <a:pt x="3144" y="76883"/>
                </a:lnTo>
                <a:lnTo>
                  <a:pt x="29658" y="107724"/>
                </a:lnTo>
                <a:lnTo>
                  <a:pt x="57040" y="114679"/>
                </a:lnTo>
                <a:lnTo>
                  <a:pt x="302328" y="114679"/>
                </a:lnTo>
                <a:lnTo>
                  <a:pt x="346022" y="93446"/>
                </a:lnTo>
                <a:lnTo>
                  <a:pt x="359382" y="51684"/>
                </a:lnTo>
                <a:lnTo>
                  <a:pt x="356240" y="37779"/>
                </a:lnTo>
                <a:lnTo>
                  <a:pt x="329721" y="6950"/>
                </a:lnTo>
                <a:lnTo>
                  <a:pt x="3023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82275" y="620786"/>
            <a:ext cx="605155" cy="114935"/>
          </a:xfrm>
          <a:custGeom>
            <a:avLst/>
            <a:gdLst/>
            <a:ahLst/>
            <a:cxnLst/>
            <a:rect l="l" t="t" r="r" b="b"/>
            <a:pathLst>
              <a:path w="605155" h="114934">
                <a:moveTo>
                  <a:pt x="547652" y="0"/>
                </a:moveTo>
                <a:lnTo>
                  <a:pt x="47094" y="868"/>
                </a:lnTo>
                <a:lnTo>
                  <a:pt x="13362" y="21218"/>
                </a:lnTo>
                <a:lnTo>
                  <a:pt x="0" y="62987"/>
                </a:lnTo>
                <a:lnTo>
                  <a:pt x="3147" y="76890"/>
                </a:lnTo>
                <a:lnTo>
                  <a:pt x="29669" y="107725"/>
                </a:lnTo>
                <a:lnTo>
                  <a:pt x="57051" y="114679"/>
                </a:lnTo>
                <a:lnTo>
                  <a:pt x="547652" y="114679"/>
                </a:lnTo>
                <a:lnTo>
                  <a:pt x="591338" y="93446"/>
                </a:lnTo>
                <a:lnTo>
                  <a:pt x="604706" y="51684"/>
                </a:lnTo>
                <a:lnTo>
                  <a:pt x="601562" y="37779"/>
                </a:lnTo>
                <a:lnTo>
                  <a:pt x="575035" y="6950"/>
                </a:lnTo>
                <a:lnTo>
                  <a:pt x="5476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00174" y="620786"/>
            <a:ext cx="875665" cy="114935"/>
          </a:xfrm>
          <a:custGeom>
            <a:avLst/>
            <a:gdLst/>
            <a:ahLst/>
            <a:cxnLst/>
            <a:rect l="l" t="t" r="r" b="b"/>
            <a:pathLst>
              <a:path w="875665" h="114934">
                <a:moveTo>
                  <a:pt x="818239" y="0"/>
                </a:moveTo>
                <a:lnTo>
                  <a:pt x="47091" y="868"/>
                </a:lnTo>
                <a:lnTo>
                  <a:pt x="13358" y="21218"/>
                </a:lnTo>
                <a:lnTo>
                  <a:pt x="0" y="62987"/>
                </a:lnTo>
                <a:lnTo>
                  <a:pt x="3145" y="76890"/>
                </a:lnTo>
                <a:lnTo>
                  <a:pt x="29664" y="107725"/>
                </a:lnTo>
                <a:lnTo>
                  <a:pt x="57051" y="114679"/>
                </a:lnTo>
                <a:lnTo>
                  <a:pt x="818239" y="114679"/>
                </a:lnTo>
                <a:lnTo>
                  <a:pt x="861933" y="93446"/>
                </a:lnTo>
                <a:lnTo>
                  <a:pt x="875293" y="51684"/>
                </a:lnTo>
                <a:lnTo>
                  <a:pt x="872151" y="37779"/>
                </a:lnTo>
                <a:lnTo>
                  <a:pt x="845633" y="6950"/>
                </a:lnTo>
                <a:lnTo>
                  <a:pt x="8182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05401" y="882004"/>
            <a:ext cx="210185" cy="114935"/>
          </a:xfrm>
          <a:custGeom>
            <a:avLst/>
            <a:gdLst/>
            <a:ahLst/>
            <a:cxnLst/>
            <a:rect l="l" t="t" r="r" b="b"/>
            <a:pathLst>
              <a:path w="210184" h="114934">
                <a:moveTo>
                  <a:pt x="152583" y="0"/>
                </a:moveTo>
                <a:lnTo>
                  <a:pt x="47086" y="867"/>
                </a:lnTo>
                <a:lnTo>
                  <a:pt x="13361" y="21234"/>
                </a:lnTo>
                <a:lnTo>
                  <a:pt x="0" y="62996"/>
                </a:lnTo>
                <a:lnTo>
                  <a:pt x="3142" y="76900"/>
                </a:lnTo>
                <a:lnTo>
                  <a:pt x="29652" y="107749"/>
                </a:lnTo>
                <a:lnTo>
                  <a:pt x="57028" y="114710"/>
                </a:lnTo>
                <a:lnTo>
                  <a:pt x="152583" y="114710"/>
                </a:lnTo>
                <a:lnTo>
                  <a:pt x="196266" y="93468"/>
                </a:lnTo>
                <a:lnTo>
                  <a:pt x="209623" y="51704"/>
                </a:lnTo>
                <a:lnTo>
                  <a:pt x="206479" y="37802"/>
                </a:lnTo>
                <a:lnTo>
                  <a:pt x="179964" y="6958"/>
                </a:lnTo>
                <a:lnTo>
                  <a:pt x="1525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47633" y="882004"/>
            <a:ext cx="1079500" cy="114935"/>
          </a:xfrm>
          <a:custGeom>
            <a:avLst/>
            <a:gdLst/>
            <a:ahLst/>
            <a:cxnLst/>
            <a:rect l="l" t="t" r="r" b="b"/>
            <a:pathLst>
              <a:path w="1079500" h="114934">
                <a:moveTo>
                  <a:pt x="250003" y="0"/>
                </a:moveTo>
                <a:lnTo>
                  <a:pt x="47071" y="873"/>
                </a:lnTo>
                <a:lnTo>
                  <a:pt x="13352" y="21249"/>
                </a:lnTo>
                <a:lnTo>
                  <a:pt x="0" y="63015"/>
                </a:lnTo>
                <a:lnTo>
                  <a:pt x="3145" y="76915"/>
                </a:lnTo>
                <a:lnTo>
                  <a:pt x="29664" y="107752"/>
                </a:lnTo>
                <a:lnTo>
                  <a:pt x="57051" y="114710"/>
                </a:lnTo>
                <a:lnTo>
                  <a:pt x="250003" y="114710"/>
                </a:lnTo>
                <a:lnTo>
                  <a:pt x="293702" y="93460"/>
                </a:lnTo>
                <a:lnTo>
                  <a:pt x="307054" y="51694"/>
                </a:lnTo>
                <a:lnTo>
                  <a:pt x="303908" y="37794"/>
                </a:lnTo>
                <a:lnTo>
                  <a:pt x="277390" y="6957"/>
                </a:lnTo>
                <a:lnTo>
                  <a:pt x="250003" y="0"/>
                </a:lnTo>
                <a:close/>
              </a:path>
              <a:path w="1079500" h="114934">
                <a:moveTo>
                  <a:pt x="635943" y="0"/>
                </a:moveTo>
                <a:lnTo>
                  <a:pt x="433015" y="870"/>
                </a:lnTo>
                <a:lnTo>
                  <a:pt x="399292" y="21241"/>
                </a:lnTo>
                <a:lnTo>
                  <a:pt x="385939" y="63006"/>
                </a:lnTo>
                <a:lnTo>
                  <a:pt x="389082" y="76907"/>
                </a:lnTo>
                <a:lnTo>
                  <a:pt x="415592" y="107751"/>
                </a:lnTo>
                <a:lnTo>
                  <a:pt x="442979" y="114710"/>
                </a:lnTo>
                <a:lnTo>
                  <a:pt x="635943" y="114710"/>
                </a:lnTo>
                <a:lnTo>
                  <a:pt x="679626" y="93468"/>
                </a:lnTo>
                <a:lnTo>
                  <a:pt x="692983" y="51704"/>
                </a:lnTo>
                <a:lnTo>
                  <a:pt x="689839" y="37802"/>
                </a:lnTo>
                <a:lnTo>
                  <a:pt x="663324" y="6958"/>
                </a:lnTo>
                <a:lnTo>
                  <a:pt x="635943" y="0"/>
                </a:lnTo>
                <a:close/>
              </a:path>
              <a:path w="1079500" h="114934">
                <a:moveTo>
                  <a:pt x="1021858" y="0"/>
                </a:moveTo>
                <a:lnTo>
                  <a:pt x="818908" y="875"/>
                </a:lnTo>
                <a:lnTo>
                  <a:pt x="785191" y="21257"/>
                </a:lnTo>
                <a:lnTo>
                  <a:pt x="771843" y="63025"/>
                </a:lnTo>
                <a:lnTo>
                  <a:pt x="774991" y="76922"/>
                </a:lnTo>
                <a:lnTo>
                  <a:pt x="801513" y="107754"/>
                </a:lnTo>
                <a:lnTo>
                  <a:pt x="828907" y="114710"/>
                </a:lnTo>
                <a:lnTo>
                  <a:pt x="1021858" y="114710"/>
                </a:lnTo>
                <a:lnTo>
                  <a:pt x="1065557" y="93460"/>
                </a:lnTo>
                <a:lnTo>
                  <a:pt x="1078910" y="51694"/>
                </a:lnTo>
                <a:lnTo>
                  <a:pt x="1075764" y="37794"/>
                </a:lnTo>
                <a:lnTo>
                  <a:pt x="1049245" y="6957"/>
                </a:lnTo>
                <a:lnTo>
                  <a:pt x="10218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5556" y="882004"/>
            <a:ext cx="1123315" cy="114935"/>
          </a:xfrm>
          <a:custGeom>
            <a:avLst/>
            <a:gdLst/>
            <a:ahLst/>
            <a:cxnLst/>
            <a:rect l="l" t="t" r="r" b="b"/>
            <a:pathLst>
              <a:path w="1123315" h="114934">
                <a:moveTo>
                  <a:pt x="1066164" y="0"/>
                </a:moveTo>
                <a:lnTo>
                  <a:pt x="47072" y="873"/>
                </a:lnTo>
                <a:lnTo>
                  <a:pt x="13353" y="21249"/>
                </a:lnTo>
                <a:lnTo>
                  <a:pt x="0" y="63015"/>
                </a:lnTo>
                <a:lnTo>
                  <a:pt x="3146" y="76915"/>
                </a:lnTo>
                <a:lnTo>
                  <a:pt x="29665" y="107752"/>
                </a:lnTo>
                <a:lnTo>
                  <a:pt x="57051" y="114710"/>
                </a:lnTo>
                <a:lnTo>
                  <a:pt x="1066164" y="114710"/>
                </a:lnTo>
                <a:lnTo>
                  <a:pt x="1109863" y="93460"/>
                </a:lnTo>
                <a:lnTo>
                  <a:pt x="1123216" y="51694"/>
                </a:lnTo>
                <a:lnTo>
                  <a:pt x="1120070" y="37794"/>
                </a:lnTo>
                <a:lnTo>
                  <a:pt x="1093552" y="6957"/>
                </a:lnTo>
                <a:lnTo>
                  <a:pt x="10661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7594" y="882249"/>
            <a:ext cx="1388745" cy="114935"/>
          </a:xfrm>
          <a:custGeom>
            <a:avLst/>
            <a:gdLst/>
            <a:ahLst/>
            <a:cxnLst/>
            <a:rect l="l" t="t" r="r" b="b"/>
            <a:pathLst>
              <a:path w="1388744" h="114934">
                <a:moveTo>
                  <a:pt x="1388405" y="0"/>
                </a:moveTo>
                <a:lnTo>
                  <a:pt x="47071" y="628"/>
                </a:lnTo>
                <a:lnTo>
                  <a:pt x="13352" y="21004"/>
                </a:lnTo>
                <a:lnTo>
                  <a:pt x="0" y="62771"/>
                </a:lnTo>
                <a:lnTo>
                  <a:pt x="3145" y="76670"/>
                </a:lnTo>
                <a:lnTo>
                  <a:pt x="29664" y="107508"/>
                </a:lnTo>
                <a:lnTo>
                  <a:pt x="57051" y="114465"/>
                </a:lnTo>
                <a:lnTo>
                  <a:pt x="1388405" y="114465"/>
                </a:lnTo>
                <a:lnTo>
                  <a:pt x="13884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86401" y="1149667"/>
            <a:ext cx="795655" cy="114935"/>
          </a:xfrm>
          <a:custGeom>
            <a:avLst/>
            <a:gdLst/>
            <a:ahLst/>
            <a:cxnLst/>
            <a:rect l="l" t="t" r="r" b="b"/>
            <a:pathLst>
              <a:path w="795655" h="114934">
                <a:moveTo>
                  <a:pt x="738560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38560" y="114679"/>
                </a:lnTo>
                <a:lnTo>
                  <a:pt x="782241" y="93447"/>
                </a:lnTo>
                <a:lnTo>
                  <a:pt x="795613" y="51688"/>
                </a:lnTo>
                <a:lnTo>
                  <a:pt x="792465" y="37784"/>
                </a:lnTo>
                <a:lnTo>
                  <a:pt x="765934" y="6952"/>
                </a:lnTo>
                <a:lnTo>
                  <a:pt x="7385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82275" y="1149667"/>
            <a:ext cx="751205" cy="114935"/>
          </a:xfrm>
          <a:custGeom>
            <a:avLst/>
            <a:gdLst/>
            <a:ahLst/>
            <a:cxnLst/>
            <a:rect l="l" t="t" r="r" b="b"/>
            <a:pathLst>
              <a:path w="751205" h="114934">
                <a:moveTo>
                  <a:pt x="693970" y="0"/>
                </a:moveTo>
                <a:lnTo>
                  <a:pt x="47095" y="868"/>
                </a:lnTo>
                <a:lnTo>
                  <a:pt x="13363" y="21224"/>
                </a:lnTo>
                <a:lnTo>
                  <a:pt x="0" y="62988"/>
                </a:lnTo>
                <a:lnTo>
                  <a:pt x="3145" y="76889"/>
                </a:lnTo>
                <a:lnTo>
                  <a:pt x="29667" y="107724"/>
                </a:lnTo>
                <a:lnTo>
                  <a:pt x="57052" y="114679"/>
                </a:lnTo>
                <a:lnTo>
                  <a:pt x="693970" y="114679"/>
                </a:lnTo>
                <a:lnTo>
                  <a:pt x="737664" y="93447"/>
                </a:lnTo>
                <a:lnTo>
                  <a:pt x="751023" y="51688"/>
                </a:lnTo>
                <a:lnTo>
                  <a:pt x="747879" y="37784"/>
                </a:lnTo>
                <a:lnTo>
                  <a:pt x="721361" y="6952"/>
                </a:lnTo>
                <a:lnTo>
                  <a:pt x="6939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49204" y="1149667"/>
            <a:ext cx="359410" cy="114935"/>
          </a:xfrm>
          <a:custGeom>
            <a:avLst/>
            <a:gdLst/>
            <a:ahLst/>
            <a:cxnLst/>
            <a:rect l="l" t="t" r="r" b="b"/>
            <a:pathLst>
              <a:path w="359409" h="114934">
                <a:moveTo>
                  <a:pt x="302329" y="0"/>
                </a:moveTo>
                <a:lnTo>
                  <a:pt x="47099" y="866"/>
                </a:lnTo>
                <a:lnTo>
                  <a:pt x="13364" y="21216"/>
                </a:lnTo>
                <a:lnTo>
                  <a:pt x="0" y="62979"/>
                </a:lnTo>
                <a:lnTo>
                  <a:pt x="3142" y="76882"/>
                </a:lnTo>
                <a:lnTo>
                  <a:pt x="29656" y="107722"/>
                </a:lnTo>
                <a:lnTo>
                  <a:pt x="57041" y="114679"/>
                </a:lnTo>
                <a:lnTo>
                  <a:pt x="302329" y="114679"/>
                </a:lnTo>
                <a:lnTo>
                  <a:pt x="346022" y="93447"/>
                </a:lnTo>
                <a:lnTo>
                  <a:pt x="359382" y="51688"/>
                </a:lnTo>
                <a:lnTo>
                  <a:pt x="356238" y="37784"/>
                </a:lnTo>
                <a:lnTo>
                  <a:pt x="329719" y="6952"/>
                </a:lnTo>
                <a:lnTo>
                  <a:pt x="30232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21189" y="1149667"/>
            <a:ext cx="767080" cy="114935"/>
          </a:xfrm>
          <a:custGeom>
            <a:avLst/>
            <a:gdLst/>
            <a:ahLst/>
            <a:cxnLst/>
            <a:rect l="l" t="t" r="r" b="b"/>
            <a:pathLst>
              <a:path w="767080" h="114934">
                <a:moveTo>
                  <a:pt x="709947" y="0"/>
                </a:moveTo>
                <a:lnTo>
                  <a:pt x="47092" y="868"/>
                </a:lnTo>
                <a:lnTo>
                  <a:pt x="13359" y="21224"/>
                </a:lnTo>
                <a:lnTo>
                  <a:pt x="0" y="62988"/>
                </a:lnTo>
                <a:lnTo>
                  <a:pt x="3143" y="76889"/>
                </a:lnTo>
                <a:lnTo>
                  <a:pt x="29662" y="107724"/>
                </a:lnTo>
                <a:lnTo>
                  <a:pt x="57053" y="114679"/>
                </a:lnTo>
                <a:lnTo>
                  <a:pt x="709947" y="114679"/>
                </a:lnTo>
                <a:lnTo>
                  <a:pt x="753641" y="93447"/>
                </a:lnTo>
                <a:lnTo>
                  <a:pt x="767000" y="51688"/>
                </a:lnTo>
                <a:lnTo>
                  <a:pt x="763856" y="37784"/>
                </a:lnTo>
                <a:lnTo>
                  <a:pt x="737338" y="6952"/>
                </a:lnTo>
                <a:lnTo>
                  <a:pt x="7099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170116" y="115021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5883" y="0"/>
                </a:moveTo>
                <a:lnTo>
                  <a:pt x="47099" y="318"/>
                </a:lnTo>
                <a:lnTo>
                  <a:pt x="13364" y="20669"/>
                </a:lnTo>
                <a:lnTo>
                  <a:pt x="0" y="62431"/>
                </a:lnTo>
                <a:lnTo>
                  <a:pt x="3142" y="76334"/>
                </a:lnTo>
                <a:lnTo>
                  <a:pt x="29656" y="107175"/>
                </a:lnTo>
                <a:lnTo>
                  <a:pt x="57041" y="114132"/>
                </a:lnTo>
                <a:lnTo>
                  <a:pt x="85883" y="114132"/>
                </a:lnTo>
                <a:lnTo>
                  <a:pt x="858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85671" y="1149666"/>
            <a:ext cx="1478280" cy="114935"/>
          </a:xfrm>
          <a:custGeom>
            <a:avLst/>
            <a:gdLst/>
            <a:ahLst/>
            <a:cxnLst/>
            <a:rect l="l" t="t" r="r" b="b"/>
            <a:pathLst>
              <a:path w="1478279" h="114934">
                <a:moveTo>
                  <a:pt x="1421134" y="0"/>
                </a:moveTo>
                <a:lnTo>
                  <a:pt x="47089" y="870"/>
                </a:lnTo>
                <a:lnTo>
                  <a:pt x="13365" y="21236"/>
                </a:lnTo>
                <a:lnTo>
                  <a:pt x="0" y="62999"/>
                </a:lnTo>
                <a:lnTo>
                  <a:pt x="3151" y="76901"/>
                </a:lnTo>
                <a:lnTo>
                  <a:pt x="29680" y="107739"/>
                </a:lnTo>
                <a:lnTo>
                  <a:pt x="57050" y="114694"/>
                </a:lnTo>
                <a:lnTo>
                  <a:pt x="1421134" y="114694"/>
                </a:lnTo>
                <a:lnTo>
                  <a:pt x="1464820" y="93450"/>
                </a:lnTo>
                <a:lnTo>
                  <a:pt x="1478188" y="51689"/>
                </a:lnTo>
                <a:lnTo>
                  <a:pt x="1475043" y="37791"/>
                </a:lnTo>
                <a:lnTo>
                  <a:pt x="1448514" y="6956"/>
                </a:lnTo>
                <a:lnTo>
                  <a:pt x="14211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43690" y="1149666"/>
            <a:ext cx="565150" cy="114935"/>
          </a:xfrm>
          <a:custGeom>
            <a:avLst/>
            <a:gdLst/>
            <a:ahLst/>
            <a:cxnLst/>
            <a:rect l="l" t="t" r="r" b="b"/>
            <a:pathLst>
              <a:path w="565150" h="114934">
                <a:moveTo>
                  <a:pt x="507721" y="0"/>
                </a:moveTo>
                <a:lnTo>
                  <a:pt x="47095" y="867"/>
                </a:lnTo>
                <a:lnTo>
                  <a:pt x="13367" y="21226"/>
                </a:lnTo>
                <a:lnTo>
                  <a:pt x="0" y="62988"/>
                </a:lnTo>
                <a:lnTo>
                  <a:pt x="3145" y="76890"/>
                </a:lnTo>
                <a:lnTo>
                  <a:pt x="29663" y="107735"/>
                </a:lnTo>
                <a:lnTo>
                  <a:pt x="57036" y="114694"/>
                </a:lnTo>
                <a:lnTo>
                  <a:pt x="507721" y="114694"/>
                </a:lnTo>
                <a:lnTo>
                  <a:pt x="551407" y="93450"/>
                </a:lnTo>
                <a:lnTo>
                  <a:pt x="564774" y="51690"/>
                </a:lnTo>
                <a:lnTo>
                  <a:pt x="561626" y="37790"/>
                </a:lnTo>
                <a:lnTo>
                  <a:pt x="535097" y="6955"/>
                </a:lnTo>
                <a:lnTo>
                  <a:pt x="50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437" y="1149666"/>
            <a:ext cx="706120" cy="114935"/>
          </a:xfrm>
          <a:custGeom>
            <a:avLst/>
            <a:gdLst/>
            <a:ahLst/>
            <a:cxnLst/>
            <a:rect l="l" t="t" r="r" b="b"/>
            <a:pathLst>
              <a:path w="706119" h="114934">
                <a:moveTo>
                  <a:pt x="648992" y="0"/>
                </a:moveTo>
                <a:lnTo>
                  <a:pt x="47087" y="870"/>
                </a:lnTo>
                <a:lnTo>
                  <a:pt x="13362" y="21235"/>
                </a:lnTo>
                <a:lnTo>
                  <a:pt x="0" y="62999"/>
                </a:lnTo>
                <a:lnTo>
                  <a:pt x="3147" y="76899"/>
                </a:lnTo>
                <a:lnTo>
                  <a:pt x="29671" y="107737"/>
                </a:lnTo>
                <a:lnTo>
                  <a:pt x="57050" y="114694"/>
                </a:lnTo>
                <a:lnTo>
                  <a:pt x="648992" y="114694"/>
                </a:lnTo>
                <a:lnTo>
                  <a:pt x="692619" y="93482"/>
                </a:lnTo>
                <a:lnTo>
                  <a:pt x="705998" y="51729"/>
                </a:lnTo>
                <a:lnTo>
                  <a:pt x="702860" y="37819"/>
                </a:lnTo>
                <a:lnTo>
                  <a:pt x="676354" y="6961"/>
                </a:lnTo>
                <a:lnTo>
                  <a:pt x="6489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ruboco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cookbooks/apache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</a:t>
            </a:r>
            <a:r>
              <a:rPr spc="-10" dirty="0"/>
              <a:t>ubo</a:t>
            </a:r>
            <a:r>
              <a:rPr dirty="0"/>
              <a:t>c</a:t>
            </a:r>
            <a:r>
              <a:rPr spc="-10" dirty="0"/>
              <a:t>o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136900"/>
            <a:ext cx="14655800" cy="5473700"/>
          </a:xfrm>
          <a:custGeom>
            <a:avLst/>
            <a:gdLst/>
            <a:ahLst/>
            <a:cxnLst/>
            <a:rect l="l" t="t" r="r" b="b"/>
            <a:pathLst>
              <a:path w="14655800" h="5473700">
                <a:moveTo>
                  <a:pt x="0" y="0"/>
                </a:moveTo>
                <a:lnTo>
                  <a:pt x="14655800" y="0"/>
                </a:lnTo>
                <a:lnTo>
                  <a:pt x="14655800" y="5473700"/>
                </a:lnTo>
                <a:lnTo>
                  <a:pt x="0" y="5473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136900"/>
            <a:ext cx="14655800" cy="5473700"/>
          </a:xfrm>
          <a:custGeom>
            <a:avLst/>
            <a:gdLst/>
            <a:ahLst/>
            <a:cxnLst/>
            <a:rect l="l" t="t" r="r" b="b"/>
            <a:pathLst>
              <a:path w="14655800" h="5473700">
                <a:moveTo>
                  <a:pt x="0" y="0"/>
                </a:moveTo>
                <a:lnTo>
                  <a:pt x="14655800" y="0"/>
                </a:lnTo>
                <a:lnTo>
                  <a:pt x="14655800" y="5473700"/>
                </a:lnTo>
                <a:lnTo>
                  <a:pt x="0" y="5473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8553" y="3454908"/>
            <a:ext cx="16738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Inspecting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.C......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69547" y="3454908"/>
            <a:ext cx="1171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8 files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8553" y="4445508"/>
            <a:ext cx="15068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Offences: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8553" y="5105908"/>
            <a:ext cx="93713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cookbooks/apache/files/default/plugins/modules.rb:11:48: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missing.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668250" y="5105908"/>
            <a:ext cx="40170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Spac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betwee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 {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d |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32732" y="5766308"/>
            <a:ext cx="66948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fullkey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=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line.split(/\(/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2).map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94619" y="5766308"/>
            <a:ext cx="21761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{|i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| i.strip}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^^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8553" y="6426708"/>
            <a:ext cx="13891260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indent="-1004569">
              <a:lnSpc>
                <a:spcPts val="2600"/>
              </a:lnSpc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cookbooks/apache/files/default/plugins/modules.rb:11:60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Spac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missin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insid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}.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fullkey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valu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 =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line.split(/\(/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2).ma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{|i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| i.strip}</a:t>
            </a:r>
            <a:endParaRPr sz="2200">
              <a:latin typeface="Courier New"/>
              <a:cs typeface="Courier New"/>
            </a:endParaRPr>
          </a:p>
          <a:p>
            <a:pPr marR="3841115" algn="r">
              <a:lnSpc>
                <a:spcPts val="252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inspected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, 2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offence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 detected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572</Words>
  <Application>Microsoft Office PowerPoint</Application>
  <PresentationFormat>Custom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Times New Roman</vt:lpstr>
      <vt:lpstr>Office Theme</vt:lpstr>
      <vt:lpstr>Rubocop</vt:lpstr>
      <vt:lpstr>Rubocop</vt:lpstr>
      <vt:lpstr>The Problem and the Success Criteria</vt:lpstr>
      <vt:lpstr>Exercise: Install RuboCop</vt:lpstr>
      <vt:lpstr>Exercise: Run Rubocop on Parent Directory</vt:lpstr>
      <vt:lpstr>Exercise: Run Rubocop on Apache</vt:lpstr>
      <vt:lpstr>Understanding the Output</vt:lpstr>
      <vt:lpstr>Create a boilerplate .rubocop.yml</vt:lpstr>
      <vt:lpstr>Exercise: Run Rubocop</vt:lpstr>
      <vt:lpstr>Exercise: Make corrections in offending file</vt:lpstr>
      <vt:lpstr>Exercise: Run Rubocop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21</cp:revision>
  <dcterms:created xsi:type="dcterms:W3CDTF">2015-06-04T12:17:04Z</dcterms:created>
  <dcterms:modified xsi:type="dcterms:W3CDTF">2015-06-05T13:52:11Z</dcterms:modified>
</cp:coreProperties>
</file>