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97" r:id="rId2"/>
    <p:sldId id="598" r:id="rId3"/>
    <p:sldId id="599" r:id="rId4"/>
    <p:sldId id="600" r:id="rId5"/>
    <p:sldId id="601" r:id="rId6"/>
    <p:sldId id="602" r:id="rId7"/>
    <p:sldId id="603" r:id="rId8"/>
    <p:sldId id="604" r:id="rId9"/>
    <p:sldId id="605" r:id="rId10"/>
    <p:sldId id="606" r:id="rId11"/>
    <p:sldId id="607" r:id="rId12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84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foodfightshow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ChefIntermediateForu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hef.io/lwrp_yum.html" TargetMode="External"/><Relationship Id="rId2" Type="http://schemas.openxmlformats.org/officeDocument/2006/relationships/hyperlink" Target="http://docs.chef.io/chef/lwrps_custom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chef.io/ohai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atsov.com/rubocop/" TargetMode="External"/><Relationship Id="rId2" Type="http://schemas.openxmlformats.org/officeDocument/2006/relationships/hyperlink" Target="http://docs.chef.io/foodcritic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oodcritic.io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chef.io/chefspec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upermarket.chef.io/" TargetMode="External"/><Relationship Id="rId7" Type="http://schemas.openxmlformats.org/officeDocument/2006/relationships/hyperlink" Target="http://youtube.com/user/getchef" TargetMode="External"/><Relationship Id="rId2" Type="http://schemas.openxmlformats.org/officeDocument/2006/relationships/hyperlink" Target="http://chef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sts.opscode.com/" TargetMode="External"/><Relationship Id="rId5" Type="http://schemas.openxmlformats.org/officeDocument/2006/relationships/hyperlink" Target="http://learnchef.com/" TargetMode="External"/><Relationship Id="rId4" Type="http://schemas.openxmlformats.org/officeDocument/2006/relationships/hyperlink" Target="http://docs.chef.io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r>
              <a:rPr sz="1800" spc="-10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4449603" y="8889347"/>
            <a:ext cx="69850" cy="76200"/>
          </a:xfrm>
          <a:custGeom>
            <a:avLst/>
            <a:gdLst/>
            <a:ahLst/>
            <a:cxnLst/>
            <a:rect l="l" t="t" r="r" b="b"/>
            <a:pathLst>
              <a:path w="69850" h="76200">
                <a:moveTo>
                  <a:pt x="34007" y="0"/>
                </a:moveTo>
                <a:lnTo>
                  <a:pt x="20215" y="4098"/>
                </a:lnTo>
                <a:lnTo>
                  <a:pt x="9467" y="12596"/>
                </a:lnTo>
                <a:lnTo>
                  <a:pt x="2487" y="24376"/>
                </a:lnTo>
                <a:lnTo>
                  <a:pt x="0" y="38322"/>
                </a:lnTo>
                <a:lnTo>
                  <a:pt x="0" y="38535"/>
                </a:lnTo>
                <a:lnTo>
                  <a:pt x="29305" y="74413"/>
                </a:lnTo>
                <a:lnTo>
                  <a:pt x="46971" y="76064"/>
                </a:lnTo>
                <a:lnTo>
                  <a:pt x="59421" y="71832"/>
                </a:lnTo>
                <a:lnTo>
                  <a:pt x="69227" y="65248"/>
                </a:lnTo>
                <a:lnTo>
                  <a:pt x="69227" y="63280"/>
                </a:lnTo>
                <a:lnTo>
                  <a:pt x="44271" y="63280"/>
                </a:lnTo>
                <a:lnTo>
                  <a:pt x="26472" y="61967"/>
                </a:lnTo>
                <a:lnTo>
                  <a:pt x="17054" y="52512"/>
                </a:lnTo>
                <a:lnTo>
                  <a:pt x="13639" y="38322"/>
                </a:lnTo>
                <a:lnTo>
                  <a:pt x="16016" y="26647"/>
                </a:lnTo>
                <a:lnTo>
                  <a:pt x="24599" y="15974"/>
                </a:lnTo>
                <a:lnTo>
                  <a:pt x="37617" y="11823"/>
                </a:lnTo>
                <a:lnTo>
                  <a:pt x="59553" y="11823"/>
                </a:lnTo>
                <a:lnTo>
                  <a:pt x="60513" y="5486"/>
                </a:lnTo>
                <a:lnTo>
                  <a:pt x="49679" y="1304"/>
                </a:lnTo>
                <a:lnTo>
                  <a:pt x="34007" y="0"/>
                </a:lnTo>
                <a:close/>
              </a:path>
              <a:path w="69850" h="76200">
                <a:moveTo>
                  <a:pt x="69227" y="33959"/>
                </a:moveTo>
                <a:lnTo>
                  <a:pt x="37731" y="33959"/>
                </a:lnTo>
                <a:lnTo>
                  <a:pt x="37731" y="45346"/>
                </a:lnTo>
                <a:lnTo>
                  <a:pt x="56642" y="45346"/>
                </a:lnTo>
                <a:lnTo>
                  <a:pt x="53778" y="61083"/>
                </a:lnTo>
                <a:lnTo>
                  <a:pt x="44271" y="63280"/>
                </a:lnTo>
                <a:lnTo>
                  <a:pt x="69227" y="63280"/>
                </a:lnTo>
                <a:lnTo>
                  <a:pt x="69227" y="33959"/>
                </a:lnTo>
                <a:close/>
              </a:path>
              <a:path w="69850" h="76200">
                <a:moveTo>
                  <a:pt x="59553" y="11823"/>
                </a:moveTo>
                <a:lnTo>
                  <a:pt x="47028" y="11823"/>
                </a:lnTo>
                <a:lnTo>
                  <a:pt x="52628" y="14904"/>
                </a:lnTo>
                <a:lnTo>
                  <a:pt x="58343" y="19805"/>
                </a:lnTo>
                <a:lnTo>
                  <a:pt x="59553" y="11823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558962" y="8890416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80" h="74929">
                <a:moveTo>
                  <a:pt x="54851" y="0"/>
                </a:moveTo>
                <a:lnTo>
                  <a:pt x="0" y="0"/>
                </a:lnTo>
                <a:lnTo>
                  <a:pt x="0" y="74506"/>
                </a:lnTo>
                <a:lnTo>
                  <a:pt x="55384" y="74506"/>
                </a:lnTo>
                <a:lnTo>
                  <a:pt x="55384" y="62800"/>
                </a:lnTo>
                <a:lnTo>
                  <a:pt x="13004" y="62800"/>
                </a:lnTo>
                <a:lnTo>
                  <a:pt x="13004" y="42792"/>
                </a:lnTo>
                <a:lnTo>
                  <a:pt x="50101" y="42792"/>
                </a:lnTo>
                <a:lnTo>
                  <a:pt x="50101" y="31080"/>
                </a:lnTo>
                <a:lnTo>
                  <a:pt x="13004" y="31080"/>
                </a:lnTo>
                <a:lnTo>
                  <a:pt x="13004" y="11711"/>
                </a:lnTo>
                <a:lnTo>
                  <a:pt x="54851" y="11711"/>
                </a:lnTo>
                <a:lnTo>
                  <a:pt x="54851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647722" y="8890415"/>
            <a:ext cx="60325" cy="74930"/>
          </a:xfrm>
          <a:custGeom>
            <a:avLst/>
            <a:gdLst/>
            <a:ahLst/>
            <a:cxnLst/>
            <a:rect l="l" t="t" r="r" b="b"/>
            <a:pathLst>
              <a:path w="60325" h="74929">
                <a:moveTo>
                  <a:pt x="36575" y="12137"/>
                </a:moveTo>
                <a:lnTo>
                  <a:pt x="23469" y="12137"/>
                </a:lnTo>
                <a:lnTo>
                  <a:pt x="23469" y="74511"/>
                </a:lnTo>
                <a:lnTo>
                  <a:pt x="36575" y="74511"/>
                </a:lnTo>
                <a:lnTo>
                  <a:pt x="36575" y="12137"/>
                </a:lnTo>
                <a:close/>
              </a:path>
              <a:path w="60325" h="74929">
                <a:moveTo>
                  <a:pt x="60032" y="0"/>
                </a:moveTo>
                <a:lnTo>
                  <a:pt x="0" y="0"/>
                </a:lnTo>
                <a:lnTo>
                  <a:pt x="0" y="12137"/>
                </a:lnTo>
                <a:lnTo>
                  <a:pt x="60032" y="12137"/>
                </a:lnTo>
                <a:lnTo>
                  <a:pt x="60032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737422" y="8889343"/>
            <a:ext cx="67945" cy="76200"/>
          </a:xfrm>
          <a:custGeom>
            <a:avLst/>
            <a:gdLst/>
            <a:ahLst/>
            <a:cxnLst/>
            <a:rect l="l" t="t" r="r" b="b"/>
            <a:pathLst>
              <a:path w="67944" h="76200">
                <a:moveTo>
                  <a:pt x="33990" y="0"/>
                </a:moveTo>
                <a:lnTo>
                  <a:pt x="20171" y="4041"/>
                </a:lnTo>
                <a:lnTo>
                  <a:pt x="9432" y="12471"/>
                </a:lnTo>
                <a:lnTo>
                  <a:pt x="2474" y="24246"/>
                </a:lnTo>
                <a:lnTo>
                  <a:pt x="0" y="38326"/>
                </a:lnTo>
                <a:lnTo>
                  <a:pt x="0" y="38539"/>
                </a:lnTo>
                <a:lnTo>
                  <a:pt x="29115" y="74364"/>
                </a:lnTo>
                <a:lnTo>
                  <a:pt x="46218" y="76103"/>
                </a:lnTo>
                <a:lnTo>
                  <a:pt x="58074" y="71593"/>
                </a:lnTo>
                <a:lnTo>
                  <a:pt x="67640" y="63655"/>
                </a:lnTo>
                <a:lnTo>
                  <a:pt x="64478" y="62684"/>
                </a:lnTo>
                <a:lnTo>
                  <a:pt x="43914" y="62684"/>
                </a:lnTo>
                <a:lnTo>
                  <a:pt x="26698" y="61955"/>
                </a:lnTo>
                <a:lnTo>
                  <a:pt x="17182" y="52350"/>
                </a:lnTo>
                <a:lnTo>
                  <a:pt x="13639" y="38326"/>
                </a:lnTo>
                <a:lnTo>
                  <a:pt x="16102" y="26296"/>
                </a:lnTo>
                <a:lnTo>
                  <a:pt x="24761" y="15835"/>
                </a:lnTo>
                <a:lnTo>
                  <a:pt x="38049" y="11826"/>
                </a:lnTo>
                <a:lnTo>
                  <a:pt x="60013" y="11826"/>
                </a:lnTo>
                <a:lnTo>
                  <a:pt x="60765" y="6253"/>
                </a:lnTo>
                <a:lnTo>
                  <a:pt x="49929" y="1592"/>
                </a:lnTo>
                <a:lnTo>
                  <a:pt x="33990" y="0"/>
                </a:lnTo>
                <a:close/>
              </a:path>
              <a:path w="67944" h="76200">
                <a:moveTo>
                  <a:pt x="53908" y="59437"/>
                </a:moveTo>
                <a:lnTo>
                  <a:pt x="43914" y="62684"/>
                </a:lnTo>
                <a:lnTo>
                  <a:pt x="64478" y="62684"/>
                </a:lnTo>
                <a:lnTo>
                  <a:pt x="53908" y="59437"/>
                </a:lnTo>
                <a:close/>
              </a:path>
              <a:path w="67944" h="76200">
                <a:moveTo>
                  <a:pt x="60013" y="11826"/>
                </a:moveTo>
                <a:lnTo>
                  <a:pt x="46507" y="11826"/>
                </a:lnTo>
                <a:lnTo>
                  <a:pt x="52844" y="15546"/>
                </a:lnTo>
                <a:lnTo>
                  <a:pt x="58762" y="21085"/>
                </a:lnTo>
                <a:lnTo>
                  <a:pt x="60013" y="11826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841931" y="8890416"/>
            <a:ext cx="61594" cy="74930"/>
          </a:xfrm>
          <a:custGeom>
            <a:avLst/>
            <a:gdLst/>
            <a:ahLst/>
            <a:cxnLst/>
            <a:rect l="l" t="t" r="r" b="b"/>
            <a:pathLst>
              <a:path w="61594" h="74929">
                <a:moveTo>
                  <a:pt x="12992" y="0"/>
                </a:moveTo>
                <a:lnTo>
                  <a:pt x="0" y="0"/>
                </a:lnTo>
                <a:lnTo>
                  <a:pt x="0" y="74506"/>
                </a:lnTo>
                <a:lnTo>
                  <a:pt x="12992" y="74506"/>
                </a:lnTo>
                <a:lnTo>
                  <a:pt x="12992" y="43106"/>
                </a:lnTo>
                <a:lnTo>
                  <a:pt x="61302" y="43106"/>
                </a:lnTo>
                <a:lnTo>
                  <a:pt x="61302" y="30974"/>
                </a:lnTo>
                <a:lnTo>
                  <a:pt x="12992" y="30974"/>
                </a:lnTo>
                <a:lnTo>
                  <a:pt x="12992" y="0"/>
                </a:lnTo>
                <a:close/>
              </a:path>
              <a:path w="61594" h="74929">
                <a:moveTo>
                  <a:pt x="61302" y="43106"/>
                </a:moveTo>
                <a:lnTo>
                  <a:pt x="48298" y="43106"/>
                </a:lnTo>
                <a:lnTo>
                  <a:pt x="48298" y="74506"/>
                </a:lnTo>
                <a:lnTo>
                  <a:pt x="61302" y="74506"/>
                </a:lnTo>
                <a:lnTo>
                  <a:pt x="61302" y="43106"/>
                </a:lnTo>
                <a:close/>
              </a:path>
              <a:path w="61594" h="74929">
                <a:moveTo>
                  <a:pt x="61302" y="0"/>
                </a:moveTo>
                <a:lnTo>
                  <a:pt x="48298" y="0"/>
                </a:lnTo>
                <a:lnTo>
                  <a:pt x="48298" y="30974"/>
                </a:lnTo>
                <a:lnTo>
                  <a:pt x="61302" y="30974"/>
                </a:lnTo>
                <a:lnTo>
                  <a:pt x="61302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945487" y="8890416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80" h="74929">
                <a:moveTo>
                  <a:pt x="54851" y="0"/>
                </a:moveTo>
                <a:lnTo>
                  <a:pt x="0" y="0"/>
                </a:lnTo>
                <a:lnTo>
                  <a:pt x="0" y="74506"/>
                </a:lnTo>
                <a:lnTo>
                  <a:pt x="55384" y="74506"/>
                </a:lnTo>
                <a:lnTo>
                  <a:pt x="55384" y="62800"/>
                </a:lnTo>
                <a:lnTo>
                  <a:pt x="12992" y="62800"/>
                </a:lnTo>
                <a:lnTo>
                  <a:pt x="12992" y="42792"/>
                </a:lnTo>
                <a:lnTo>
                  <a:pt x="50088" y="42792"/>
                </a:lnTo>
                <a:lnTo>
                  <a:pt x="50088" y="31080"/>
                </a:lnTo>
                <a:lnTo>
                  <a:pt x="12992" y="31080"/>
                </a:lnTo>
                <a:lnTo>
                  <a:pt x="12992" y="11711"/>
                </a:lnTo>
                <a:lnTo>
                  <a:pt x="54851" y="11711"/>
                </a:lnTo>
                <a:lnTo>
                  <a:pt x="54851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039530" y="8890416"/>
            <a:ext cx="55244" cy="74930"/>
          </a:xfrm>
          <a:custGeom>
            <a:avLst/>
            <a:gdLst/>
            <a:ahLst/>
            <a:cxnLst/>
            <a:rect l="l" t="t" r="r" b="b"/>
            <a:pathLst>
              <a:path w="55244" h="74929">
                <a:moveTo>
                  <a:pt x="55067" y="0"/>
                </a:moveTo>
                <a:lnTo>
                  <a:pt x="0" y="0"/>
                </a:lnTo>
                <a:lnTo>
                  <a:pt x="0" y="74506"/>
                </a:lnTo>
                <a:lnTo>
                  <a:pt x="12992" y="74506"/>
                </a:lnTo>
                <a:lnTo>
                  <a:pt x="12992" y="44175"/>
                </a:lnTo>
                <a:lnTo>
                  <a:pt x="50304" y="44175"/>
                </a:lnTo>
                <a:lnTo>
                  <a:pt x="50304" y="32251"/>
                </a:lnTo>
                <a:lnTo>
                  <a:pt x="12992" y="32251"/>
                </a:lnTo>
                <a:lnTo>
                  <a:pt x="12992" y="11924"/>
                </a:lnTo>
                <a:lnTo>
                  <a:pt x="55067" y="11924"/>
                </a:lnTo>
                <a:lnTo>
                  <a:pt x="55067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119185" y="8957635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0" y="0"/>
                </a:moveTo>
                <a:lnTo>
                  <a:pt x="14058" y="0"/>
                </a:lnTo>
              </a:path>
            </a:pathLst>
          </a:custGeom>
          <a:ln w="14584">
            <a:solidFill>
              <a:srgbClr val="F58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165678" y="8889343"/>
            <a:ext cx="67945" cy="76200"/>
          </a:xfrm>
          <a:custGeom>
            <a:avLst/>
            <a:gdLst/>
            <a:ahLst/>
            <a:cxnLst/>
            <a:rect l="l" t="t" r="r" b="b"/>
            <a:pathLst>
              <a:path w="67944" h="76200">
                <a:moveTo>
                  <a:pt x="33990" y="0"/>
                </a:moveTo>
                <a:lnTo>
                  <a:pt x="20171" y="4041"/>
                </a:lnTo>
                <a:lnTo>
                  <a:pt x="9432" y="12471"/>
                </a:lnTo>
                <a:lnTo>
                  <a:pt x="2474" y="24246"/>
                </a:lnTo>
                <a:lnTo>
                  <a:pt x="0" y="38326"/>
                </a:lnTo>
                <a:lnTo>
                  <a:pt x="0" y="38539"/>
                </a:lnTo>
                <a:lnTo>
                  <a:pt x="29118" y="74364"/>
                </a:lnTo>
                <a:lnTo>
                  <a:pt x="46222" y="76101"/>
                </a:lnTo>
                <a:lnTo>
                  <a:pt x="58077" y="71591"/>
                </a:lnTo>
                <a:lnTo>
                  <a:pt x="67640" y="63655"/>
                </a:lnTo>
                <a:lnTo>
                  <a:pt x="64479" y="62683"/>
                </a:lnTo>
                <a:lnTo>
                  <a:pt x="43918" y="62683"/>
                </a:lnTo>
                <a:lnTo>
                  <a:pt x="26698" y="61955"/>
                </a:lnTo>
                <a:lnTo>
                  <a:pt x="17182" y="52350"/>
                </a:lnTo>
                <a:lnTo>
                  <a:pt x="13639" y="38326"/>
                </a:lnTo>
                <a:lnTo>
                  <a:pt x="16102" y="26296"/>
                </a:lnTo>
                <a:lnTo>
                  <a:pt x="24761" y="15835"/>
                </a:lnTo>
                <a:lnTo>
                  <a:pt x="38049" y="11826"/>
                </a:lnTo>
                <a:lnTo>
                  <a:pt x="60014" y="11826"/>
                </a:lnTo>
                <a:lnTo>
                  <a:pt x="60766" y="6257"/>
                </a:lnTo>
                <a:lnTo>
                  <a:pt x="49933" y="1593"/>
                </a:lnTo>
                <a:lnTo>
                  <a:pt x="33990" y="0"/>
                </a:lnTo>
                <a:close/>
              </a:path>
              <a:path w="67944" h="76200">
                <a:moveTo>
                  <a:pt x="53909" y="59434"/>
                </a:moveTo>
                <a:lnTo>
                  <a:pt x="43918" y="62683"/>
                </a:lnTo>
                <a:lnTo>
                  <a:pt x="64479" y="62683"/>
                </a:lnTo>
                <a:lnTo>
                  <a:pt x="53909" y="59434"/>
                </a:lnTo>
                <a:close/>
              </a:path>
              <a:path w="67944" h="76200">
                <a:moveTo>
                  <a:pt x="60014" y="11826"/>
                </a:moveTo>
                <a:lnTo>
                  <a:pt x="46507" y="11826"/>
                </a:lnTo>
                <a:lnTo>
                  <a:pt x="52844" y="15546"/>
                </a:lnTo>
                <a:lnTo>
                  <a:pt x="58762" y="21085"/>
                </a:lnTo>
                <a:lnTo>
                  <a:pt x="60014" y="11826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264790" y="8889398"/>
            <a:ext cx="77470" cy="76835"/>
          </a:xfrm>
          <a:custGeom>
            <a:avLst/>
            <a:gdLst/>
            <a:ahLst/>
            <a:cxnLst/>
            <a:rect l="l" t="t" r="r" b="b"/>
            <a:pathLst>
              <a:path w="77469" h="76834">
                <a:moveTo>
                  <a:pt x="34062" y="0"/>
                </a:moveTo>
                <a:lnTo>
                  <a:pt x="20222" y="4186"/>
                </a:lnTo>
                <a:lnTo>
                  <a:pt x="9459" y="12670"/>
                </a:lnTo>
                <a:lnTo>
                  <a:pt x="2482" y="24386"/>
                </a:lnTo>
                <a:lnTo>
                  <a:pt x="0" y="38271"/>
                </a:lnTo>
                <a:lnTo>
                  <a:pt x="0" y="38484"/>
                </a:lnTo>
                <a:lnTo>
                  <a:pt x="26974" y="74326"/>
                </a:lnTo>
                <a:lnTo>
                  <a:pt x="43292" y="76542"/>
                </a:lnTo>
                <a:lnTo>
                  <a:pt x="57133" y="72355"/>
                </a:lnTo>
                <a:lnTo>
                  <a:pt x="67896" y="63872"/>
                </a:lnTo>
                <a:lnTo>
                  <a:pt x="69194" y="61691"/>
                </a:lnTo>
                <a:lnTo>
                  <a:pt x="26700" y="61691"/>
                </a:lnTo>
                <a:lnTo>
                  <a:pt x="17157" y="52073"/>
                </a:lnTo>
                <a:lnTo>
                  <a:pt x="13627" y="38271"/>
                </a:lnTo>
                <a:lnTo>
                  <a:pt x="14827" y="30031"/>
                </a:lnTo>
                <a:lnTo>
                  <a:pt x="20826" y="20892"/>
                </a:lnTo>
                <a:lnTo>
                  <a:pt x="32524" y="15358"/>
                </a:lnTo>
                <a:lnTo>
                  <a:pt x="50653" y="14853"/>
                </a:lnTo>
                <a:lnTo>
                  <a:pt x="68773" y="14853"/>
                </a:lnTo>
                <a:lnTo>
                  <a:pt x="63094" y="8618"/>
                </a:lnTo>
                <a:lnTo>
                  <a:pt x="50381" y="2216"/>
                </a:lnTo>
                <a:lnTo>
                  <a:pt x="34062" y="0"/>
                </a:lnTo>
                <a:close/>
              </a:path>
              <a:path w="77469" h="76834">
                <a:moveTo>
                  <a:pt x="68773" y="14853"/>
                </a:moveTo>
                <a:lnTo>
                  <a:pt x="50653" y="14853"/>
                </a:lnTo>
                <a:lnTo>
                  <a:pt x="60197" y="24469"/>
                </a:lnTo>
                <a:lnTo>
                  <a:pt x="63728" y="38271"/>
                </a:lnTo>
                <a:lnTo>
                  <a:pt x="63728" y="38484"/>
                </a:lnTo>
                <a:lnTo>
                  <a:pt x="62526" y="46515"/>
                </a:lnTo>
                <a:lnTo>
                  <a:pt x="56526" y="55653"/>
                </a:lnTo>
                <a:lnTo>
                  <a:pt x="44828" y="61187"/>
                </a:lnTo>
                <a:lnTo>
                  <a:pt x="26700" y="61691"/>
                </a:lnTo>
                <a:lnTo>
                  <a:pt x="69194" y="61691"/>
                </a:lnTo>
                <a:lnTo>
                  <a:pt x="74872" y="52156"/>
                </a:lnTo>
                <a:lnTo>
                  <a:pt x="77355" y="38271"/>
                </a:lnTo>
                <a:lnTo>
                  <a:pt x="76633" y="30455"/>
                </a:lnTo>
                <a:lnTo>
                  <a:pt x="71934" y="18325"/>
                </a:lnTo>
                <a:lnTo>
                  <a:pt x="68773" y="14853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381135" y="8890416"/>
            <a:ext cx="73025" cy="74930"/>
          </a:xfrm>
          <a:custGeom>
            <a:avLst/>
            <a:gdLst/>
            <a:ahLst/>
            <a:cxnLst/>
            <a:rect l="l" t="t" r="r" b="b"/>
            <a:pathLst>
              <a:path w="73025" h="74929">
                <a:moveTo>
                  <a:pt x="13842" y="0"/>
                </a:moveTo>
                <a:lnTo>
                  <a:pt x="0" y="0"/>
                </a:lnTo>
                <a:lnTo>
                  <a:pt x="0" y="74506"/>
                </a:lnTo>
                <a:lnTo>
                  <a:pt x="12776" y="74506"/>
                </a:lnTo>
                <a:lnTo>
                  <a:pt x="12776" y="21284"/>
                </a:lnTo>
                <a:lnTo>
                  <a:pt x="27438" y="21284"/>
                </a:lnTo>
                <a:lnTo>
                  <a:pt x="13842" y="0"/>
                </a:lnTo>
                <a:close/>
              </a:path>
              <a:path w="73025" h="74929">
                <a:moveTo>
                  <a:pt x="72707" y="21072"/>
                </a:moveTo>
                <a:lnTo>
                  <a:pt x="59702" y="21072"/>
                </a:lnTo>
                <a:lnTo>
                  <a:pt x="59702" y="74506"/>
                </a:lnTo>
                <a:lnTo>
                  <a:pt x="72707" y="74506"/>
                </a:lnTo>
                <a:lnTo>
                  <a:pt x="72707" y="21072"/>
                </a:lnTo>
                <a:close/>
              </a:path>
              <a:path w="73025" h="74929">
                <a:moveTo>
                  <a:pt x="27438" y="21284"/>
                </a:moveTo>
                <a:lnTo>
                  <a:pt x="12776" y="21284"/>
                </a:lnTo>
                <a:lnTo>
                  <a:pt x="35928" y="56201"/>
                </a:lnTo>
                <a:lnTo>
                  <a:pt x="36347" y="56201"/>
                </a:lnTo>
                <a:lnTo>
                  <a:pt x="50289" y="35231"/>
                </a:lnTo>
                <a:lnTo>
                  <a:pt x="36347" y="35231"/>
                </a:lnTo>
                <a:lnTo>
                  <a:pt x="27438" y="21284"/>
                </a:lnTo>
                <a:close/>
              </a:path>
              <a:path w="73025" h="74929">
                <a:moveTo>
                  <a:pt x="72707" y="0"/>
                </a:moveTo>
                <a:lnTo>
                  <a:pt x="58864" y="0"/>
                </a:lnTo>
                <a:lnTo>
                  <a:pt x="36347" y="35231"/>
                </a:lnTo>
                <a:lnTo>
                  <a:pt x="50289" y="35231"/>
                </a:lnTo>
                <a:lnTo>
                  <a:pt x="59702" y="21072"/>
                </a:lnTo>
                <a:lnTo>
                  <a:pt x="72707" y="21072"/>
                </a:lnTo>
                <a:lnTo>
                  <a:pt x="72707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872979" y="8461253"/>
            <a:ext cx="78740" cy="39370"/>
          </a:xfrm>
          <a:custGeom>
            <a:avLst/>
            <a:gdLst/>
            <a:ahLst/>
            <a:cxnLst/>
            <a:rect l="l" t="t" r="r" b="b"/>
            <a:pathLst>
              <a:path w="78740" h="39370">
                <a:moveTo>
                  <a:pt x="17995" y="5316"/>
                </a:moveTo>
                <a:lnTo>
                  <a:pt x="12446" y="5316"/>
                </a:lnTo>
                <a:lnTo>
                  <a:pt x="12446" y="39004"/>
                </a:lnTo>
                <a:lnTo>
                  <a:pt x="17995" y="39004"/>
                </a:lnTo>
                <a:lnTo>
                  <a:pt x="17995" y="5316"/>
                </a:lnTo>
                <a:close/>
              </a:path>
              <a:path w="78740" h="39370">
                <a:moveTo>
                  <a:pt x="30429" y="0"/>
                </a:moveTo>
                <a:lnTo>
                  <a:pt x="0" y="0"/>
                </a:lnTo>
                <a:lnTo>
                  <a:pt x="0" y="5316"/>
                </a:lnTo>
                <a:lnTo>
                  <a:pt x="30429" y="5316"/>
                </a:lnTo>
                <a:lnTo>
                  <a:pt x="30429" y="0"/>
                </a:lnTo>
                <a:close/>
              </a:path>
              <a:path w="78740" h="39370">
                <a:moveTo>
                  <a:pt x="44907" y="0"/>
                </a:moveTo>
                <a:lnTo>
                  <a:pt x="38976" y="0"/>
                </a:lnTo>
                <a:lnTo>
                  <a:pt x="38976" y="39004"/>
                </a:lnTo>
                <a:lnTo>
                  <a:pt x="44526" y="39004"/>
                </a:lnTo>
                <a:lnTo>
                  <a:pt x="44526" y="9128"/>
                </a:lnTo>
                <a:lnTo>
                  <a:pt x="50800" y="9128"/>
                </a:lnTo>
                <a:lnTo>
                  <a:pt x="44907" y="0"/>
                </a:lnTo>
                <a:close/>
              </a:path>
              <a:path w="78740" h="39370">
                <a:moveTo>
                  <a:pt x="78219" y="9128"/>
                </a:moveTo>
                <a:lnTo>
                  <a:pt x="72809" y="9128"/>
                </a:lnTo>
                <a:lnTo>
                  <a:pt x="72809" y="39004"/>
                </a:lnTo>
                <a:lnTo>
                  <a:pt x="78219" y="39004"/>
                </a:lnTo>
                <a:lnTo>
                  <a:pt x="78219" y="9128"/>
                </a:lnTo>
                <a:close/>
              </a:path>
              <a:path w="78740" h="39370">
                <a:moveTo>
                  <a:pt x="50800" y="9128"/>
                </a:moveTo>
                <a:lnTo>
                  <a:pt x="44526" y="9128"/>
                </a:lnTo>
                <a:lnTo>
                  <a:pt x="58229" y="30263"/>
                </a:lnTo>
                <a:lnTo>
                  <a:pt x="58978" y="30263"/>
                </a:lnTo>
                <a:lnTo>
                  <a:pt x="64778" y="21401"/>
                </a:lnTo>
                <a:lnTo>
                  <a:pt x="58724" y="21401"/>
                </a:lnTo>
                <a:lnTo>
                  <a:pt x="50800" y="9128"/>
                </a:lnTo>
                <a:close/>
              </a:path>
              <a:path w="78740" h="39370">
                <a:moveTo>
                  <a:pt x="78219" y="0"/>
                </a:moveTo>
                <a:lnTo>
                  <a:pt x="72428" y="0"/>
                </a:lnTo>
                <a:lnTo>
                  <a:pt x="58724" y="21401"/>
                </a:lnTo>
                <a:lnTo>
                  <a:pt x="64778" y="21401"/>
                </a:lnTo>
                <a:lnTo>
                  <a:pt x="72809" y="9128"/>
                </a:lnTo>
                <a:lnTo>
                  <a:pt x="78219" y="9128"/>
                </a:lnTo>
                <a:lnTo>
                  <a:pt x="78219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398485" y="8447313"/>
            <a:ext cx="327660" cy="369570"/>
          </a:xfrm>
          <a:custGeom>
            <a:avLst/>
            <a:gdLst/>
            <a:ahLst/>
            <a:cxnLst/>
            <a:rect l="l" t="t" r="r" b="b"/>
            <a:pathLst>
              <a:path w="327659" h="369570">
                <a:moveTo>
                  <a:pt x="184899" y="0"/>
                </a:moveTo>
                <a:lnTo>
                  <a:pt x="138255" y="5394"/>
                </a:lnTo>
                <a:lnTo>
                  <a:pt x="96929" y="20705"/>
                </a:lnTo>
                <a:lnTo>
                  <a:pt x="61792" y="44618"/>
                </a:lnTo>
                <a:lnTo>
                  <a:pt x="33716" y="75821"/>
                </a:lnTo>
                <a:lnTo>
                  <a:pt x="13574" y="113003"/>
                </a:lnTo>
                <a:lnTo>
                  <a:pt x="2236" y="154851"/>
                </a:lnTo>
                <a:lnTo>
                  <a:pt x="0" y="184694"/>
                </a:lnTo>
                <a:lnTo>
                  <a:pt x="0" y="185715"/>
                </a:lnTo>
                <a:lnTo>
                  <a:pt x="5088" y="230214"/>
                </a:lnTo>
                <a:lnTo>
                  <a:pt x="19777" y="270609"/>
                </a:lnTo>
                <a:lnTo>
                  <a:pt x="43206" y="305690"/>
                </a:lnTo>
                <a:lnTo>
                  <a:pt x="74513" y="334244"/>
                </a:lnTo>
                <a:lnTo>
                  <a:pt x="112835" y="355061"/>
                </a:lnTo>
                <a:lnTo>
                  <a:pt x="157310" y="366929"/>
                </a:lnTo>
                <a:lnTo>
                  <a:pt x="189954" y="369271"/>
                </a:lnTo>
                <a:lnTo>
                  <a:pt x="205335" y="368346"/>
                </a:lnTo>
                <a:lnTo>
                  <a:pt x="246010" y="360316"/>
                </a:lnTo>
                <a:lnTo>
                  <a:pt x="290216" y="338460"/>
                </a:lnTo>
                <a:lnTo>
                  <a:pt x="327253" y="305611"/>
                </a:lnTo>
                <a:lnTo>
                  <a:pt x="317268" y="295924"/>
                </a:lnTo>
                <a:lnTo>
                  <a:pt x="169779" y="295924"/>
                </a:lnTo>
                <a:lnTo>
                  <a:pt x="155822" y="292920"/>
                </a:lnTo>
                <a:lnTo>
                  <a:pt x="119938" y="273388"/>
                </a:lnTo>
                <a:lnTo>
                  <a:pt x="94741" y="241061"/>
                </a:lnTo>
                <a:lnTo>
                  <a:pt x="82423" y="199780"/>
                </a:lnTo>
                <a:lnTo>
                  <a:pt x="81559" y="184694"/>
                </a:lnTo>
                <a:lnTo>
                  <a:pt x="81805" y="175702"/>
                </a:lnTo>
                <a:lnTo>
                  <a:pt x="91540" y="135308"/>
                </a:lnTo>
                <a:lnTo>
                  <a:pt x="114535" y="102571"/>
                </a:lnTo>
                <a:lnTo>
                  <a:pt x="149521" y="80709"/>
                </a:lnTo>
                <a:lnTo>
                  <a:pt x="195228" y="72942"/>
                </a:lnTo>
                <a:lnTo>
                  <a:pt x="301395" y="72942"/>
                </a:lnTo>
                <a:lnTo>
                  <a:pt x="317647" y="48362"/>
                </a:lnTo>
                <a:lnTo>
                  <a:pt x="279474" y="21033"/>
                </a:lnTo>
                <a:lnTo>
                  <a:pt x="230902" y="4129"/>
                </a:lnTo>
                <a:lnTo>
                  <a:pt x="201288" y="473"/>
                </a:lnTo>
                <a:lnTo>
                  <a:pt x="184899" y="0"/>
                </a:lnTo>
                <a:close/>
              </a:path>
              <a:path w="327659" h="369570">
                <a:moveTo>
                  <a:pt x="276363" y="256239"/>
                </a:moveTo>
                <a:lnTo>
                  <a:pt x="238536" y="283345"/>
                </a:lnTo>
                <a:lnTo>
                  <a:pt x="201981" y="294182"/>
                </a:lnTo>
                <a:lnTo>
                  <a:pt x="169779" y="295924"/>
                </a:lnTo>
                <a:lnTo>
                  <a:pt x="317268" y="295924"/>
                </a:lnTo>
                <a:lnTo>
                  <a:pt x="276363" y="256239"/>
                </a:lnTo>
                <a:close/>
              </a:path>
              <a:path w="327659" h="369570">
                <a:moveTo>
                  <a:pt x="301395" y="72942"/>
                </a:moveTo>
                <a:lnTo>
                  <a:pt x="195228" y="72942"/>
                </a:lnTo>
                <a:lnTo>
                  <a:pt x="207942" y="74854"/>
                </a:lnTo>
                <a:lnTo>
                  <a:pt x="220072" y="78142"/>
                </a:lnTo>
                <a:lnTo>
                  <a:pt x="264526" y="103645"/>
                </a:lnTo>
                <a:lnTo>
                  <a:pt x="275069" y="112756"/>
                </a:lnTo>
                <a:lnTo>
                  <a:pt x="301395" y="72942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788044" y="8667750"/>
            <a:ext cx="78105" cy="142240"/>
          </a:xfrm>
          <a:custGeom>
            <a:avLst/>
            <a:gdLst/>
            <a:ahLst/>
            <a:cxnLst/>
            <a:rect l="l" t="t" r="r" b="b"/>
            <a:pathLst>
              <a:path w="78105" h="142240">
                <a:moveTo>
                  <a:pt x="0" y="142240"/>
                </a:moveTo>
                <a:lnTo>
                  <a:pt x="78016" y="142240"/>
                </a:lnTo>
                <a:lnTo>
                  <a:pt x="78016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788044" y="8595359"/>
            <a:ext cx="300355" cy="72390"/>
          </a:xfrm>
          <a:custGeom>
            <a:avLst/>
            <a:gdLst/>
            <a:ahLst/>
            <a:cxnLst/>
            <a:rect l="l" t="t" r="r" b="b"/>
            <a:pathLst>
              <a:path w="300355" h="72390">
                <a:moveTo>
                  <a:pt x="0" y="72390"/>
                </a:moveTo>
                <a:lnTo>
                  <a:pt x="299910" y="72390"/>
                </a:lnTo>
                <a:lnTo>
                  <a:pt x="299910" y="0"/>
                </a:lnTo>
                <a:lnTo>
                  <a:pt x="0" y="0"/>
                </a:lnTo>
                <a:lnTo>
                  <a:pt x="0" y="7239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788044" y="8453119"/>
            <a:ext cx="78105" cy="142240"/>
          </a:xfrm>
          <a:custGeom>
            <a:avLst/>
            <a:gdLst/>
            <a:ahLst/>
            <a:cxnLst/>
            <a:rect l="l" t="t" r="r" b="b"/>
            <a:pathLst>
              <a:path w="78105" h="142240">
                <a:moveTo>
                  <a:pt x="0" y="142239"/>
                </a:moveTo>
                <a:lnTo>
                  <a:pt x="78016" y="142239"/>
                </a:lnTo>
                <a:lnTo>
                  <a:pt x="78016" y="0"/>
                </a:lnTo>
                <a:lnTo>
                  <a:pt x="0" y="0"/>
                </a:lnTo>
                <a:lnTo>
                  <a:pt x="0" y="14223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009939" y="8667210"/>
            <a:ext cx="78105" cy="143510"/>
          </a:xfrm>
          <a:custGeom>
            <a:avLst/>
            <a:gdLst/>
            <a:ahLst/>
            <a:cxnLst/>
            <a:rect l="l" t="t" r="r" b="b"/>
            <a:pathLst>
              <a:path w="78105" h="143509">
                <a:moveTo>
                  <a:pt x="78016" y="0"/>
                </a:moveTo>
                <a:lnTo>
                  <a:pt x="0" y="0"/>
                </a:lnTo>
                <a:lnTo>
                  <a:pt x="0" y="143368"/>
                </a:lnTo>
                <a:lnTo>
                  <a:pt x="78016" y="143368"/>
                </a:lnTo>
                <a:lnTo>
                  <a:pt x="7801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009939" y="8453438"/>
            <a:ext cx="78105" cy="141605"/>
          </a:xfrm>
          <a:custGeom>
            <a:avLst/>
            <a:gdLst/>
            <a:ahLst/>
            <a:cxnLst/>
            <a:rect l="l" t="t" r="r" b="b"/>
            <a:pathLst>
              <a:path w="78105" h="141604">
                <a:moveTo>
                  <a:pt x="78016" y="0"/>
                </a:moveTo>
                <a:lnTo>
                  <a:pt x="0" y="0"/>
                </a:lnTo>
                <a:lnTo>
                  <a:pt x="0" y="141326"/>
                </a:lnTo>
                <a:lnTo>
                  <a:pt x="78016" y="141326"/>
                </a:lnTo>
                <a:lnTo>
                  <a:pt x="7801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183192" y="8740140"/>
            <a:ext cx="270510" cy="69850"/>
          </a:xfrm>
          <a:custGeom>
            <a:avLst/>
            <a:gdLst/>
            <a:ahLst/>
            <a:cxnLst/>
            <a:rect l="l" t="t" r="r" b="b"/>
            <a:pathLst>
              <a:path w="270509" h="69850">
                <a:moveTo>
                  <a:pt x="0" y="69849"/>
                </a:moveTo>
                <a:lnTo>
                  <a:pt x="270014" y="69849"/>
                </a:lnTo>
                <a:lnTo>
                  <a:pt x="270014" y="0"/>
                </a:lnTo>
                <a:lnTo>
                  <a:pt x="0" y="0"/>
                </a:lnTo>
                <a:lnTo>
                  <a:pt x="0" y="6984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183192" y="8665209"/>
            <a:ext cx="78105" cy="74930"/>
          </a:xfrm>
          <a:custGeom>
            <a:avLst/>
            <a:gdLst/>
            <a:ahLst/>
            <a:cxnLst/>
            <a:rect l="l" t="t" r="r" b="b"/>
            <a:pathLst>
              <a:path w="78105" h="74929">
                <a:moveTo>
                  <a:pt x="0" y="74930"/>
                </a:moveTo>
                <a:lnTo>
                  <a:pt x="77508" y="74930"/>
                </a:lnTo>
                <a:lnTo>
                  <a:pt x="77508" y="0"/>
                </a:lnTo>
                <a:lnTo>
                  <a:pt x="0" y="0"/>
                </a:lnTo>
                <a:lnTo>
                  <a:pt x="0" y="7493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5183192" y="8595359"/>
            <a:ext cx="245110" cy="69850"/>
          </a:xfrm>
          <a:custGeom>
            <a:avLst/>
            <a:gdLst/>
            <a:ahLst/>
            <a:cxnLst/>
            <a:rect l="l" t="t" r="r" b="b"/>
            <a:pathLst>
              <a:path w="245109" h="69850">
                <a:moveTo>
                  <a:pt x="0" y="69850"/>
                </a:moveTo>
                <a:lnTo>
                  <a:pt x="244678" y="69850"/>
                </a:lnTo>
                <a:lnTo>
                  <a:pt x="244678" y="0"/>
                </a:lnTo>
                <a:lnTo>
                  <a:pt x="0" y="0"/>
                </a:lnTo>
                <a:lnTo>
                  <a:pt x="0" y="6985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183192" y="8522969"/>
            <a:ext cx="78105" cy="72390"/>
          </a:xfrm>
          <a:custGeom>
            <a:avLst/>
            <a:gdLst/>
            <a:ahLst/>
            <a:cxnLst/>
            <a:rect l="l" t="t" r="r" b="b"/>
            <a:pathLst>
              <a:path w="78105" h="72390">
                <a:moveTo>
                  <a:pt x="0" y="72389"/>
                </a:moveTo>
                <a:lnTo>
                  <a:pt x="77508" y="72389"/>
                </a:lnTo>
                <a:lnTo>
                  <a:pt x="77508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5183192" y="8453119"/>
            <a:ext cx="267970" cy="69850"/>
          </a:xfrm>
          <a:custGeom>
            <a:avLst/>
            <a:gdLst/>
            <a:ahLst/>
            <a:cxnLst/>
            <a:rect l="l" t="t" r="r" b="b"/>
            <a:pathLst>
              <a:path w="267969" h="69850">
                <a:moveTo>
                  <a:pt x="0" y="69849"/>
                </a:moveTo>
                <a:lnTo>
                  <a:pt x="267487" y="69849"/>
                </a:lnTo>
                <a:lnTo>
                  <a:pt x="267487" y="0"/>
                </a:lnTo>
                <a:lnTo>
                  <a:pt x="0" y="0"/>
                </a:lnTo>
                <a:lnTo>
                  <a:pt x="0" y="6984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532748" y="8672830"/>
            <a:ext cx="78105" cy="137160"/>
          </a:xfrm>
          <a:custGeom>
            <a:avLst/>
            <a:gdLst/>
            <a:ahLst/>
            <a:cxnLst/>
            <a:rect l="l" t="t" r="r" b="b"/>
            <a:pathLst>
              <a:path w="78105" h="137159">
                <a:moveTo>
                  <a:pt x="0" y="137160"/>
                </a:moveTo>
                <a:lnTo>
                  <a:pt x="78016" y="137160"/>
                </a:lnTo>
                <a:lnTo>
                  <a:pt x="78016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5532748" y="8600440"/>
            <a:ext cx="247650" cy="72390"/>
          </a:xfrm>
          <a:custGeom>
            <a:avLst/>
            <a:gdLst/>
            <a:ahLst/>
            <a:cxnLst/>
            <a:rect l="l" t="t" r="r" b="b"/>
            <a:pathLst>
              <a:path w="247650" h="72390">
                <a:moveTo>
                  <a:pt x="0" y="72389"/>
                </a:moveTo>
                <a:lnTo>
                  <a:pt x="247218" y="72389"/>
                </a:lnTo>
                <a:lnTo>
                  <a:pt x="247218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532748" y="8524240"/>
            <a:ext cx="78105" cy="76200"/>
          </a:xfrm>
          <a:custGeom>
            <a:avLst/>
            <a:gdLst/>
            <a:ahLst/>
            <a:cxnLst/>
            <a:rect l="l" t="t" r="r" b="b"/>
            <a:pathLst>
              <a:path w="78105" h="76200">
                <a:moveTo>
                  <a:pt x="0" y="76199"/>
                </a:moveTo>
                <a:lnTo>
                  <a:pt x="78016" y="76199"/>
                </a:lnTo>
                <a:lnTo>
                  <a:pt x="78016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532748" y="8453119"/>
            <a:ext cx="270510" cy="71120"/>
          </a:xfrm>
          <a:custGeom>
            <a:avLst/>
            <a:gdLst/>
            <a:ahLst/>
            <a:cxnLst/>
            <a:rect l="l" t="t" r="r" b="b"/>
            <a:pathLst>
              <a:path w="270509" h="71120">
                <a:moveTo>
                  <a:pt x="0" y="71119"/>
                </a:moveTo>
                <a:lnTo>
                  <a:pt x="270014" y="71119"/>
                </a:lnTo>
                <a:lnTo>
                  <a:pt x="270014" y="0"/>
                </a:lnTo>
                <a:lnTo>
                  <a:pt x="0" y="0"/>
                </a:lnTo>
                <a:lnTo>
                  <a:pt x="0" y="7111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966710" y="8494128"/>
            <a:ext cx="276225" cy="280035"/>
          </a:xfrm>
          <a:custGeom>
            <a:avLst/>
            <a:gdLst/>
            <a:ahLst/>
            <a:cxnLst/>
            <a:rect l="l" t="t" r="r" b="b"/>
            <a:pathLst>
              <a:path w="276225" h="280034">
                <a:moveTo>
                  <a:pt x="152110" y="0"/>
                </a:moveTo>
                <a:lnTo>
                  <a:pt x="105646" y="5799"/>
                </a:lnTo>
                <a:lnTo>
                  <a:pt x="66006" y="22637"/>
                </a:lnTo>
                <a:lnTo>
                  <a:pt x="34501" y="48686"/>
                </a:lnTo>
                <a:lnTo>
                  <a:pt x="12444" y="82120"/>
                </a:lnTo>
                <a:lnTo>
                  <a:pt x="1147" y="121110"/>
                </a:lnTo>
                <a:lnTo>
                  <a:pt x="0" y="135026"/>
                </a:lnTo>
                <a:lnTo>
                  <a:pt x="722" y="150328"/>
                </a:lnTo>
                <a:lnTo>
                  <a:pt x="11171" y="192891"/>
                </a:lnTo>
                <a:lnTo>
                  <a:pt x="32413" y="228831"/>
                </a:lnTo>
                <a:lnTo>
                  <a:pt x="62565" y="256547"/>
                </a:lnTo>
                <a:lnTo>
                  <a:pt x="99632" y="274186"/>
                </a:lnTo>
                <a:lnTo>
                  <a:pt x="127211" y="279465"/>
                </a:lnTo>
                <a:lnTo>
                  <a:pt x="143082" y="278902"/>
                </a:lnTo>
                <a:lnTo>
                  <a:pt x="186468" y="269697"/>
                </a:lnTo>
                <a:lnTo>
                  <a:pt x="222704" y="250534"/>
                </a:lnTo>
                <a:lnTo>
                  <a:pt x="233573" y="241678"/>
                </a:lnTo>
                <a:lnTo>
                  <a:pt x="139217" y="241678"/>
                </a:lnTo>
                <a:lnTo>
                  <a:pt x="124681" y="240631"/>
                </a:lnTo>
                <a:lnTo>
                  <a:pt x="85454" y="226087"/>
                </a:lnTo>
                <a:lnTo>
                  <a:pt x="55839" y="197508"/>
                </a:lnTo>
                <a:lnTo>
                  <a:pt x="39748" y="158834"/>
                </a:lnTo>
                <a:lnTo>
                  <a:pt x="38065" y="144381"/>
                </a:lnTo>
                <a:lnTo>
                  <a:pt x="39033" y="128966"/>
                </a:lnTo>
                <a:lnTo>
                  <a:pt x="52788" y="87969"/>
                </a:lnTo>
                <a:lnTo>
                  <a:pt x="79980" y="57321"/>
                </a:lnTo>
                <a:lnTo>
                  <a:pt x="116954" y="40206"/>
                </a:lnTo>
                <a:lnTo>
                  <a:pt x="130821" y="38059"/>
                </a:lnTo>
                <a:lnTo>
                  <a:pt x="234975" y="38059"/>
                </a:lnTo>
                <a:lnTo>
                  <a:pt x="227219" y="31025"/>
                </a:lnTo>
                <a:lnTo>
                  <a:pt x="192460" y="10056"/>
                </a:lnTo>
                <a:lnTo>
                  <a:pt x="166061" y="2018"/>
                </a:lnTo>
                <a:lnTo>
                  <a:pt x="152110" y="0"/>
                </a:lnTo>
                <a:close/>
              </a:path>
              <a:path w="276225" h="280034">
                <a:moveTo>
                  <a:pt x="236474" y="167999"/>
                </a:moveTo>
                <a:lnTo>
                  <a:pt x="217811" y="203897"/>
                </a:lnTo>
                <a:lnTo>
                  <a:pt x="187080" y="229543"/>
                </a:lnTo>
                <a:lnTo>
                  <a:pt x="147868" y="241310"/>
                </a:lnTo>
                <a:lnTo>
                  <a:pt x="139217" y="241678"/>
                </a:lnTo>
                <a:lnTo>
                  <a:pt x="233573" y="241678"/>
                </a:lnTo>
                <a:lnTo>
                  <a:pt x="258104" y="212418"/>
                </a:lnTo>
                <a:lnTo>
                  <a:pt x="273622" y="176603"/>
                </a:lnTo>
                <a:lnTo>
                  <a:pt x="236474" y="167999"/>
                </a:lnTo>
                <a:close/>
              </a:path>
              <a:path w="276225" h="280034">
                <a:moveTo>
                  <a:pt x="234975" y="38059"/>
                </a:moveTo>
                <a:lnTo>
                  <a:pt x="130821" y="38059"/>
                </a:lnTo>
                <a:lnTo>
                  <a:pt x="146450" y="38854"/>
                </a:lnTo>
                <a:lnTo>
                  <a:pt x="161113" y="41366"/>
                </a:lnTo>
                <a:lnTo>
                  <a:pt x="198655" y="58051"/>
                </a:lnTo>
                <a:lnTo>
                  <a:pt x="225180" y="86031"/>
                </a:lnTo>
                <a:lnTo>
                  <a:pt x="235885" y="109417"/>
                </a:lnTo>
                <a:lnTo>
                  <a:pt x="275666" y="111391"/>
                </a:lnTo>
                <a:lnTo>
                  <a:pt x="261509" y="72575"/>
                </a:lnTo>
                <a:lnTo>
                  <a:pt x="237227" y="40101"/>
                </a:lnTo>
                <a:lnTo>
                  <a:pt x="234975" y="3805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037665" y="8677229"/>
            <a:ext cx="68580" cy="53340"/>
          </a:xfrm>
          <a:custGeom>
            <a:avLst/>
            <a:gdLst/>
            <a:ahLst/>
            <a:cxnLst/>
            <a:rect l="l" t="t" r="r" b="b"/>
            <a:pathLst>
              <a:path w="68580" h="53340">
                <a:moveTo>
                  <a:pt x="32186" y="0"/>
                </a:moveTo>
                <a:lnTo>
                  <a:pt x="0" y="25339"/>
                </a:lnTo>
                <a:lnTo>
                  <a:pt x="9573" y="33795"/>
                </a:lnTo>
                <a:lnTo>
                  <a:pt x="20197" y="40939"/>
                </a:lnTo>
                <a:lnTo>
                  <a:pt x="31744" y="46642"/>
                </a:lnTo>
                <a:lnTo>
                  <a:pt x="44089" y="50776"/>
                </a:lnTo>
                <a:lnTo>
                  <a:pt x="57104" y="53215"/>
                </a:lnTo>
                <a:lnTo>
                  <a:pt x="68262" y="13201"/>
                </a:lnTo>
                <a:lnTo>
                  <a:pt x="54974" y="11610"/>
                </a:lnTo>
                <a:lnTo>
                  <a:pt x="42823" y="7085"/>
                </a:lnTo>
                <a:lnTo>
                  <a:pt x="3218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009344" y="8536556"/>
            <a:ext cx="97155" cy="135255"/>
          </a:xfrm>
          <a:custGeom>
            <a:avLst/>
            <a:gdLst/>
            <a:ahLst/>
            <a:cxnLst/>
            <a:rect l="l" t="t" r="r" b="b"/>
            <a:pathLst>
              <a:path w="97155" h="135254">
                <a:moveTo>
                  <a:pt x="96583" y="0"/>
                </a:moveTo>
                <a:lnTo>
                  <a:pt x="55196" y="9390"/>
                </a:lnTo>
                <a:lnTo>
                  <a:pt x="22711" y="34674"/>
                </a:lnTo>
                <a:lnTo>
                  <a:pt x="3435" y="71517"/>
                </a:lnTo>
                <a:lnTo>
                  <a:pt x="0" y="97267"/>
                </a:lnTo>
                <a:lnTo>
                  <a:pt x="870" y="110303"/>
                </a:lnTo>
                <a:lnTo>
                  <a:pt x="3402" y="122817"/>
                </a:lnTo>
                <a:lnTo>
                  <a:pt x="7472" y="134699"/>
                </a:lnTo>
                <a:lnTo>
                  <a:pt x="45135" y="120051"/>
                </a:lnTo>
                <a:lnTo>
                  <a:pt x="42075" y="113080"/>
                </a:lnTo>
                <a:lnTo>
                  <a:pt x="40373" y="105374"/>
                </a:lnTo>
                <a:lnTo>
                  <a:pt x="40373" y="97267"/>
                </a:lnTo>
                <a:lnTo>
                  <a:pt x="42209" y="82863"/>
                </a:lnTo>
                <a:lnTo>
                  <a:pt x="66009" y="49758"/>
                </a:lnTo>
                <a:lnTo>
                  <a:pt x="92447" y="40809"/>
                </a:lnTo>
                <a:lnTo>
                  <a:pt x="96583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126298" y="8543180"/>
            <a:ext cx="72390" cy="62865"/>
          </a:xfrm>
          <a:custGeom>
            <a:avLst/>
            <a:gdLst/>
            <a:ahLst/>
            <a:cxnLst/>
            <a:rect l="l" t="t" r="r" b="b"/>
            <a:pathLst>
              <a:path w="72390" h="62865">
                <a:moveTo>
                  <a:pt x="14643" y="0"/>
                </a:moveTo>
                <a:lnTo>
                  <a:pt x="0" y="37906"/>
                </a:lnTo>
                <a:lnTo>
                  <a:pt x="11432" y="44004"/>
                </a:lnTo>
                <a:lnTo>
                  <a:pt x="21114" y="52486"/>
                </a:lnTo>
                <a:lnTo>
                  <a:pt x="72021" y="62340"/>
                </a:lnTo>
                <a:lnTo>
                  <a:pt x="67303" y="49897"/>
                </a:lnTo>
                <a:lnTo>
                  <a:pt x="61006" y="38335"/>
                </a:lnTo>
                <a:lnTo>
                  <a:pt x="53265" y="27791"/>
                </a:lnTo>
                <a:lnTo>
                  <a:pt x="44214" y="18400"/>
                </a:lnTo>
                <a:lnTo>
                  <a:pt x="33989" y="10296"/>
                </a:lnTo>
                <a:lnTo>
                  <a:pt x="22723" y="3617"/>
                </a:lnTo>
                <a:lnTo>
                  <a:pt x="14643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126298" y="8662124"/>
            <a:ext cx="69215" cy="62865"/>
          </a:xfrm>
          <a:custGeom>
            <a:avLst/>
            <a:gdLst/>
            <a:ahLst/>
            <a:cxnLst/>
            <a:rect l="l" t="t" r="r" b="b"/>
            <a:pathLst>
              <a:path w="69215" h="62865">
                <a:moveTo>
                  <a:pt x="28295" y="0"/>
                </a:moveTo>
                <a:lnTo>
                  <a:pt x="20625" y="10388"/>
                </a:lnTo>
                <a:lnTo>
                  <a:pt x="10838" y="18745"/>
                </a:lnTo>
                <a:lnTo>
                  <a:pt x="0" y="24434"/>
                </a:lnTo>
                <a:lnTo>
                  <a:pt x="14643" y="62340"/>
                </a:lnTo>
                <a:lnTo>
                  <a:pt x="47325" y="40989"/>
                </a:lnTo>
                <a:lnTo>
                  <a:pt x="69034" y="8444"/>
                </a:lnTo>
                <a:lnTo>
                  <a:pt x="28295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3881100" y="8633821"/>
            <a:ext cx="53975" cy="89535"/>
          </a:xfrm>
          <a:custGeom>
            <a:avLst/>
            <a:gdLst/>
            <a:ahLst/>
            <a:cxnLst/>
            <a:rect l="l" t="t" r="r" b="b"/>
            <a:pathLst>
              <a:path w="53975" h="89534">
                <a:moveTo>
                  <a:pt x="49749" y="65533"/>
                </a:moveTo>
                <a:lnTo>
                  <a:pt x="9626" y="65533"/>
                </a:lnTo>
                <a:lnTo>
                  <a:pt x="13625" y="77640"/>
                </a:lnTo>
                <a:lnTo>
                  <a:pt x="18265" y="89432"/>
                </a:lnTo>
                <a:lnTo>
                  <a:pt x="53962" y="75682"/>
                </a:lnTo>
                <a:lnTo>
                  <a:pt x="50939" y="68798"/>
                </a:lnTo>
                <a:lnTo>
                  <a:pt x="49749" y="65533"/>
                </a:lnTo>
                <a:close/>
              </a:path>
              <a:path w="53975" h="89534">
                <a:moveTo>
                  <a:pt x="38138" y="0"/>
                </a:moveTo>
                <a:lnTo>
                  <a:pt x="0" y="0"/>
                </a:lnTo>
                <a:lnTo>
                  <a:pt x="353" y="12764"/>
                </a:lnTo>
                <a:lnTo>
                  <a:pt x="6070" y="52312"/>
                </a:lnTo>
                <a:lnTo>
                  <a:pt x="9232" y="64193"/>
                </a:lnTo>
                <a:lnTo>
                  <a:pt x="9601" y="65542"/>
                </a:lnTo>
                <a:lnTo>
                  <a:pt x="49749" y="65533"/>
                </a:lnTo>
                <a:lnTo>
                  <a:pt x="48348" y="61692"/>
                </a:lnTo>
                <a:lnTo>
                  <a:pt x="38722" y="16771"/>
                </a:lnTo>
                <a:lnTo>
                  <a:pt x="38125" y="8441"/>
                </a:lnTo>
                <a:lnTo>
                  <a:pt x="38138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3946975" y="8662126"/>
            <a:ext cx="382270" cy="198120"/>
          </a:xfrm>
          <a:custGeom>
            <a:avLst/>
            <a:gdLst/>
            <a:ahLst/>
            <a:cxnLst/>
            <a:rect l="l" t="t" r="r" b="b"/>
            <a:pathLst>
              <a:path w="382269" h="198120">
                <a:moveTo>
                  <a:pt x="29381" y="106898"/>
                </a:moveTo>
                <a:lnTo>
                  <a:pt x="0" y="131777"/>
                </a:lnTo>
                <a:lnTo>
                  <a:pt x="9246" y="140583"/>
                </a:lnTo>
                <a:lnTo>
                  <a:pt x="18976" y="148856"/>
                </a:lnTo>
                <a:lnTo>
                  <a:pt x="50831" y="170245"/>
                </a:lnTo>
                <a:lnTo>
                  <a:pt x="86198" y="185994"/>
                </a:lnTo>
                <a:lnTo>
                  <a:pt x="124456" y="195472"/>
                </a:lnTo>
                <a:lnTo>
                  <a:pt x="151258" y="197993"/>
                </a:lnTo>
                <a:lnTo>
                  <a:pt x="169394" y="197371"/>
                </a:lnTo>
                <a:lnTo>
                  <a:pt x="220908" y="188174"/>
                </a:lnTo>
                <a:lnTo>
                  <a:pt x="267246" y="168946"/>
                </a:lnTo>
                <a:lnTo>
                  <a:pt x="282499" y="159723"/>
                </a:lnTo>
                <a:lnTo>
                  <a:pt x="158953" y="159723"/>
                </a:lnTo>
                <a:lnTo>
                  <a:pt x="145357" y="159229"/>
                </a:lnTo>
                <a:lnTo>
                  <a:pt x="106277" y="152098"/>
                </a:lnTo>
                <a:lnTo>
                  <a:pt x="70465" y="137211"/>
                </a:lnTo>
                <a:lnTo>
                  <a:pt x="38836" y="115495"/>
                </a:lnTo>
                <a:lnTo>
                  <a:pt x="29381" y="106898"/>
                </a:lnTo>
                <a:close/>
              </a:path>
              <a:path w="382269" h="198120">
                <a:moveTo>
                  <a:pt x="382028" y="0"/>
                </a:moveTo>
                <a:lnTo>
                  <a:pt x="343535" y="0"/>
                </a:lnTo>
                <a:lnTo>
                  <a:pt x="340899" y="13918"/>
                </a:lnTo>
                <a:lnTo>
                  <a:pt x="337264" y="27456"/>
                </a:lnTo>
                <a:lnTo>
                  <a:pt x="320777" y="65380"/>
                </a:lnTo>
                <a:lnTo>
                  <a:pt x="296769" y="98406"/>
                </a:lnTo>
                <a:lnTo>
                  <a:pt x="266339" y="125426"/>
                </a:lnTo>
                <a:lnTo>
                  <a:pt x="230586" y="145333"/>
                </a:lnTo>
                <a:lnTo>
                  <a:pt x="190609" y="157019"/>
                </a:lnTo>
                <a:lnTo>
                  <a:pt x="158953" y="159723"/>
                </a:lnTo>
                <a:lnTo>
                  <a:pt x="282499" y="159723"/>
                </a:lnTo>
                <a:lnTo>
                  <a:pt x="319121" y="129852"/>
                </a:lnTo>
                <a:lnTo>
                  <a:pt x="349204" y="92047"/>
                </a:lnTo>
                <a:lnTo>
                  <a:pt x="370531" y="48349"/>
                </a:lnTo>
                <a:lnTo>
                  <a:pt x="379354" y="16556"/>
                </a:lnTo>
                <a:lnTo>
                  <a:pt x="382028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3896365" y="8407412"/>
            <a:ext cx="344170" cy="158750"/>
          </a:xfrm>
          <a:custGeom>
            <a:avLst/>
            <a:gdLst/>
            <a:ahLst/>
            <a:cxnLst/>
            <a:rect l="l" t="t" r="r" b="b"/>
            <a:pathLst>
              <a:path w="344169" h="158750">
                <a:moveTo>
                  <a:pt x="211769" y="0"/>
                </a:moveTo>
                <a:lnTo>
                  <a:pt x="169042" y="3916"/>
                </a:lnTo>
                <a:lnTo>
                  <a:pt x="129152" y="15200"/>
                </a:lnTo>
                <a:lnTo>
                  <a:pt x="92763" y="33137"/>
                </a:lnTo>
                <a:lnTo>
                  <a:pt x="60536" y="57012"/>
                </a:lnTo>
                <a:lnTo>
                  <a:pt x="33137" y="86113"/>
                </a:lnTo>
                <a:lnTo>
                  <a:pt x="11228" y="119725"/>
                </a:lnTo>
                <a:lnTo>
                  <a:pt x="0" y="144286"/>
                </a:lnTo>
                <a:lnTo>
                  <a:pt x="35585" y="158227"/>
                </a:lnTo>
                <a:lnTo>
                  <a:pt x="40916" y="145817"/>
                </a:lnTo>
                <a:lnTo>
                  <a:pt x="47089" y="133885"/>
                </a:lnTo>
                <a:lnTo>
                  <a:pt x="70279" y="101344"/>
                </a:lnTo>
                <a:lnTo>
                  <a:pt x="99675" y="74494"/>
                </a:lnTo>
                <a:lnTo>
                  <a:pt x="134246" y="54371"/>
                </a:lnTo>
                <a:lnTo>
                  <a:pt x="172960" y="42012"/>
                </a:lnTo>
                <a:lnTo>
                  <a:pt x="209562" y="38384"/>
                </a:lnTo>
                <a:lnTo>
                  <a:pt x="334777" y="38384"/>
                </a:lnTo>
                <a:lnTo>
                  <a:pt x="333725" y="37637"/>
                </a:lnTo>
                <a:lnTo>
                  <a:pt x="288651" y="14403"/>
                </a:lnTo>
                <a:lnTo>
                  <a:pt x="251368" y="3898"/>
                </a:lnTo>
                <a:lnTo>
                  <a:pt x="225189" y="528"/>
                </a:lnTo>
                <a:lnTo>
                  <a:pt x="211769" y="0"/>
                </a:lnTo>
                <a:close/>
              </a:path>
              <a:path w="344169" h="158750">
                <a:moveTo>
                  <a:pt x="334777" y="38384"/>
                </a:moveTo>
                <a:lnTo>
                  <a:pt x="209562" y="38384"/>
                </a:lnTo>
                <a:lnTo>
                  <a:pt x="222980" y="38865"/>
                </a:lnTo>
                <a:lnTo>
                  <a:pt x="236143" y="40286"/>
                </a:lnTo>
                <a:lnTo>
                  <a:pt x="273783" y="49858"/>
                </a:lnTo>
                <a:lnTo>
                  <a:pt x="307967" y="66702"/>
                </a:lnTo>
                <a:lnTo>
                  <a:pt x="318442" y="73779"/>
                </a:lnTo>
                <a:lnTo>
                  <a:pt x="344017" y="44943"/>
                </a:lnTo>
                <a:lnTo>
                  <a:pt x="334777" y="38384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264245" y="8520927"/>
            <a:ext cx="64769" cy="85090"/>
          </a:xfrm>
          <a:custGeom>
            <a:avLst/>
            <a:gdLst/>
            <a:ahLst/>
            <a:cxnLst/>
            <a:rect l="l" t="t" r="r" b="b"/>
            <a:pathLst>
              <a:path w="64769" h="85090">
                <a:moveTo>
                  <a:pt x="36596" y="0"/>
                </a:moveTo>
                <a:lnTo>
                  <a:pt x="0" y="13371"/>
                </a:lnTo>
                <a:lnTo>
                  <a:pt x="6292" y="24285"/>
                </a:lnTo>
                <a:lnTo>
                  <a:pt x="11863" y="35643"/>
                </a:lnTo>
                <a:lnTo>
                  <a:pt x="16682" y="47414"/>
                </a:lnTo>
                <a:lnTo>
                  <a:pt x="20717" y="59566"/>
                </a:lnTo>
                <a:lnTo>
                  <a:pt x="23936" y="72069"/>
                </a:lnTo>
                <a:lnTo>
                  <a:pt x="26263" y="84593"/>
                </a:lnTo>
                <a:lnTo>
                  <a:pt x="64757" y="84593"/>
                </a:lnTo>
                <a:lnTo>
                  <a:pt x="56679" y="46520"/>
                </a:lnTo>
                <a:lnTo>
                  <a:pt x="42550" y="11110"/>
                </a:lnTo>
                <a:lnTo>
                  <a:pt x="3659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158112" y="8464838"/>
            <a:ext cx="128270" cy="140970"/>
          </a:xfrm>
          <a:custGeom>
            <a:avLst/>
            <a:gdLst/>
            <a:ahLst/>
            <a:cxnLst/>
            <a:rect l="l" t="t" r="r" b="b"/>
            <a:pathLst>
              <a:path w="128269" h="140970">
                <a:moveTo>
                  <a:pt x="18268" y="0"/>
                </a:moveTo>
                <a:lnTo>
                  <a:pt x="0" y="33890"/>
                </a:lnTo>
                <a:lnTo>
                  <a:pt x="12100" y="39309"/>
                </a:lnTo>
                <a:lnTo>
                  <a:pt x="23587" y="45784"/>
                </a:lnTo>
                <a:lnTo>
                  <a:pt x="53750" y="70927"/>
                </a:lnTo>
                <a:lnTo>
                  <a:pt x="76166" y="103350"/>
                </a:lnTo>
                <a:lnTo>
                  <a:pt x="89026" y="140682"/>
                </a:lnTo>
                <a:lnTo>
                  <a:pt x="127647" y="140682"/>
                </a:lnTo>
                <a:lnTo>
                  <a:pt x="117024" y="101467"/>
                </a:lnTo>
                <a:lnTo>
                  <a:pt x="98478" y="66261"/>
                </a:lnTo>
                <a:lnTo>
                  <a:pt x="73057" y="36120"/>
                </a:lnTo>
                <a:lnTo>
                  <a:pt x="41814" y="12097"/>
                </a:lnTo>
                <a:lnTo>
                  <a:pt x="30286" y="5630"/>
                </a:lnTo>
                <a:lnTo>
                  <a:pt x="18268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3937395" y="8450513"/>
            <a:ext cx="168910" cy="130810"/>
          </a:xfrm>
          <a:custGeom>
            <a:avLst/>
            <a:gdLst/>
            <a:ahLst/>
            <a:cxnLst/>
            <a:rect l="l" t="t" r="r" b="b"/>
            <a:pathLst>
              <a:path w="168909" h="130809">
                <a:moveTo>
                  <a:pt x="168531" y="0"/>
                </a:moveTo>
                <a:lnTo>
                  <a:pt x="127066" y="4799"/>
                </a:lnTo>
                <a:lnTo>
                  <a:pt x="88952" y="18469"/>
                </a:lnTo>
                <a:lnTo>
                  <a:pt x="55270" y="39920"/>
                </a:lnTo>
                <a:lnTo>
                  <a:pt x="27104" y="68059"/>
                </a:lnTo>
                <a:lnTo>
                  <a:pt x="5536" y="101795"/>
                </a:lnTo>
                <a:lnTo>
                  <a:pt x="0" y="114095"/>
                </a:lnTo>
                <a:lnTo>
                  <a:pt x="34356" y="130727"/>
                </a:lnTo>
                <a:lnTo>
                  <a:pt x="39816" y="118386"/>
                </a:lnTo>
                <a:lnTo>
                  <a:pt x="46352" y="106681"/>
                </a:lnTo>
                <a:lnTo>
                  <a:pt x="71778" y="76022"/>
                </a:lnTo>
                <a:lnTo>
                  <a:pt x="104586" y="53406"/>
                </a:lnTo>
                <a:lnTo>
                  <a:pt x="143047" y="40577"/>
                </a:lnTo>
                <a:lnTo>
                  <a:pt x="168531" y="38303"/>
                </a:lnTo>
                <a:lnTo>
                  <a:pt x="168531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923911" y="8633823"/>
            <a:ext cx="128905" cy="169545"/>
          </a:xfrm>
          <a:custGeom>
            <a:avLst/>
            <a:gdLst/>
            <a:ahLst/>
            <a:cxnLst/>
            <a:rect l="l" t="t" r="r" b="b"/>
            <a:pathLst>
              <a:path w="128905" h="169545">
                <a:moveTo>
                  <a:pt x="38036" y="0"/>
                </a:moveTo>
                <a:lnTo>
                  <a:pt x="0" y="0"/>
                </a:lnTo>
                <a:lnTo>
                  <a:pt x="539" y="14179"/>
                </a:lnTo>
                <a:lnTo>
                  <a:pt x="8311" y="54802"/>
                </a:lnTo>
                <a:lnTo>
                  <a:pt x="24478" y="91714"/>
                </a:lnTo>
                <a:lnTo>
                  <a:pt x="47967" y="123838"/>
                </a:lnTo>
                <a:lnTo>
                  <a:pt x="77702" y="150097"/>
                </a:lnTo>
                <a:lnTo>
                  <a:pt x="112610" y="169416"/>
                </a:lnTo>
                <a:lnTo>
                  <a:pt x="128549" y="134607"/>
                </a:lnTo>
                <a:lnTo>
                  <a:pt x="116399" y="129018"/>
                </a:lnTo>
                <a:lnTo>
                  <a:pt x="104880" y="122360"/>
                </a:lnTo>
                <a:lnTo>
                  <a:pt x="74753" y="96602"/>
                </a:lnTo>
                <a:lnTo>
                  <a:pt x="52603" y="63510"/>
                </a:lnTo>
                <a:lnTo>
                  <a:pt x="40145" y="24805"/>
                </a:lnTo>
                <a:lnTo>
                  <a:pt x="38443" y="10953"/>
                </a:lnTo>
                <a:lnTo>
                  <a:pt x="38036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105928" y="8662126"/>
            <a:ext cx="178435" cy="155575"/>
          </a:xfrm>
          <a:custGeom>
            <a:avLst/>
            <a:gdLst/>
            <a:ahLst/>
            <a:cxnLst/>
            <a:rect l="l" t="t" r="r" b="b"/>
            <a:pathLst>
              <a:path w="178434" h="155575">
                <a:moveTo>
                  <a:pt x="141211" y="0"/>
                </a:moveTo>
                <a:lnTo>
                  <a:pt x="127469" y="39052"/>
                </a:lnTo>
                <a:lnTo>
                  <a:pt x="103814" y="72063"/>
                </a:lnTo>
                <a:lnTo>
                  <a:pt x="72068" y="97193"/>
                </a:lnTo>
                <a:lnTo>
                  <a:pt x="34056" y="112605"/>
                </a:lnTo>
                <a:lnTo>
                  <a:pt x="0" y="116703"/>
                </a:lnTo>
                <a:lnTo>
                  <a:pt x="0" y="155007"/>
                </a:lnTo>
                <a:lnTo>
                  <a:pt x="42339" y="150000"/>
                </a:lnTo>
                <a:lnTo>
                  <a:pt x="81155" y="135755"/>
                </a:lnTo>
                <a:lnTo>
                  <a:pt x="115291" y="113437"/>
                </a:lnTo>
                <a:lnTo>
                  <a:pt x="143592" y="84209"/>
                </a:lnTo>
                <a:lnTo>
                  <a:pt x="164903" y="49236"/>
                </a:lnTo>
                <a:lnTo>
                  <a:pt x="178068" y="9682"/>
                </a:lnTo>
                <a:lnTo>
                  <a:pt x="141211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6" name="object 113"/>
          <p:cNvSpPr txBox="1">
            <a:spLocks noGrp="1"/>
          </p:cNvSpPr>
          <p:nvPr>
            <p:ph type="title"/>
          </p:nvPr>
        </p:nvSpPr>
        <p:spPr>
          <a:xfrm>
            <a:off x="927100" y="3632759"/>
            <a:ext cx="815657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Fu</a:t>
            </a:r>
            <a:r>
              <a:rPr dirty="0"/>
              <a:t>r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Foo</a:t>
            </a:r>
            <a:r>
              <a:rPr spc="-5" dirty="0"/>
              <a:t>d </a:t>
            </a:r>
            <a:r>
              <a:rPr spc="-10" dirty="0"/>
              <a:t>Figh</a:t>
            </a:r>
            <a:r>
              <a:rPr dirty="0"/>
              <a:t>t</a:t>
            </a:r>
            <a:r>
              <a:rPr spc="-5" dirty="0"/>
              <a:t> S</a:t>
            </a:r>
            <a:r>
              <a:rPr spc="-10" dirty="0"/>
              <a:t>ho</a:t>
            </a:r>
            <a:r>
              <a:rPr spc="-5" dirty="0"/>
              <a:t>w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14490"/>
            <a:ext cx="6370320" cy="518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7820" indent="-325120">
              <a:lnSpc>
                <a:spcPct val="100000"/>
              </a:lnSpc>
              <a:buClr>
                <a:srgbClr val="F38C24"/>
              </a:buClr>
              <a:buChar char="•"/>
              <a:tabLst>
                <a:tab pos="338455" algn="l"/>
              </a:tabLst>
            </a:pPr>
            <a:r>
              <a:rPr sz="4100" dirty="0">
                <a:latin typeface="Arial"/>
                <a:cs typeface="Arial"/>
                <a:hlinkClick r:id="rId2"/>
              </a:rPr>
              <a:t>h</a:t>
            </a:r>
            <a:r>
              <a:rPr sz="4100" spc="-10" dirty="0">
                <a:latin typeface="Arial"/>
                <a:cs typeface="Arial"/>
                <a:hlinkClick r:id="rId2"/>
              </a:rPr>
              <a:t>tt</a:t>
            </a:r>
            <a:r>
              <a:rPr sz="4100" dirty="0">
                <a:latin typeface="Arial"/>
                <a:cs typeface="Arial"/>
                <a:hlinkClick r:id="rId2"/>
              </a:rPr>
              <a:t>p</a:t>
            </a:r>
            <a:r>
              <a:rPr sz="4100" spc="-10" dirty="0">
                <a:latin typeface="Arial"/>
                <a:cs typeface="Arial"/>
                <a:hlinkClick r:id="rId2"/>
              </a:rPr>
              <a:t>://f</a:t>
            </a:r>
            <a:r>
              <a:rPr sz="4100" dirty="0">
                <a:latin typeface="Arial"/>
                <a:cs typeface="Arial"/>
                <a:hlinkClick r:id="rId2"/>
              </a:rPr>
              <a:t>ood</a:t>
            </a:r>
            <a:r>
              <a:rPr sz="4100" spc="-10" dirty="0">
                <a:latin typeface="Arial"/>
                <a:cs typeface="Arial"/>
                <a:hlinkClick r:id="rId2"/>
              </a:rPr>
              <a:t>f</a:t>
            </a:r>
            <a:r>
              <a:rPr sz="4100" dirty="0">
                <a:latin typeface="Arial"/>
                <a:cs typeface="Arial"/>
                <a:hlinkClick r:id="rId2"/>
              </a:rPr>
              <a:t>igh</a:t>
            </a:r>
            <a:r>
              <a:rPr sz="4100" spc="-10" dirty="0">
                <a:latin typeface="Arial"/>
                <a:cs typeface="Arial"/>
                <a:hlinkClick r:id="rId2"/>
              </a:rPr>
              <a:t>t</a:t>
            </a:r>
            <a:r>
              <a:rPr sz="4100" dirty="0">
                <a:latin typeface="Arial"/>
                <a:cs typeface="Arial"/>
                <a:hlinkClick r:id="rId2"/>
              </a:rPr>
              <a:t>sho</a:t>
            </a:r>
            <a:r>
              <a:rPr sz="4100" spc="-229" dirty="0">
                <a:latin typeface="Arial"/>
                <a:cs typeface="Arial"/>
                <a:hlinkClick r:id="rId2"/>
              </a:rPr>
              <a:t>w</a:t>
            </a:r>
            <a:r>
              <a:rPr sz="4100" spc="-10" dirty="0">
                <a:latin typeface="Arial"/>
                <a:cs typeface="Arial"/>
                <a:hlinkClick r:id="rId2"/>
              </a:rPr>
              <a:t>.</a:t>
            </a:r>
            <a:r>
              <a:rPr sz="4100" dirty="0">
                <a:latin typeface="Arial"/>
                <a:cs typeface="Arial"/>
                <a:hlinkClick r:id="rId2"/>
              </a:rPr>
              <a:t>org</a:t>
            </a:r>
            <a:endParaRPr sz="4100">
              <a:latin typeface="Arial"/>
              <a:cs typeface="Arial"/>
            </a:endParaRPr>
          </a:p>
          <a:p>
            <a:pPr marL="337820" marR="612140" indent="-325120" algn="just">
              <a:lnSpc>
                <a:spcPts val="4700"/>
              </a:lnSpc>
              <a:spcBef>
                <a:spcPts val="1320"/>
              </a:spcBef>
              <a:buClr>
                <a:srgbClr val="F38C24"/>
              </a:buClr>
              <a:buChar char="•"/>
              <a:tabLst>
                <a:tab pos="338455" algn="l"/>
              </a:tabLst>
            </a:pPr>
            <a:r>
              <a:rPr sz="4100" spc="-10" dirty="0">
                <a:latin typeface="Arial"/>
                <a:cs typeface="Arial"/>
              </a:rPr>
              <a:t>T</a:t>
            </a:r>
            <a:r>
              <a:rPr sz="4100" dirty="0">
                <a:latin typeface="Arial"/>
                <a:cs typeface="Arial"/>
              </a:rPr>
              <a:t>he</a:t>
            </a:r>
            <a:r>
              <a:rPr sz="4100" spc="-5" dirty="0">
                <a:latin typeface="Arial"/>
                <a:cs typeface="Arial"/>
              </a:rPr>
              <a:t> </a:t>
            </a:r>
            <a:r>
              <a:rPr sz="4100" dirty="0">
                <a:latin typeface="Arial"/>
                <a:cs typeface="Arial"/>
              </a:rPr>
              <a:t>Podca</a:t>
            </a:r>
            <a:r>
              <a:rPr sz="4100" spc="-5" dirty="0">
                <a:latin typeface="Arial"/>
                <a:cs typeface="Arial"/>
              </a:rPr>
              <a:t>st </a:t>
            </a:r>
            <a:r>
              <a:rPr sz="4100" spc="-10" dirty="0">
                <a:latin typeface="Arial"/>
                <a:cs typeface="Arial"/>
              </a:rPr>
              <a:t>W</a:t>
            </a:r>
            <a:r>
              <a:rPr sz="4100" dirty="0">
                <a:latin typeface="Arial"/>
                <a:cs typeface="Arial"/>
              </a:rPr>
              <a:t>here De</a:t>
            </a:r>
            <a:r>
              <a:rPr sz="4100" spc="-5" dirty="0">
                <a:latin typeface="Arial"/>
                <a:cs typeface="Arial"/>
              </a:rPr>
              <a:t>v</a:t>
            </a:r>
            <a:r>
              <a:rPr sz="4100" spc="-10" dirty="0">
                <a:latin typeface="Arial"/>
                <a:cs typeface="Arial"/>
              </a:rPr>
              <a:t>O</a:t>
            </a:r>
            <a:r>
              <a:rPr sz="4100" dirty="0">
                <a:latin typeface="Arial"/>
                <a:cs typeface="Arial"/>
              </a:rPr>
              <a:t>ps</a:t>
            </a:r>
            <a:r>
              <a:rPr sz="4100" spc="-5" dirty="0">
                <a:latin typeface="Arial"/>
                <a:cs typeface="Arial"/>
              </a:rPr>
              <a:t> </a:t>
            </a:r>
            <a:r>
              <a:rPr sz="4100" dirty="0">
                <a:latin typeface="Arial"/>
                <a:cs typeface="Arial"/>
              </a:rPr>
              <a:t>Che</a:t>
            </a:r>
            <a:r>
              <a:rPr sz="4100" spc="-5" dirty="0">
                <a:latin typeface="Arial"/>
                <a:cs typeface="Arial"/>
              </a:rPr>
              <a:t>f </a:t>
            </a:r>
            <a:r>
              <a:rPr sz="4100" dirty="0">
                <a:latin typeface="Arial"/>
                <a:cs typeface="Arial"/>
              </a:rPr>
              <a:t>Do</a:t>
            </a:r>
            <a:r>
              <a:rPr sz="4100" spc="-5" dirty="0">
                <a:latin typeface="Arial"/>
                <a:cs typeface="Arial"/>
              </a:rPr>
              <a:t> </a:t>
            </a:r>
            <a:r>
              <a:rPr sz="4100" dirty="0">
                <a:latin typeface="Arial"/>
                <a:cs typeface="Arial"/>
              </a:rPr>
              <a:t>Ba</a:t>
            </a:r>
            <a:r>
              <a:rPr sz="4100" spc="-10" dirty="0">
                <a:latin typeface="Arial"/>
                <a:cs typeface="Arial"/>
              </a:rPr>
              <a:t>tt</a:t>
            </a:r>
            <a:r>
              <a:rPr sz="4100" dirty="0">
                <a:latin typeface="Arial"/>
                <a:cs typeface="Arial"/>
              </a:rPr>
              <a:t>le</a:t>
            </a:r>
            <a:endParaRPr sz="4100">
              <a:latin typeface="Arial"/>
              <a:cs typeface="Arial"/>
            </a:endParaRPr>
          </a:p>
          <a:p>
            <a:pPr marL="337820" marR="669290" indent="-325120" algn="just">
              <a:lnSpc>
                <a:spcPts val="47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38455" algn="l"/>
              </a:tabLst>
            </a:pPr>
            <a:r>
              <a:rPr sz="4100" dirty="0">
                <a:latin typeface="Arial"/>
                <a:cs typeface="Arial"/>
              </a:rPr>
              <a:t>Regular</a:t>
            </a:r>
            <a:r>
              <a:rPr sz="4100" spc="-5" dirty="0">
                <a:latin typeface="Arial"/>
                <a:cs typeface="Arial"/>
              </a:rPr>
              <a:t> </a:t>
            </a:r>
            <a:r>
              <a:rPr sz="4100" dirty="0">
                <a:latin typeface="Arial"/>
                <a:cs typeface="Arial"/>
              </a:rPr>
              <a:t>upda</a:t>
            </a:r>
            <a:r>
              <a:rPr sz="4100" spc="-10" dirty="0">
                <a:latin typeface="Arial"/>
                <a:cs typeface="Arial"/>
              </a:rPr>
              <a:t>t</a:t>
            </a:r>
            <a:r>
              <a:rPr sz="4100" dirty="0">
                <a:latin typeface="Arial"/>
                <a:cs typeface="Arial"/>
              </a:rPr>
              <a:t>es</a:t>
            </a:r>
            <a:r>
              <a:rPr sz="4100" spc="-5" dirty="0">
                <a:latin typeface="Arial"/>
                <a:cs typeface="Arial"/>
              </a:rPr>
              <a:t> </a:t>
            </a:r>
            <a:r>
              <a:rPr sz="4100" dirty="0">
                <a:latin typeface="Arial"/>
                <a:cs typeface="Arial"/>
              </a:rPr>
              <a:t>abou</a:t>
            </a:r>
            <a:r>
              <a:rPr sz="4100" spc="-5" dirty="0">
                <a:latin typeface="Arial"/>
                <a:cs typeface="Arial"/>
              </a:rPr>
              <a:t>t </a:t>
            </a:r>
            <a:r>
              <a:rPr sz="4100" dirty="0">
                <a:latin typeface="Arial"/>
                <a:cs typeface="Arial"/>
              </a:rPr>
              <a:t>new</a:t>
            </a:r>
            <a:r>
              <a:rPr sz="4100" spc="-5" dirty="0">
                <a:latin typeface="Arial"/>
                <a:cs typeface="Arial"/>
              </a:rPr>
              <a:t> </a:t>
            </a:r>
            <a:r>
              <a:rPr sz="4100" dirty="0">
                <a:latin typeface="Arial"/>
                <a:cs typeface="Arial"/>
              </a:rPr>
              <a:t>Cookboo</a:t>
            </a:r>
            <a:r>
              <a:rPr sz="4100" spc="-5" dirty="0">
                <a:latin typeface="Arial"/>
                <a:cs typeface="Arial"/>
              </a:rPr>
              <a:t>ks, </a:t>
            </a:r>
            <a:r>
              <a:rPr sz="4100" dirty="0">
                <a:latin typeface="Arial"/>
                <a:cs typeface="Arial"/>
              </a:rPr>
              <a:t>Kni</a:t>
            </a:r>
            <a:r>
              <a:rPr sz="4100" spc="-10" dirty="0">
                <a:latin typeface="Arial"/>
                <a:cs typeface="Arial"/>
              </a:rPr>
              <a:t>f</a:t>
            </a:r>
            <a:r>
              <a:rPr sz="4100" dirty="0">
                <a:latin typeface="Arial"/>
                <a:cs typeface="Arial"/>
              </a:rPr>
              <a:t>e- plugin</a:t>
            </a:r>
            <a:r>
              <a:rPr sz="4100" spc="-5" dirty="0">
                <a:latin typeface="Arial"/>
                <a:cs typeface="Arial"/>
              </a:rPr>
              <a:t>s, </a:t>
            </a:r>
            <a:r>
              <a:rPr sz="4100" dirty="0">
                <a:latin typeface="Arial"/>
                <a:cs typeface="Arial"/>
              </a:rPr>
              <a:t>and</a:t>
            </a:r>
            <a:r>
              <a:rPr sz="4100" spc="-5" dirty="0">
                <a:latin typeface="Arial"/>
                <a:cs typeface="Arial"/>
              </a:rPr>
              <a:t> </a:t>
            </a:r>
            <a:r>
              <a:rPr sz="4100" dirty="0">
                <a:latin typeface="Arial"/>
                <a:cs typeface="Arial"/>
              </a:rPr>
              <a:t>more</a:t>
            </a:r>
            <a:endParaRPr sz="4100">
              <a:latin typeface="Arial"/>
              <a:cs typeface="Arial"/>
            </a:endParaRPr>
          </a:p>
          <a:p>
            <a:pPr marL="337820" marR="5080" indent="-325120">
              <a:lnSpc>
                <a:spcPts val="47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38455" algn="l"/>
              </a:tabLst>
            </a:pPr>
            <a:r>
              <a:rPr sz="4100" dirty="0">
                <a:latin typeface="Arial"/>
                <a:cs typeface="Arial"/>
              </a:rPr>
              <a:t>Be</a:t>
            </a:r>
            <a:r>
              <a:rPr sz="4100" spc="-5" dirty="0">
                <a:latin typeface="Arial"/>
                <a:cs typeface="Arial"/>
              </a:rPr>
              <a:t>st </a:t>
            </a:r>
            <a:r>
              <a:rPr sz="4100" dirty="0">
                <a:latin typeface="Arial"/>
                <a:cs typeface="Arial"/>
              </a:rPr>
              <a:t>Pra</a:t>
            </a:r>
            <a:r>
              <a:rPr sz="4100" spc="-5" dirty="0">
                <a:latin typeface="Arial"/>
                <a:cs typeface="Arial"/>
              </a:rPr>
              <a:t>c</a:t>
            </a:r>
            <a:r>
              <a:rPr sz="4100" spc="-10" dirty="0">
                <a:latin typeface="Arial"/>
                <a:cs typeface="Arial"/>
              </a:rPr>
              <a:t>t</a:t>
            </a:r>
            <a:r>
              <a:rPr sz="4100" dirty="0">
                <a:latin typeface="Arial"/>
                <a:cs typeface="Arial"/>
              </a:rPr>
              <a:t>ices</a:t>
            </a:r>
            <a:r>
              <a:rPr sz="4100" spc="-5" dirty="0">
                <a:latin typeface="Arial"/>
                <a:cs typeface="Arial"/>
              </a:rPr>
              <a:t> </a:t>
            </a:r>
            <a:r>
              <a:rPr sz="4100" spc="-10" dirty="0">
                <a:latin typeface="Arial"/>
                <a:cs typeface="Arial"/>
              </a:rPr>
              <a:t>f</a:t>
            </a:r>
            <a:r>
              <a:rPr sz="4100" dirty="0">
                <a:latin typeface="Arial"/>
                <a:cs typeface="Arial"/>
              </a:rPr>
              <a:t>or</a:t>
            </a:r>
            <a:r>
              <a:rPr sz="4100" spc="-5" dirty="0">
                <a:latin typeface="Arial"/>
                <a:cs typeface="Arial"/>
              </a:rPr>
              <a:t> </a:t>
            </a:r>
            <a:r>
              <a:rPr sz="4100" dirty="0">
                <a:latin typeface="Arial"/>
                <a:cs typeface="Arial"/>
              </a:rPr>
              <a:t>working </a:t>
            </a:r>
            <a:r>
              <a:rPr sz="4100" spc="-5" dirty="0">
                <a:latin typeface="Arial"/>
                <a:cs typeface="Arial"/>
              </a:rPr>
              <a:t>wit</a:t>
            </a:r>
            <a:r>
              <a:rPr sz="4100" dirty="0">
                <a:latin typeface="Arial"/>
                <a:cs typeface="Arial"/>
              </a:rPr>
              <a:t>h Chef</a:t>
            </a:r>
            <a:endParaRPr sz="41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436100" y="3454400"/>
            <a:ext cx="5651500" cy="2908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h</a:t>
            </a:r>
            <a:r>
              <a:rPr dirty="0"/>
              <a:t>efC</a:t>
            </a:r>
            <a:r>
              <a:rPr spc="-10" dirty="0"/>
              <a:t>on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20</a:t>
            </a:r>
            <a:r>
              <a:rPr spc="-5" dirty="0"/>
              <a:t>1</a:t>
            </a:r>
            <a:r>
              <a:rPr dirty="0"/>
              <a:t>5</a:t>
            </a:r>
          </a:p>
        </p:txBody>
      </p:sp>
      <p:sp>
        <p:nvSpPr>
          <p:cNvPr id="41" name="object 41"/>
          <p:cNvSpPr/>
          <p:nvPr/>
        </p:nvSpPr>
        <p:spPr>
          <a:xfrm>
            <a:off x="2362200" y="1752600"/>
            <a:ext cx="11531600" cy="703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00300" y="5316323"/>
            <a:ext cx="11518900" cy="716280"/>
          </a:xfrm>
          <a:custGeom>
            <a:avLst/>
            <a:gdLst/>
            <a:ahLst/>
            <a:cxnLst/>
            <a:rect l="l" t="t" r="r" b="b"/>
            <a:pathLst>
              <a:path w="11518900" h="716279">
                <a:moveTo>
                  <a:pt x="0" y="0"/>
                </a:moveTo>
                <a:lnTo>
                  <a:pt x="0" y="716175"/>
                </a:lnTo>
                <a:lnTo>
                  <a:pt x="11518900" y="716175"/>
                </a:lnTo>
                <a:lnTo>
                  <a:pt x="11518900" y="4975"/>
                </a:lnTo>
                <a:lnTo>
                  <a:pt x="0" y="0"/>
                </a:lnTo>
                <a:close/>
              </a:path>
            </a:pathLst>
          </a:custGeom>
          <a:solidFill>
            <a:srgbClr val="68B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03500" y="5499100"/>
            <a:ext cx="1111250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62200" y="6032500"/>
            <a:ext cx="11531600" cy="2819400"/>
          </a:xfrm>
          <a:custGeom>
            <a:avLst/>
            <a:gdLst/>
            <a:ahLst/>
            <a:cxnLst/>
            <a:rect l="l" t="t" r="r" b="b"/>
            <a:pathLst>
              <a:path w="11531600" h="2819400">
                <a:moveTo>
                  <a:pt x="0" y="0"/>
                </a:moveTo>
                <a:lnTo>
                  <a:pt x="11531600" y="0"/>
                </a:lnTo>
                <a:lnTo>
                  <a:pt x="115316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428420" y="5469318"/>
            <a:ext cx="11405235" cy="314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" algn="ctr">
              <a:lnSpc>
                <a:spcPct val="100000"/>
              </a:lnSpc>
              <a:tabLst>
                <a:tab pos="4286250" algn="l"/>
                <a:tab pos="4617085" algn="l"/>
                <a:tab pos="7442200" algn="l"/>
              </a:tabLst>
            </a:pPr>
            <a:r>
              <a:rPr sz="3200" dirty="0">
                <a:solidFill>
                  <a:srgbClr val="FFFFFF"/>
                </a:solidFill>
                <a:latin typeface="Gill Sans MT"/>
                <a:cs typeface="Gill Sans MT"/>
              </a:rPr>
              <a:t>Apr</a:t>
            </a:r>
            <a:r>
              <a:rPr sz="3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3200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3200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dirty="0">
                <a:solidFill>
                  <a:srgbClr val="FFFFFF"/>
                </a:solidFill>
                <a:latin typeface="Gill Sans MT"/>
                <a:cs typeface="Gill Sans MT"/>
              </a:rPr>
              <a:t>31</a:t>
            </a:r>
            <a:r>
              <a:rPr sz="3200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3200" spc="-5" dirty="0">
                <a:solidFill>
                  <a:srgbClr val="FFFFFF"/>
                </a:solidFill>
                <a:latin typeface="Gill Sans MT"/>
                <a:cs typeface="Gill Sans MT"/>
              </a:rPr>
              <a:t> Ma</a:t>
            </a:r>
            <a:r>
              <a:rPr sz="3200" spc="-8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3200" dirty="0">
                <a:solidFill>
                  <a:srgbClr val="FFFFFF"/>
                </a:solidFill>
                <a:latin typeface="Gill Sans MT"/>
                <a:cs typeface="Gill Sans MT"/>
              </a:rPr>
              <a:t>ch</a:t>
            </a:r>
            <a:r>
              <a:rPr sz="3200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dirty="0">
                <a:solidFill>
                  <a:srgbClr val="FFFFFF"/>
                </a:solidFill>
                <a:latin typeface="Gill Sans MT"/>
                <a:cs typeface="Gill Sans MT"/>
              </a:rPr>
              <a:t>2,</a:t>
            </a:r>
            <a:r>
              <a:rPr sz="3200" spc="-3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dirty="0">
                <a:solidFill>
                  <a:srgbClr val="FFFFFF"/>
                </a:solidFill>
                <a:latin typeface="Gill Sans MT"/>
                <a:cs typeface="Gill Sans MT"/>
              </a:rPr>
              <a:t>2015	</a:t>
            </a:r>
            <a:r>
              <a:rPr sz="3200" spc="-5" dirty="0">
                <a:solidFill>
                  <a:srgbClr val="FFFFFF"/>
                </a:solidFill>
                <a:latin typeface="Gill Sans MT"/>
                <a:cs typeface="Gill Sans MT"/>
              </a:rPr>
              <a:t>|</a:t>
            </a:r>
            <a:r>
              <a:rPr sz="3200" dirty="0">
                <a:solidFill>
                  <a:srgbClr val="FFFFFF"/>
                </a:solidFill>
                <a:latin typeface="Gill Sans MT"/>
                <a:cs typeface="Gill Sans MT"/>
              </a:rPr>
              <a:t>	</a:t>
            </a:r>
            <a:r>
              <a:rPr sz="3200" spc="-5" dirty="0">
                <a:solidFill>
                  <a:srgbClr val="FFFFFF"/>
                </a:solidFill>
                <a:latin typeface="Gill Sans MT"/>
                <a:cs typeface="Gill Sans MT"/>
              </a:rPr>
              <a:t>Santa </a:t>
            </a:r>
            <a:r>
              <a:rPr sz="320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spc="-5" dirty="0">
                <a:solidFill>
                  <a:srgbClr val="FFFFFF"/>
                </a:solidFill>
                <a:latin typeface="Gill Sans MT"/>
                <a:cs typeface="Gill Sans MT"/>
              </a:rPr>
              <a:t>lara</a:t>
            </a:r>
            <a:r>
              <a:rPr sz="3200" dirty="0">
                <a:solidFill>
                  <a:srgbClr val="FFFFFF"/>
                </a:solidFill>
                <a:latin typeface="Gill Sans MT"/>
                <a:cs typeface="Gill Sans MT"/>
              </a:rPr>
              <a:t>,</a:t>
            </a:r>
            <a:r>
              <a:rPr sz="3200" spc="-3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dirty="0">
                <a:solidFill>
                  <a:srgbClr val="FFFFFF"/>
                </a:solidFill>
                <a:latin typeface="Gill Sans MT"/>
                <a:cs typeface="Gill Sans MT"/>
              </a:rPr>
              <a:t>A	</a:t>
            </a:r>
            <a:r>
              <a:rPr sz="3200" spc="-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32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3200" spc="-5" dirty="0">
                <a:solidFill>
                  <a:srgbClr val="FFFFFF"/>
                </a:solidFill>
                <a:latin typeface="Gill Sans MT"/>
                <a:cs typeface="Gill Sans MT"/>
              </a:rPr>
              <a:t> Co</a:t>
            </a:r>
            <a:r>
              <a:rPr sz="3200" spc="-5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3200" spc="-65" dirty="0">
                <a:solidFill>
                  <a:srgbClr val="FFFFFF"/>
                </a:solidFill>
                <a:latin typeface="Gill Sans MT"/>
                <a:cs typeface="Gill Sans MT"/>
              </a:rPr>
              <a:t>v</a:t>
            </a:r>
            <a:r>
              <a:rPr sz="3200" dirty="0">
                <a:solidFill>
                  <a:srgbClr val="FFFFFF"/>
                </a:solidFill>
                <a:latin typeface="Gill Sans MT"/>
                <a:cs typeface="Gill Sans MT"/>
              </a:rPr>
              <a:t>ent</a:t>
            </a:r>
            <a:r>
              <a:rPr sz="3200" spc="-5" dirty="0">
                <a:solidFill>
                  <a:srgbClr val="FFFFFF"/>
                </a:solidFill>
                <a:latin typeface="Gill Sans MT"/>
                <a:cs typeface="Gill Sans MT"/>
              </a:rPr>
              <a:t>io</a:t>
            </a:r>
            <a:r>
              <a:rPr sz="3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3200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dirty="0">
                <a:solidFill>
                  <a:srgbClr val="FFFFFF"/>
                </a:solidFill>
                <a:latin typeface="Gill Sans MT"/>
                <a:cs typeface="Gill Sans MT"/>
              </a:rPr>
              <a:t>Center</a:t>
            </a:r>
            <a:endParaRPr sz="3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2515"/>
              </a:spcBef>
            </a:pPr>
            <a:r>
              <a:rPr sz="6300" spc="-5" dirty="0">
                <a:solidFill>
                  <a:srgbClr val="FF900D"/>
                </a:solidFill>
                <a:latin typeface="Gill Sans MT"/>
                <a:cs typeface="Gill Sans MT"/>
              </a:rPr>
              <a:t>ChefConf</a:t>
            </a:r>
            <a:endParaRPr sz="6300">
              <a:latin typeface="Gill Sans MT"/>
              <a:cs typeface="Gill Sans MT"/>
            </a:endParaRPr>
          </a:p>
          <a:p>
            <a:pPr marL="12065" marR="5080" indent="29845" algn="ctr">
              <a:lnSpc>
                <a:spcPts val="2800"/>
              </a:lnSpc>
              <a:spcBef>
                <a:spcPts val="195"/>
              </a:spcBef>
            </a:pP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ChefConf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2015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i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s 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the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l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arges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t,</a:t>
            </a:r>
            <a:r>
              <a:rPr sz="2400" spc="-245" dirty="0">
                <a:solidFill>
                  <a:srgbClr val="706F75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mos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t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vi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bra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nt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 ga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theri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ng o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f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 </a:t>
            </a:r>
            <a:r>
              <a:rPr sz="2400" spc="-50" dirty="0">
                <a:solidFill>
                  <a:srgbClr val="706F75"/>
                </a:solidFill>
                <a:latin typeface="Gill Sans MT"/>
                <a:cs typeface="Gill Sans MT"/>
              </a:rPr>
              <a:t>w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eb-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sca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le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IT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 and 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D</a:t>
            </a:r>
            <a:r>
              <a:rPr sz="2400" spc="-40" dirty="0">
                <a:solidFill>
                  <a:srgbClr val="706F75"/>
                </a:solidFill>
                <a:latin typeface="Gill Sans MT"/>
                <a:cs typeface="Gill Sans MT"/>
              </a:rPr>
              <a:t>e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v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Ops 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l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eaders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, 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pra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ct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i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ti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oners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,</a:t>
            </a:r>
            <a:r>
              <a:rPr sz="2400" spc="-245" dirty="0">
                <a:solidFill>
                  <a:srgbClr val="706F75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and 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i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nn</a:t>
            </a:r>
            <a:r>
              <a:rPr sz="2400" spc="-30" dirty="0">
                <a:solidFill>
                  <a:srgbClr val="706F75"/>
                </a:solidFill>
                <a:latin typeface="Gill Sans MT"/>
                <a:cs typeface="Gill Sans MT"/>
              </a:rPr>
              <a:t>o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vators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.</a:t>
            </a:r>
            <a:r>
              <a:rPr sz="2400" spc="-245" dirty="0">
                <a:solidFill>
                  <a:srgbClr val="706F75"/>
                </a:solidFill>
                <a:latin typeface="Gill Sans MT"/>
                <a:cs typeface="Gill Sans MT"/>
              </a:rPr>
              <a:t> </a:t>
            </a:r>
            <a:r>
              <a:rPr sz="2400" spc="-40" dirty="0">
                <a:solidFill>
                  <a:srgbClr val="706F75"/>
                </a:solidFill>
                <a:latin typeface="Gill Sans MT"/>
                <a:cs typeface="Gill Sans MT"/>
              </a:rPr>
              <a:t>F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ea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turi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ng 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th</a:t>
            </a:r>
            <a:r>
              <a:rPr sz="2400" spc="-50" dirty="0">
                <a:solidFill>
                  <a:srgbClr val="706F75"/>
                </a:solidFill>
                <a:latin typeface="Gill Sans MT"/>
                <a:cs typeface="Gill Sans MT"/>
              </a:rPr>
              <a:t>r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ee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 d</a:t>
            </a:r>
            <a:r>
              <a:rPr sz="2400" spc="-105" dirty="0">
                <a:solidFill>
                  <a:srgbClr val="706F75"/>
                </a:solidFill>
                <a:latin typeface="Gill Sans MT"/>
                <a:cs typeface="Gill Sans MT"/>
              </a:rPr>
              <a:t>a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ys o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f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i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ns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pi</a:t>
            </a:r>
            <a:r>
              <a:rPr sz="2400" spc="-50" dirty="0">
                <a:solidFill>
                  <a:srgbClr val="706F75"/>
                </a:solidFill>
                <a:latin typeface="Gill Sans MT"/>
                <a:cs typeface="Gill Sans MT"/>
              </a:rPr>
              <a:t>r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ed d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i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scuss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i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ons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,</a:t>
            </a:r>
            <a:r>
              <a:rPr sz="2400" spc="-245" dirty="0">
                <a:solidFill>
                  <a:srgbClr val="706F75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co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ll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abora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ti</a:t>
            </a:r>
            <a:r>
              <a:rPr sz="2400" spc="-50" dirty="0">
                <a:solidFill>
                  <a:srgbClr val="706F75"/>
                </a:solidFill>
                <a:latin typeface="Gill Sans MT"/>
                <a:cs typeface="Gill Sans MT"/>
              </a:rPr>
              <a:t>v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e p</a:t>
            </a:r>
            <a:r>
              <a:rPr sz="2400" spc="-50" dirty="0">
                <a:solidFill>
                  <a:srgbClr val="706F75"/>
                </a:solidFill>
                <a:latin typeface="Gill Sans MT"/>
                <a:cs typeface="Gill Sans MT"/>
              </a:rPr>
              <a:t>r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esenta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ti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ons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,</a:t>
            </a:r>
            <a:r>
              <a:rPr sz="2400" spc="-245" dirty="0">
                <a:solidFill>
                  <a:srgbClr val="706F75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techni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ca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l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 tra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ini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ng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,</a:t>
            </a:r>
            <a:r>
              <a:rPr sz="2400" spc="-245" dirty="0">
                <a:solidFill>
                  <a:srgbClr val="706F75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and hands-o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n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l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abs </a:t>
            </a:r>
            <a:r>
              <a:rPr sz="2400" spc="-25" dirty="0">
                <a:solidFill>
                  <a:srgbClr val="706F75"/>
                </a:solidFill>
                <a:latin typeface="Gill Sans MT"/>
                <a:cs typeface="Gill Sans MT"/>
              </a:rPr>
              <a:t>f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ocused o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n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 automa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ti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ng 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i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nfras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tructu</a:t>
            </a:r>
            <a:r>
              <a:rPr sz="2400" spc="-50" dirty="0">
                <a:solidFill>
                  <a:srgbClr val="706F75"/>
                </a:solidFill>
                <a:latin typeface="Gill Sans MT"/>
                <a:cs typeface="Gill Sans MT"/>
              </a:rPr>
              <a:t>r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e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 and 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the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 co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nt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i</a:t>
            </a:r>
            <a:r>
              <a:rPr sz="2400" spc="-25" dirty="0">
                <a:solidFill>
                  <a:srgbClr val="706F75"/>
                </a:solidFill>
                <a:latin typeface="Gill Sans MT"/>
                <a:cs typeface="Gill Sans MT"/>
              </a:rPr>
              <a:t>n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uous d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eli</a:t>
            </a:r>
            <a:r>
              <a:rPr sz="2400" spc="-50" dirty="0">
                <a:solidFill>
                  <a:srgbClr val="706F75"/>
                </a:solidFill>
                <a:latin typeface="Gill Sans MT"/>
                <a:cs typeface="Gill Sans MT"/>
              </a:rPr>
              <a:t>v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e</a:t>
            </a:r>
            <a:r>
              <a:rPr sz="2400" spc="70" dirty="0">
                <a:solidFill>
                  <a:srgbClr val="706F75"/>
                </a:solidFill>
                <a:latin typeface="Gill Sans MT"/>
                <a:cs typeface="Gill Sans MT"/>
              </a:rPr>
              <a:t>r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y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 o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f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 </a:t>
            </a:r>
            <a:r>
              <a:rPr sz="2400" spc="-30" dirty="0">
                <a:solidFill>
                  <a:srgbClr val="706F75"/>
                </a:solidFill>
                <a:latin typeface="Gill Sans MT"/>
                <a:cs typeface="Gill Sans MT"/>
              </a:rPr>
              <a:t>a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ppli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ca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ti</a:t>
            </a:r>
            <a:r>
              <a:rPr sz="2400" spc="-5" dirty="0">
                <a:solidFill>
                  <a:srgbClr val="706F75"/>
                </a:solidFill>
                <a:latin typeface="Gill Sans MT"/>
                <a:cs typeface="Gill Sans MT"/>
              </a:rPr>
              <a:t>ons</a:t>
            </a:r>
            <a:r>
              <a:rPr sz="2400" dirty="0">
                <a:solidFill>
                  <a:srgbClr val="706F75"/>
                </a:solidFill>
                <a:latin typeface="Gill Sans MT"/>
                <a:cs typeface="Gill Sans MT"/>
              </a:rPr>
              <a:t>.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spc="-10" dirty="0"/>
              <a:t>Fund</a:t>
            </a:r>
            <a:r>
              <a:rPr dirty="0"/>
              <a:t>ame</a:t>
            </a:r>
            <a:r>
              <a:rPr spc="-10" dirty="0"/>
              <a:t>n</a:t>
            </a:r>
            <a:r>
              <a:rPr dirty="0"/>
              <a:t>ta</a:t>
            </a:r>
            <a:r>
              <a:rPr spc="-10" dirty="0"/>
              <a:t>l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spc="-10" dirty="0"/>
              <a:t>Q</a:t>
            </a:r>
            <a:r>
              <a:rPr dirty="0"/>
              <a:t>&amp;A</a:t>
            </a:r>
            <a:r>
              <a:rPr spc="-270" dirty="0"/>
              <a:t> </a:t>
            </a:r>
            <a:r>
              <a:rPr spc="-10" dirty="0"/>
              <a:t>Fo</a:t>
            </a:r>
            <a:r>
              <a:rPr dirty="0"/>
              <a:t>r</a:t>
            </a:r>
            <a:r>
              <a:rPr spc="-10" dirty="0"/>
              <a:t>u</a:t>
            </a:r>
            <a:r>
              <a:rPr dirty="0"/>
              <a:t>m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604750" cy="233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ermedia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oogle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roup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Q</a:t>
            </a:r>
            <a:r>
              <a:rPr sz="4800" dirty="0">
                <a:latin typeface="Arial"/>
                <a:cs typeface="Arial"/>
              </a:rPr>
              <a:t>&amp;A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orum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  <a:hlinkClick r:id="rId2"/>
              </a:rPr>
              <a:t>h</a:t>
            </a:r>
            <a:r>
              <a:rPr sz="4800" spc="-10" dirty="0">
                <a:latin typeface="Arial"/>
                <a:cs typeface="Arial"/>
                <a:hlinkClick r:id="rId2"/>
              </a:rPr>
              <a:t>tt</a:t>
            </a:r>
            <a:r>
              <a:rPr sz="4800" dirty="0">
                <a:latin typeface="Arial"/>
                <a:cs typeface="Arial"/>
                <a:hlinkClick r:id="rId2"/>
              </a:rPr>
              <a:t>p</a:t>
            </a:r>
            <a:r>
              <a:rPr sz="4800" spc="-10" dirty="0">
                <a:latin typeface="Arial"/>
                <a:cs typeface="Arial"/>
                <a:hlinkClick r:id="rId2"/>
              </a:rPr>
              <a:t>://</a:t>
            </a:r>
            <a:r>
              <a:rPr sz="4800" dirty="0">
                <a:latin typeface="Arial"/>
                <a:cs typeface="Arial"/>
                <a:hlinkClick r:id="rId2"/>
              </a:rPr>
              <a:t>bi</a:t>
            </a:r>
            <a:r>
              <a:rPr sz="4800" spc="-10" dirty="0">
                <a:latin typeface="Arial"/>
                <a:cs typeface="Arial"/>
                <a:hlinkClick r:id="rId2"/>
              </a:rPr>
              <a:t>t.</a:t>
            </a:r>
            <a:r>
              <a:rPr sz="4800" dirty="0">
                <a:latin typeface="Arial"/>
                <a:cs typeface="Arial"/>
                <a:hlinkClick r:id="rId2"/>
              </a:rPr>
              <a:t>l</a:t>
            </a:r>
            <a:r>
              <a:rPr sz="4800" spc="-5" dirty="0">
                <a:latin typeface="Arial"/>
                <a:cs typeface="Arial"/>
                <a:hlinkClick r:id="rId2"/>
              </a:rPr>
              <a:t>y</a:t>
            </a:r>
            <a:r>
              <a:rPr sz="4800" spc="-10" dirty="0">
                <a:latin typeface="Arial"/>
                <a:cs typeface="Arial"/>
                <a:hlinkClick r:id="rId2"/>
              </a:rPr>
              <a:t>/</a:t>
            </a:r>
            <a:r>
              <a:rPr sz="4800" dirty="0">
                <a:latin typeface="Arial"/>
                <a:cs typeface="Arial"/>
                <a:hlinkClick r:id="rId2"/>
              </a:rPr>
              <a:t>Che</a:t>
            </a:r>
            <a:r>
              <a:rPr sz="4800" spc="-10" dirty="0">
                <a:latin typeface="Arial"/>
                <a:cs typeface="Arial"/>
                <a:hlinkClick r:id="rId2"/>
              </a:rPr>
              <a:t>fI</a:t>
            </a:r>
            <a:r>
              <a:rPr sz="4800" dirty="0">
                <a:latin typeface="Arial"/>
                <a:cs typeface="Arial"/>
                <a:hlinkClick r:id="rId2"/>
              </a:rPr>
              <a:t>n</a:t>
            </a:r>
            <a:r>
              <a:rPr sz="4800" spc="-10" dirty="0">
                <a:latin typeface="Arial"/>
                <a:cs typeface="Arial"/>
                <a:hlinkClick r:id="rId2"/>
              </a:rPr>
              <a:t>t</a:t>
            </a:r>
            <a:r>
              <a:rPr sz="4800" dirty="0">
                <a:latin typeface="Arial"/>
                <a:cs typeface="Arial"/>
                <a:hlinkClick r:id="rId2"/>
              </a:rPr>
              <a:t>ermedia</a:t>
            </a:r>
            <a:r>
              <a:rPr sz="4800" spc="-10" dirty="0">
                <a:latin typeface="Arial"/>
                <a:cs typeface="Arial"/>
                <a:hlinkClick r:id="rId2"/>
              </a:rPr>
              <a:t>t</a:t>
            </a:r>
            <a:r>
              <a:rPr sz="4800" dirty="0">
                <a:latin typeface="Arial"/>
                <a:cs typeface="Arial"/>
                <a:hlinkClick r:id="rId2"/>
              </a:rPr>
              <a:t>e</a:t>
            </a:r>
            <a:r>
              <a:rPr sz="4800" spc="-10" dirty="0">
                <a:latin typeface="Arial"/>
                <a:cs typeface="Arial"/>
                <a:hlinkClick r:id="rId2"/>
              </a:rPr>
              <a:t>F</a:t>
            </a:r>
            <a:r>
              <a:rPr sz="4800" dirty="0">
                <a:latin typeface="Arial"/>
                <a:cs typeface="Arial"/>
                <a:hlinkClick r:id="rId2"/>
              </a:rPr>
              <a:t>orum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Join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group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po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que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12900" cy="488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D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me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ta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do</a:t>
            </a:r>
            <a:r>
              <a:rPr sz="4800" u="heavy" spc="-5" dirty="0">
                <a:latin typeface="Arial"/>
                <a:cs typeface="Arial"/>
                <a:hlinkClick r:id="rId2"/>
              </a:rPr>
              <a:t>cs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f/</a:t>
            </a:r>
            <a:r>
              <a:rPr sz="4800" u="heavy" dirty="0">
                <a:latin typeface="Arial"/>
                <a:cs typeface="Arial"/>
                <a:hlinkClick r:id="rId2"/>
              </a:rPr>
              <a:t>lwrps_cu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o</a:t>
            </a:r>
            <a:r>
              <a:rPr sz="4800" u="heavy" spc="-5" dirty="0">
                <a:latin typeface="Arial"/>
                <a:cs typeface="Arial"/>
                <a:hlinkClick r:id="rId2"/>
              </a:rPr>
              <a:t>m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ml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Exam</a:t>
            </a:r>
            <a:r>
              <a:rPr sz="4800" b="1" spc="-10" dirty="0">
                <a:latin typeface="Arial"/>
                <a:cs typeface="Arial"/>
              </a:rPr>
              <a:t>pl</a:t>
            </a:r>
            <a:r>
              <a:rPr sz="4800" b="1" dirty="0">
                <a:latin typeface="Arial"/>
                <a:cs typeface="Arial"/>
              </a:rPr>
              <a:t>es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do</a:t>
            </a:r>
            <a:r>
              <a:rPr sz="4800" u="heavy" spc="-5" dirty="0">
                <a:latin typeface="Arial"/>
                <a:cs typeface="Arial"/>
                <a:hlinkClick r:id="rId3"/>
              </a:rPr>
              <a:t>cs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f.</a:t>
            </a:r>
            <a:r>
              <a:rPr sz="4800" u="heavy" dirty="0"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lwrp_yu</a:t>
            </a:r>
            <a:r>
              <a:rPr sz="4800" u="heavy" spc="-5" dirty="0">
                <a:latin typeface="Arial"/>
                <a:cs typeface="Arial"/>
                <a:hlinkClick r:id="rId3"/>
              </a:rPr>
              <a:t>m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ml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</a:rPr>
              <a:t>h</a:t>
            </a:r>
            <a:r>
              <a:rPr sz="4800" u="heavy" spc="-10" dirty="0">
                <a:latin typeface="Arial"/>
                <a:cs typeface="Arial"/>
              </a:rPr>
              <a:t>tt</a:t>
            </a:r>
            <a:r>
              <a:rPr sz="4800" u="heavy" dirty="0">
                <a:latin typeface="Arial"/>
                <a:cs typeface="Arial"/>
              </a:rPr>
              <a:t>p</a:t>
            </a:r>
            <a:r>
              <a:rPr sz="4800" u="heavy" spc="-5" dirty="0">
                <a:latin typeface="Arial"/>
                <a:cs typeface="Arial"/>
              </a:rPr>
              <a:t>s</a:t>
            </a:r>
            <a:r>
              <a:rPr sz="4800" u="heavy" spc="-10" dirty="0">
                <a:latin typeface="Arial"/>
                <a:cs typeface="Arial"/>
              </a:rPr>
              <a:t>://</a:t>
            </a:r>
            <a:r>
              <a:rPr sz="4800" u="heavy" dirty="0">
                <a:latin typeface="Arial"/>
                <a:cs typeface="Arial"/>
              </a:rPr>
              <a:t>gi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hub</a:t>
            </a:r>
            <a:r>
              <a:rPr sz="4800" u="heavy" spc="-10" dirty="0">
                <a:latin typeface="Arial"/>
                <a:cs typeface="Arial"/>
              </a:rPr>
              <a:t>.</a:t>
            </a:r>
            <a:r>
              <a:rPr sz="4800" u="heavy" dirty="0">
                <a:latin typeface="Arial"/>
                <a:cs typeface="Arial"/>
              </a:rPr>
              <a:t>co</a:t>
            </a:r>
            <a:r>
              <a:rPr sz="4800" u="heavy" spc="-5" dirty="0">
                <a:latin typeface="Arial"/>
                <a:cs typeface="Arial"/>
              </a:rPr>
              <a:t>m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opscode-cookboo</a:t>
            </a:r>
            <a:r>
              <a:rPr sz="4800" u="heavy" spc="-5" dirty="0">
                <a:latin typeface="Arial"/>
                <a:cs typeface="Arial"/>
              </a:rPr>
              <a:t>ks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powershell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</a:rPr>
              <a:t>h</a:t>
            </a:r>
            <a:r>
              <a:rPr sz="4800" u="heavy" spc="-10" dirty="0">
                <a:latin typeface="Arial"/>
                <a:cs typeface="Arial"/>
              </a:rPr>
              <a:t>tt</a:t>
            </a:r>
            <a:r>
              <a:rPr sz="4800" u="heavy" dirty="0">
                <a:latin typeface="Arial"/>
                <a:cs typeface="Arial"/>
              </a:rPr>
              <a:t>p</a:t>
            </a:r>
            <a:r>
              <a:rPr sz="4800" u="heavy" spc="-5" dirty="0">
                <a:latin typeface="Arial"/>
                <a:cs typeface="Arial"/>
              </a:rPr>
              <a:t>s</a:t>
            </a:r>
            <a:r>
              <a:rPr sz="4800" u="heavy" spc="-10" dirty="0">
                <a:latin typeface="Arial"/>
                <a:cs typeface="Arial"/>
              </a:rPr>
              <a:t>://</a:t>
            </a:r>
            <a:r>
              <a:rPr sz="4800" u="heavy" dirty="0">
                <a:latin typeface="Arial"/>
                <a:cs typeface="Arial"/>
              </a:rPr>
              <a:t>gi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hub</a:t>
            </a:r>
            <a:r>
              <a:rPr sz="4800" u="heavy" spc="-10" dirty="0">
                <a:latin typeface="Arial"/>
                <a:cs typeface="Arial"/>
              </a:rPr>
              <a:t>.</a:t>
            </a:r>
            <a:r>
              <a:rPr sz="4800" u="heavy" dirty="0">
                <a:latin typeface="Arial"/>
                <a:cs typeface="Arial"/>
              </a:rPr>
              <a:t>co</a:t>
            </a:r>
            <a:r>
              <a:rPr sz="4800" u="heavy" spc="-5" dirty="0">
                <a:latin typeface="Arial"/>
                <a:cs typeface="Arial"/>
              </a:rPr>
              <a:t>m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opscode-cookboo</a:t>
            </a:r>
            <a:r>
              <a:rPr sz="4800" u="heavy" spc="-5" dirty="0">
                <a:latin typeface="Arial"/>
                <a:cs typeface="Arial"/>
              </a:rPr>
              <a:t>ks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aws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971905" cy="613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D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me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ta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do</a:t>
            </a:r>
            <a:r>
              <a:rPr sz="4800" u="heavy" spc="-5" dirty="0">
                <a:latin typeface="Arial"/>
                <a:cs typeface="Arial"/>
                <a:hlinkClick r:id="rId2"/>
              </a:rPr>
              <a:t>cs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ohai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ml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Exam</a:t>
            </a:r>
            <a:r>
              <a:rPr sz="4800" b="1" spc="-10" dirty="0">
                <a:latin typeface="Arial"/>
                <a:cs typeface="Arial"/>
              </a:rPr>
              <a:t>pl</a:t>
            </a:r>
            <a:r>
              <a:rPr sz="4800" b="1" dirty="0">
                <a:latin typeface="Arial"/>
                <a:cs typeface="Arial"/>
              </a:rPr>
              <a:t>es</a:t>
            </a:r>
            <a:endParaRPr sz="4800">
              <a:latin typeface="Arial"/>
              <a:cs typeface="Arial"/>
            </a:endParaRPr>
          </a:p>
          <a:p>
            <a:pPr marL="812800" marR="34163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</a:rPr>
              <a:t>h</a:t>
            </a:r>
            <a:r>
              <a:rPr sz="4800" u="heavy" spc="-10" dirty="0">
                <a:latin typeface="Arial"/>
                <a:cs typeface="Arial"/>
              </a:rPr>
              <a:t>tt</a:t>
            </a:r>
            <a:r>
              <a:rPr sz="4800" u="heavy" dirty="0">
                <a:latin typeface="Arial"/>
                <a:cs typeface="Arial"/>
              </a:rPr>
              <a:t>p</a:t>
            </a:r>
            <a:r>
              <a:rPr sz="4800" u="heavy" spc="-5" dirty="0">
                <a:latin typeface="Arial"/>
                <a:cs typeface="Arial"/>
              </a:rPr>
              <a:t>s</a:t>
            </a:r>
            <a:r>
              <a:rPr sz="4800" u="heavy" spc="-10" dirty="0">
                <a:latin typeface="Arial"/>
                <a:cs typeface="Arial"/>
              </a:rPr>
              <a:t>://</a:t>
            </a:r>
            <a:r>
              <a:rPr sz="4800" u="heavy" dirty="0">
                <a:latin typeface="Arial"/>
                <a:cs typeface="Arial"/>
              </a:rPr>
              <a:t>gi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hub</a:t>
            </a:r>
            <a:r>
              <a:rPr sz="4800" u="heavy" spc="-10" dirty="0">
                <a:latin typeface="Arial"/>
                <a:cs typeface="Arial"/>
              </a:rPr>
              <a:t>.</a:t>
            </a:r>
            <a:r>
              <a:rPr sz="4800" u="heavy" dirty="0">
                <a:latin typeface="Arial"/>
                <a:cs typeface="Arial"/>
              </a:rPr>
              <a:t>co</a:t>
            </a:r>
            <a:r>
              <a:rPr sz="4800" u="heavy" spc="-5" dirty="0">
                <a:latin typeface="Arial"/>
                <a:cs typeface="Arial"/>
              </a:rPr>
              <a:t>m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opscode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ohai</a:t>
            </a:r>
            <a:r>
              <a:rPr sz="4800" u="heavy" spc="-10" dirty="0">
                <a:latin typeface="Arial"/>
                <a:cs typeface="Arial"/>
              </a:rPr>
              <a:t>/t</a:t>
            </a:r>
            <a:r>
              <a:rPr sz="4800" u="heavy" dirty="0">
                <a:latin typeface="Arial"/>
                <a:cs typeface="Arial"/>
              </a:rPr>
              <a:t>ree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ma</a:t>
            </a:r>
            <a:r>
              <a:rPr sz="4800" u="heavy" spc="-5" dirty="0">
                <a:latin typeface="Arial"/>
                <a:cs typeface="Arial"/>
              </a:rPr>
              <a:t>s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e</a:t>
            </a:r>
            <a:r>
              <a:rPr sz="4800" u="heavy" spc="-5" dirty="0">
                <a:latin typeface="Arial"/>
                <a:cs typeface="Arial"/>
              </a:rPr>
              <a:t>r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lib</a:t>
            </a:r>
            <a:r>
              <a:rPr sz="4800" u="heavy" spc="-5" dirty="0">
                <a:latin typeface="Arial"/>
                <a:cs typeface="Arial"/>
              </a:rPr>
              <a:t>/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u="heavy" dirty="0">
                <a:latin typeface="Arial"/>
                <a:cs typeface="Arial"/>
              </a:rPr>
              <a:t>ohai/plugins</a:t>
            </a:r>
            <a:endParaRPr sz="4800">
              <a:latin typeface="Arial"/>
              <a:cs typeface="Arial"/>
            </a:endParaRPr>
          </a:p>
          <a:p>
            <a:pPr marL="812800" marR="508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</a:rPr>
              <a:t>h</a:t>
            </a:r>
            <a:r>
              <a:rPr sz="4800" u="heavy" spc="-10" dirty="0">
                <a:latin typeface="Arial"/>
                <a:cs typeface="Arial"/>
              </a:rPr>
              <a:t>tt</a:t>
            </a:r>
            <a:r>
              <a:rPr sz="4800" u="heavy" dirty="0">
                <a:latin typeface="Arial"/>
                <a:cs typeface="Arial"/>
              </a:rPr>
              <a:t>p</a:t>
            </a:r>
            <a:r>
              <a:rPr sz="4800" u="heavy" spc="-5" dirty="0">
                <a:latin typeface="Arial"/>
                <a:cs typeface="Arial"/>
              </a:rPr>
              <a:t>s</a:t>
            </a:r>
            <a:r>
              <a:rPr sz="4800" u="heavy" spc="-10" dirty="0">
                <a:latin typeface="Arial"/>
                <a:cs typeface="Arial"/>
              </a:rPr>
              <a:t>://</a:t>
            </a:r>
            <a:r>
              <a:rPr sz="4800" u="heavy" dirty="0">
                <a:latin typeface="Arial"/>
                <a:cs typeface="Arial"/>
              </a:rPr>
              <a:t>gi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hub</a:t>
            </a:r>
            <a:r>
              <a:rPr sz="4800" u="heavy" spc="-10" dirty="0">
                <a:latin typeface="Arial"/>
                <a:cs typeface="Arial"/>
              </a:rPr>
              <a:t>.</a:t>
            </a:r>
            <a:r>
              <a:rPr sz="4800" u="heavy" dirty="0">
                <a:latin typeface="Arial"/>
                <a:cs typeface="Arial"/>
              </a:rPr>
              <a:t>co</a:t>
            </a:r>
            <a:r>
              <a:rPr sz="4800" u="heavy" spc="-5" dirty="0">
                <a:latin typeface="Arial"/>
                <a:cs typeface="Arial"/>
              </a:rPr>
              <a:t>m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SPSCommerce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che</a:t>
            </a:r>
            <a:r>
              <a:rPr sz="4800" u="heavy" spc="-10" dirty="0">
                <a:latin typeface="Arial"/>
                <a:cs typeface="Arial"/>
              </a:rPr>
              <a:t>f</a:t>
            </a:r>
            <a:r>
              <a:rPr sz="4800" u="heavy" dirty="0">
                <a:latin typeface="Arial"/>
                <a:cs typeface="Arial"/>
              </a:rPr>
              <a:t>-e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cho</a:t>
            </a:r>
            <a:r>
              <a:rPr sz="4800" u="heavy" spc="-5" dirty="0">
                <a:latin typeface="Arial"/>
                <a:cs typeface="Arial"/>
              </a:rPr>
              <a:t>s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spc="-5" dirty="0">
                <a:latin typeface="Arial"/>
                <a:cs typeface="Arial"/>
              </a:rPr>
              <a:t>s/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u="heavy" dirty="0">
                <a:latin typeface="Arial"/>
                <a:cs typeface="Arial"/>
              </a:rPr>
              <a:t>blob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ma</a:t>
            </a:r>
            <a:r>
              <a:rPr sz="4800" u="heavy" spc="-5" dirty="0">
                <a:latin typeface="Arial"/>
                <a:cs typeface="Arial"/>
              </a:rPr>
              <a:t>s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e</a:t>
            </a:r>
            <a:r>
              <a:rPr sz="4800" u="heavy" spc="-5" dirty="0">
                <a:latin typeface="Arial"/>
                <a:cs typeface="Arial"/>
              </a:rPr>
              <a:t>r</a:t>
            </a:r>
            <a:r>
              <a:rPr sz="4800" u="heavy" spc="-10" dirty="0">
                <a:latin typeface="Arial"/>
                <a:cs typeface="Arial"/>
              </a:rPr>
              <a:t>/t</a:t>
            </a:r>
            <a:r>
              <a:rPr sz="4800" u="heavy" dirty="0">
                <a:latin typeface="Arial"/>
                <a:cs typeface="Arial"/>
              </a:rPr>
              <a:t>empla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e</a:t>
            </a:r>
            <a:r>
              <a:rPr sz="4800" u="heavy" spc="-5" dirty="0">
                <a:latin typeface="Arial"/>
                <a:cs typeface="Arial"/>
              </a:rPr>
              <a:t>s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de</a:t>
            </a:r>
            <a:r>
              <a:rPr sz="4800" u="heavy" spc="-10" dirty="0">
                <a:latin typeface="Arial"/>
                <a:cs typeface="Arial"/>
              </a:rPr>
              <a:t>f</a:t>
            </a:r>
            <a:r>
              <a:rPr sz="4800" u="heavy" dirty="0">
                <a:latin typeface="Arial"/>
                <a:cs typeface="Arial"/>
              </a:rPr>
              <a:t>aul</a:t>
            </a:r>
            <a:r>
              <a:rPr sz="4800" u="heavy" spc="-10" dirty="0">
                <a:latin typeface="Arial"/>
                <a:cs typeface="Arial"/>
              </a:rPr>
              <a:t>t/</a:t>
            </a:r>
            <a:r>
              <a:rPr sz="4800" u="heavy" dirty="0">
                <a:latin typeface="Arial"/>
                <a:cs typeface="Arial"/>
              </a:rPr>
              <a:t>plugin</a:t>
            </a:r>
            <a:r>
              <a:rPr sz="4800" u="heavy" spc="-5" dirty="0">
                <a:latin typeface="Arial"/>
                <a:cs typeface="Arial"/>
              </a:rPr>
              <a:t>s/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u="heavy" dirty="0">
                <a:latin typeface="Arial"/>
                <a:cs typeface="Arial"/>
              </a:rPr>
              <a:t>dhcpin</a:t>
            </a:r>
            <a:r>
              <a:rPr sz="4800" u="heavy" spc="-10" dirty="0">
                <a:latin typeface="Arial"/>
                <a:cs typeface="Arial"/>
              </a:rPr>
              <a:t>f</a:t>
            </a:r>
            <a:r>
              <a:rPr sz="4800" u="heavy" dirty="0">
                <a:latin typeface="Arial"/>
                <a:cs typeface="Arial"/>
              </a:rPr>
              <a:t>o_v7</a:t>
            </a:r>
            <a:r>
              <a:rPr sz="4800" u="heavy" spc="-10" dirty="0">
                <a:latin typeface="Arial"/>
                <a:cs typeface="Arial"/>
              </a:rPr>
              <a:t>.</a:t>
            </a:r>
            <a:r>
              <a:rPr sz="4800" u="heavy" dirty="0">
                <a:latin typeface="Arial"/>
                <a:cs typeface="Arial"/>
              </a:rPr>
              <a:t>rb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Sty</a:t>
            </a:r>
            <a:r>
              <a:rPr spc="-10" dirty="0"/>
              <a:t>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a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C</a:t>
            </a:r>
            <a:r>
              <a:rPr spc="-10" dirty="0"/>
              <a:t>o</a:t>
            </a:r>
            <a:r>
              <a:rPr dirty="0"/>
              <a:t>rrec</a:t>
            </a:r>
            <a:r>
              <a:rPr spc="-5" dirty="0"/>
              <a:t>t</a:t>
            </a:r>
            <a:r>
              <a:rPr spc="-10" dirty="0"/>
              <a:t>n</a:t>
            </a:r>
            <a:r>
              <a:rPr dirty="0"/>
              <a:t>ess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448540" cy="488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D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me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ta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do</a:t>
            </a:r>
            <a:r>
              <a:rPr sz="4800" u="heavy" spc="-5" dirty="0">
                <a:latin typeface="Arial"/>
                <a:cs typeface="Arial"/>
                <a:hlinkClick r:id="rId2"/>
              </a:rPr>
              <a:t>cs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/f</a:t>
            </a:r>
            <a:r>
              <a:rPr sz="4800" u="heavy" dirty="0">
                <a:latin typeface="Arial"/>
                <a:cs typeface="Arial"/>
                <a:hlinkClick r:id="rId2"/>
              </a:rPr>
              <a:t>oodcri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i</a:t>
            </a:r>
            <a:r>
              <a:rPr sz="4800" u="heavy" spc="-5" dirty="0">
                <a:latin typeface="Arial"/>
                <a:cs typeface="Arial"/>
                <a:hlinkClick r:id="rId2"/>
              </a:rPr>
              <a:t>c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ml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ba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so</a:t>
            </a:r>
            <a:r>
              <a:rPr sz="4800" u="heavy" spc="-360" dirty="0">
                <a:latin typeface="Arial"/>
                <a:cs typeface="Arial"/>
                <a:hlinkClick r:id="rId3"/>
              </a:rPr>
              <a:t>v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co</a:t>
            </a:r>
            <a:r>
              <a:rPr sz="4800" u="heavy" spc="-5" dirty="0">
                <a:latin typeface="Arial"/>
                <a:cs typeface="Arial"/>
                <a:hlinkClick r:id="rId3"/>
              </a:rPr>
              <a:t>m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rubocop</a:t>
            </a:r>
            <a:r>
              <a:rPr sz="4800" u="heavy" spc="-5" dirty="0">
                <a:latin typeface="Arial"/>
                <a:cs typeface="Arial"/>
                <a:hlinkClick r:id="rId3"/>
              </a:rPr>
              <a:t>/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Sty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spc="-5" dirty="0">
                <a:latin typeface="Arial"/>
                <a:cs typeface="Arial"/>
              </a:rPr>
              <a:t>d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rrec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ul</a:t>
            </a:r>
            <a:r>
              <a:rPr sz="4800" b="1" dirty="0">
                <a:latin typeface="Arial"/>
                <a:cs typeface="Arial"/>
              </a:rPr>
              <a:t>es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  <a:hlinkClick r:id="rId4"/>
              </a:rPr>
              <a:t>h</a:t>
            </a:r>
            <a:r>
              <a:rPr sz="4800" spc="-10" dirty="0">
                <a:latin typeface="Arial"/>
                <a:cs typeface="Arial"/>
                <a:hlinkClick r:id="rId4"/>
              </a:rPr>
              <a:t>tt</a:t>
            </a:r>
            <a:r>
              <a:rPr sz="4800" dirty="0">
                <a:latin typeface="Arial"/>
                <a:cs typeface="Arial"/>
                <a:hlinkClick r:id="rId4"/>
              </a:rPr>
              <a:t>p</a:t>
            </a:r>
            <a:r>
              <a:rPr sz="4800" spc="-10" dirty="0">
                <a:latin typeface="Arial"/>
                <a:cs typeface="Arial"/>
                <a:hlinkClick r:id="rId4"/>
              </a:rPr>
              <a:t>://f</a:t>
            </a:r>
            <a:r>
              <a:rPr sz="4800" dirty="0">
                <a:latin typeface="Arial"/>
                <a:cs typeface="Arial"/>
                <a:hlinkClick r:id="rId4"/>
              </a:rPr>
              <a:t>oodcri</a:t>
            </a:r>
            <a:r>
              <a:rPr sz="4800" spc="-10" dirty="0">
                <a:latin typeface="Arial"/>
                <a:cs typeface="Arial"/>
                <a:hlinkClick r:id="rId4"/>
              </a:rPr>
              <a:t>t</a:t>
            </a:r>
            <a:r>
              <a:rPr sz="4800" dirty="0">
                <a:latin typeface="Arial"/>
                <a:cs typeface="Arial"/>
                <a:hlinkClick r:id="rId4"/>
              </a:rPr>
              <a:t>i</a:t>
            </a:r>
            <a:r>
              <a:rPr sz="4800" spc="-5" dirty="0">
                <a:latin typeface="Arial"/>
                <a:cs typeface="Arial"/>
                <a:hlinkClick r:id="rId4"/>
              </a:rPr>
              <a:t>c</a:t>
            </a:r>
            <a:r>
              <a:rPr sz="4800" spc="-10" dirty="0">
                <a:latin typeface="Arial"/>
                <a:cs typeface="Arial"/>
                <a:hlinkClick r:id="rId4"/>
              </a:rPr>
              <a:t>.</a:t>
            </a:r>
            <a:r>
              <a:rPr sz="4800" dirty="0">
                <a:latin typeface="Arial"/>
                <a:cs typeface="Arial"/>
                <a:hlinkClick r:id="rId4"/>
              </a:rPr>
              <a:t>io</a:t>
            </a:r>
            <a:r>
              <a:rPr sz="4800" spc="-5" dirty="0">
                <a:latin typeface="Arial"/>
                <a:cs typeface="Arial"/>
                <a:hlinkClick r:id="rId4"/>
              </a:rPr>
              <a:t>/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</a:rPr>
              <a:t>h</a:t>
            </a:r>
            <a:r>
              <a:rPr sz="4800" u="heavy" spc="-10" dirty="0">
                <a:latin typeface="Arial"/>
                <a:cs typeface="Arial"/>
              </a:rPr>
              <a:t>tt</a:t>
            </a:r>
            <a:r>
              <a:rPr sz="4800" u="heavy" dirty="0">
                <a:latin typeface="Arial"/>
                <a:cs typeface="Arial"/>
              </a:rPr>
              <a:t>p</a:t>
            </a:r>
            <a:r>
              <a:rPr sz="4800" u="heavy" spc="-5" dirty="0">
                <a:latin typeface="Arial"/>
                <a:cs typeface="Arial"/>
              </a:rPr>
              <a:t>s</a:t>
            </a:r>
            <a:r>
              <a:rPr sz="4800" u="heavy" spc="-10" dirty="0">
                <a:latin typeface="Arial"/>
                <a:cs typeface="Arial"/>
              </a:rPr>
              <a:t>://</a:t>
            </a:r>
            <a:r>
              <a:rPr sz="4800" u="heavy" dirty="0">
                <a:latin typeface="Arial"/>
                <a:cs typeface="Arial"/>
              </a:rPr>
              <a:t>gi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hub</a:t>
            </a:r>
            <a:r>
              <a:rPr sz="4800" u="heavy" spc="-10" dirty="0">
                <a:latin typeface="Arial"/>
                <a:cs typeface="Arial"/>
              </a:rPr>
              <a:t>.</a:t>
            </a:r>
            <a:r>
              <a:rPr sz="4800" u="heavy" dirty="0">
                <a:latin typeface="Arial"/>
                <a:cs typeface="Arial"/>
              </a:rPr>
              <a:t>co</a:t>
            </a:r>
            <a:r>
              <a:rPr sz="4800" u="heavy" spc="-5" dirty="0">
                <a:latin typeface="Arial"/>
                <a:cs typeface="Arial"/>
              </a:rPr>
              <a:t>m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bba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so</a:t>
            </a:r>
            <a:r>
              <a:rPr sz="4800" u="heavy" spc="-5" dirty="0">
                <a:latin typeface="Arial"/>
                <a:cs typeface="Arial"/>
              </a:rPr>
              <a:t>v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rub</a:t>
            </a:r>
            <a:r>
              <a:rPr sz="4800" u="heavy" spc="-5" dirty="0">
                <a:latin typeface="Arial"/>
                <a:cs typeface="Arial"/>
              </a:rPr>
              <a:t>y-s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yle-guide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</a:t>
            </a:r>
            <a:r>
              <a:rPr spc="-10" dirty="0"/>
              <a:t>ni</a:t>
            </a:r>
            <a:r>
              <a:rPr dirty="0"/>
              <a:t>t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14830" cy="473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D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me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ta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do</a:t>
            </a:r>
            <a:r>
              <a:rPr sz="4800" u="heavy" spc="-5" dirty="0">
                <a:latin typeface="Arial"/>
                <a:cs typeface="Arial"/>
                <a:hlinkClick r:id="rId2"/>
              </a:rPr>
              <a:t>cs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</a:t>
            </a:r>
            <a:r>
              <a:rPr sz="4800" u="heavy" dirty="0">
                <a:latin typeface="Arial"/>
                <a:cs typeface="Arial"/>
                <a:hlinkClick r:id="rId2"/>
              </a:rPr>
              <a:t>spe</a:t>
            </a:r>
            <a:r>
              <a:rPr sz="4800" u="heavy" spc="-5" dirty="0">
                <a:latin typeface="Arial"/>
                <a:cs typeface="Arial"/>
                <a:hlinkClick r:id="rId2"/>
              </a:rPr>
              <a:t>c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ml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</a:rPr>
              <a:t>h</a:t>
            </a:r>
            <a:r>
              <a:rPr sz="4800" u="heavy" spc="-10" dirty="0">
                <a:latin typeface="Arial"/>
                <a:cs typeface="Arial"/>
              </a:rPr>
              <a:t>tt</a:t>
            </a:r>
            <a:r>
              <a:rPr sz="4800" u="heavy" dirty="0">
                <a:latin typeface="Arial"/>
                <a:cs typeface="Arial"/>
              </a:rPr>
              <a:t>p</a:t>
            </a:r>
            <a:r>
              <a:rPr sz="4800" u="heavy" spc="-5" dirty="0">
                <a:latin typeface="Arial"/>
                <a:cs typeface="Arial"/>
              </a:rPr>
              <a:t>s</a:t>
            </a:r>
            <a:r>
              <a:rPr sz="4800" u="heavy" spc="-10" dirty="0">
                <a:latin typeface="Arial"/>
                <a:cs typeface="Arial"/>
              </a:rPr>
              <a:t>://</a:t>
            </a:r>
            <a:r>
              <a:rPr sz="4800" u="heavy" dirty="0">
                <a:latin typeface="Arial"/>
                <a:cs typeface="Arial"/>
              </a:rPr>
              <a:t>se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hvargo</a:t>
            </a:r>
            <a:r>
              <a:rPr sz="4800" u="heavy" spc="-10" dirty="0">
                <a:latin typeface="Arial"/>
                <a:cs typeface="Arial"/>
              </a:rPr>
              <a:t>.</a:t>
            </a:r>
            <a:r>
              <a:rPr sz="4800" u="heavy" dirty="0">
                <a:latin typeface="Arial"/>
                <a:cs typeface="Arial"/>
              </a:rPr>
              <a:t>gi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hub</a:t>
            </a:r>
            <a:r>
              <a:rPr sz="4800" u="heavy" spc="-10" dirty="0">
                <a:latin typeface="Arial"/>
                <a:cs typeface="Arial"/>
              </a:rPr>
              <a:t>.</a:t>
            </a:r>
            <a:r>
              <a:rPr sz="4800" u="heavy" dirty="0">
                <a:latin typeface="Arial"/>
                <a:cs typeface="Arial"/>
              </a:rPr>
              <a:t>io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che</a:t>
            </a:r>
            <a:r>
              <a:rPr sz="4800" u="heavy" spc="-10" dirty="0">
                <a:latin typeface="Arial"/>
                <a:cs typeface="Arial"/>
              </a:rPr>
              <a:t>f</a:t>
            </a:r>
            <a:r>
              <a:rPr sz="4800" u="heavy" dirty="0">
                <a:latin typeface="Arial"/>
                <a:cs typeface="Arial"/>
              </a:rPr>
              <a:t>spe</a:t>
            </a:r>
            <a:r>
              <a:rPr sz="4800" u="heavy" spc="-5" dirty="0">
                <a:latin typeface="Arial"/>
                <a:cs typeface="Arial"/>
              </a:rPr>
              <a:t>c/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Exam</a:t>
            </a:r>
            <a:r>
              <a:rPr sz="4800" b="1" spc="-10" dirty="0">
                <a:latin typeface="Arial"/>
                <a:cs typeface="Arial"/>
              </a:rPr>
              <a:t>pl</a:t>
            </a:r>
            <a:r>
              <a:rPr sz="4800" b="1" dirty="0">
                <a:latin typeface="Arial"/>
                <a:cs typeface="Arial"/>
              </a:rPr>
              <a:t>es</a:t>
            </a:r>
            <a:endParaRPr sz="4800">
              <a:latin typeface="Arial"/>
              <a:cs typeface="Arial"/>
            </a:endParaRPr>
          </a:p>
          <a:p>
            <a:pPr marL="812800" marR="508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</a:rPr>
              <a:t>h</a:t>
            </a:r>
            <a:r>
              <a:rPr sz="4800" u="heavy" spc="-10" dirty="0">
                <a:latin typeface="Arial"/>
                <a:cs typeface="Arial"/>
              </a:rPr>
              <a:t>tt</a:t>
            </a:r>
            <a:r>
              <a:rPr sz="4800" u="heavy" dirty="0">
                <a:latin typeface="Arial"/>
                <a:cs typeface="Arial"/>
              </a:rPr>
              <a:t>p</a:t>
            </a:r>
            <a:r>
              <a:rPr sz="4800" u="heavy" spc="-5" dirty="0">
                <a:latin typeface="Arial"/>
                <a:cs typeface="Arial"/>
              </a:rPr>
              <a:t>s</a:t>
            </a:r>
            <a:r>
              <a:rPr sz="4800" u="heavy" spc="-10" dirty="0">
                <a:latin typeface="Arial"/>
                <a:cs typeface="Arial"/>
              </a:rPr>
              <a:t>://</a:t>
            </a:r>
            <a:r>
              <a:rPr sz="4800" u="heavy" dirty="0">
                <a:latin typeface="Arial"/>
                <a:cs typeface="Arial"/>
              </a:rPr>
              <a:t>gi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hub</a:t>
            </a:r>
            <a:r>
              <a:rPr sz="4800" u="heavy" spc="-10" dirty="0">
                <a:latin typeface="Arial"/>
                <a:cs typeface="Arial"/>
              </a:rPr>
              <a:t>.</a:t>
            </a:r>
            <a:r>
              <a:rPr sz="4800" u="heavy" dirty="0">
                <a:latin typeface="Arial"/>
                <a:cs typeface="Arial"/>
              </a:rPr>
              <a:t>co</a:t>
            </a:r>
            <a:r>
              <a:rPr sz="4800" u="heavy" spc="-5" dirty="0">
                <a:latin typeface="Arial"/>
                <a:cs typeface="Arial"/>
              </a:rPr>
              <a:t>m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se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hvargo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che</a:t>
            </a:r>
            <a:r>
              <a:rPr sz="4800" u="heavy" spc="-10" dirty="0">
                <a:latin typeface="Arial"/>
                <a:cs typeface="Arial"/>
              </a:rPr>
              <a:t>f</a:t>
            </a:r>
            <a:r>
              <a:rPr sz="4800" u="heavy" dirty="0">
                <a:latin typeface="Arial"/>
                <a:cs typeface="Arial"/>
              </a:rPr>
              <a:t>spe</a:t>
            </a:r>
            <a:r>
              <a:rPr sz="4800" u="heavy" spc="-5" dirty="0">
                <a:latin typeface="Arial"/>
                <a:cs typeface="Arial"/>
              </a:rPr>
              <a:t>c</a:t>
            </a:r>
            <a:r>
              <a:rPr sz="4800" u="heavy" spc="-10" dirty="0">
                <a:latin typeface="Arial"/>
                <a:cs typeface="Arial"/>
              </a:rPr>
              <a:t>/t</a:t>
            </a:r>
            <a:r>
              <a:rPr sz="4800" u="heavy" dirty="0">
                <a:latin typeface="Arial"/>
                <a:cs typeface="Arial"/>
              </a:rPr>
              <a:t>ree</a:t>
            </a:r>
            <a:r>
              <a:rPr sz="4800" u="heavy" spc="-10" dirty="0">
                <a:latin typeface="Arial"/>
                <a:cs typeface="Arial"/>
              </a:rPr>
              <a:t>/</a:t>
            </a:r>
            <a:r>
              <a:rPr sz="4800" u="heavy" dirty="0">
                <a:latin typeface="Arial"/>
                <a:cs typeface="Arial"/>
              </a:rPr>
              <a:t>ma</a:t>
            </a:r>
            <a:r>
              <a:rPr sz="4800" u="heavy" spc="-5" dirty="0">
                <a:latin typeface="Arial"/>
                <a:cs typeface="Arial"/>
              </a:rPr>
              <a:t>s</a:t>
            </a:r>
            <a:r>
              <a:rPr sz="4800" u="heavy" spc="-10" dirty="0">
                <a:latin typeface="Arial"/>
                <a:cs typeface="Arial"/>
              </a:rPr>
              <a:t>t</a:t>
            </a:r>
            <a:r>
              <a:rPr sz="4800" u="heavy" dirty="0">
                <a:latin typeface="Arial"/>
                <a:cs typeface="Arial"/>
              </a:rPr>
              <a:t>e</a:t>
            </a:r>
            <a:r>
              <a:rPr sz="4800" u="heavy" spc="-5" dirty="0">
                <a:latin typeface="Arial"/>
                <a:cs typeface="Arial"/>
              </a:rPr>
              <a:t>r/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u="heavy" dirty="0">
                <a:latin typeface="Arial"/>
                <a:cs typeface="Arial"/>
              </a:rPr>
              <a:t>examples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Fu</a:t>
            </a:r>
            <a:r>
              <a:rPr dirty="0"/>
              <a:t>r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1115040" cy="659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spc="-5" dirty="0">
                <a:latin typeface="Arial"/>
                <a:cs typeface="Arial"/>
                <a:hlinkClick r:id="rId2"/>
              </a:rPr>
              <a:t>/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supermarke</a:t>
            </a:r>
            <a:r>
              <a:rPr sz="4800" u="heavy" spc="-10" dirty="0">
                <a:latin typeface="Arial"/>
                <a:cs typeface="Arial"/>
                <a:hlinkClick r:id="rId3"/>
              </a:rPr>
              <a:t>t.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f.</a:t>
            </a:r>
            <a:r>
              <a:rPr sz="4800" u="heavy" dirty="0">
                <a:latin typeface="Arial"/>
                <a:cs typeface="Arial"/>
                <a:hlinkClick r:id="rId3"/>
              </a:rPr>
              <a:t>i</a:t>
            </a:r>
            <a:r>
              <a:rPr sz="4800" u="heavy" spc="-5" dirty="0">
                <a:latin typeface="Arial"/>
                <a:cs typeface="Arial"/>
                <a:hlinkClick r:id="rId3"/>
              </a:rPr>
              <a:t>o</a:t>
            </a:r>
            <a:r>
              <a:rPr sz="4800" spc="-5" dirty="0">
                <a:latin typeface="Arial"/>
                <a:cs typeface="Arial"/>
                <a:hlinkClick r:id="rId3"/>
              </a:rPr>
              <a:t>/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4"/>
              </a:rPr>
              <a:t>h</a:t>
            </a:r>
            <a:r>
              <a:rPr sz="4800" u="heavy" spc="-10" dirty="0">
                <a:latin typeface="Arial"/>
                <a:cs typeface="Arial"/>
                <a:hlinkClick r:id="rId4"/>
              </a:rPr>
              <a:t>tt</a:t>
            </a:r>
            <a:r>
              <a:rPr sz="4800" u="heavy" dirty="0">
                <a:latin typeface="Arial"/>
                <a:cs typeface="Arial"/>
                <a:hlinkClick r:id="rId4"/>
              </a:rPr>
              <a:t>p</a:t>
            </a:r>
            <a:r>
              <a:rPr sz="4800" u="heavy" spc="-10" dirty="0">
                <a:latin typeface="Arial"/>
                <a:cs typeface="Arial"/>
                <a:hlinkClick r:id="rId4"/>
              </a:rPr>
              <a:t>://</a:t>
            </a:r>
            <a:r>
              <a:rPr sz="4800" u="heavy" dirty="0">
                <a:latin typeface="Arial"/>
                <a:cs typeface="Arial"/>
                <a:hlinkClick r:id="rId4"/>
              </a:rPr>
              <a:t>do</a:t>
            </a:r>
            <a:r>
              <a:rPr sz="4800" u="heavy" spc="-5" dirty="0">
                <a:latin typeface="Arial"/>
                <a:cs typeface="Arial"/>
                <a:hlinkClick r:id="rId4"/>
              </a:rPr>
              <a:t>cs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che</a:t>
            </a:r>
            <a:r>
              <a:rPr sz="4800" u="heavy" spc="-10" dirty="0">
                <a:latin typeface="Arial"/>
                <a:cs typeface="Arial"/>
                <a:hlinkClick r:id="rId4"/>
              </a:rPr>
              <a:t>f.</a:t>
            </a:r>
            <a:r>
              <a:rPr sz="4800" u="heavy" dirty="0">
                <a:latin typeface="Arial"/>
                <a:cs typeface="Arial"/>
                <a:hlinkClick r:id="rId4"/>
              </a:rPr>
              <a:t>i</a:t>
            </a:r>
            <a:r>
              <a:rPr sz="4800" u="heavy" spc="-5" dirty="0">
                <a:latin typeface="Arial"/>
                <a:cs typeface="Arial"/>
                <a:hlinkClick r:id="rId4"/>
              </a:rPr>
              <a:t>o</a:t>
            </a:r>
            <a:r>
              <a:rPr sz="4800" spc="-5" dirty="0">
                <a:latin typeface="Arial"/>
                <a:cs typeface="Arial"/>
                <a:hlinkClick r:id="rId4"/>
              </a:rPr>
              <a:t>/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5"/>
              </a:rPr>
              <a:t>h</a:t>
            </a:r>
            <a:r>
              <a:rPr sz="4800" u="heavy" spc="-10" dirty="0">
                <a:latin typeface="Arial"/>
                <a:cs typeface="Arial"/>
                <a:hlinkClick r:id="rId5"/>
              </a:rPr>
              <a:t>tt</a:t>
            </a:r>
            <a:r>
              <a:rPr sz="4800" u="heavy" dirty="0">
                <a:latin typeface="Arial"/>
                <a:cs typeface="Arial"/>
                <a:hlinkClick r:id="rId5"/>
              </a:rPr>
              <a:t>p</a:t>
            </a:r>
            <a:r>
              <a:rPr sz="4800" u="heavy" spc="-10" dirty="0">
                <a:latin typeface="Arial"/>
                <a:cs typeface="Arial"/>
                <a:hlinkClick r:id="rId5"/>
              </a:rPr>
              <a:t>://</a:t>
            </a:r>
            <a:r>
              <a:rPr sz="4800" u="heavy" dirty="0">
                <a:latin typeface="Arial"/>
                <a:cs typeface="Arial"/>
                <a:hlinkClick r:id="rId5"/>
              </a:rPr>
              <a:t>learnche</a:t>
            </a:r>
            <a:r>
              <a:rPr sz="4800" u="heavy" spc="-10" dirty="0">
                <a:latin typeface="Arial"/>
                <a:cs typeface="Arial"/>
                <a:hlinkClick r:id="rId5"/>
              </a:rPr>
              <a:t>f.</a:t>
            </a:r>
            <a:r>
              <a:rPr sz="4800" u="heavy" dirty="0">
                <a:latin typeface="Arial"/>
                <a:cs typeface="Arial"/>
                <a:hlinkClick r:id="rId5"/>
              </a:rPr>
              <a:t>com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6"/>
              </a:rPr>
              <a:t>h</a:t>
            </a:r>
            <a:r>
              <a:rPr sz="4800" u="heavy" spc="-10" dirty="0">
                <a:latin typeface="Arial"/>
                <a:cs typeface="Arial"/>
                <a:hlinkClick r:id="rId6"/>
              </a:rPr>
              <a:t>tt</a:t>
            </a:r>
            <a:r>
              <a:rPr sz="4800" u="heavy" dirty="0">
                <a:latin typeface="Arial"/>
                <a:cs typeface="Arial"/>
                <a:hlinkClick r:id="rId6"/>
              </a:rPr>
              <a:t>p</a:t>
            </a:r>
            <a:r>
              <a:rPr sz="4800" u="heavy" spc="-10" dirty="0">
                <a:latin typeface="Arial"/>
                <a:cs typeface="Arial"/>
                <a:hlinkClick r:id="rId6"/>
              </a:rPr>
              <a:t>://</a:t>
            </a:r>
            <a:r>
              <a:rPr sz="4800" u="heavy" dirty="0">
                <a:latin typeface="Arial"/>
                <a:cs typeface="Arial"/>
                <a:hlinkClick r:id="rId6"/>
              </a:rPr>
              <a:t>li</a:t>
            </a:r>
            <a:r>
              <a:rPr sz="4800" u="heavy" spc="-5" dirty="0">
                <a:latin typeface="Arial"/>
                <a:cs typeface="Arial"/>
                <a:hlinkClick r:id="rId6"/>
              </a:rPr>
              <a:t>s</a:t>
            </a:r>
            <a:r>
              <a:rPr sz="4800" u="heavy" spc="-10" dirty="0">
                <a:latin typeface="Arial"/>
                <a:cs typeface="Arial"/>
                <a:hlinkClick r:id="rId6"/>
              </a:rPr>
              <a:t>t</a:t>
            </a:r>
            <a:r>
              <a:rPr sz="4800" u="heavy" spc="-5" dirty="0">
                <a:latin typeface="Arial"/>
                <a:cs typeface="Arial"/>
                <a:hlinkClick r:id="rId6"/>
              </a:rPr>
              <a:t>s</a:t>
            </a:r>
            <a:r>
              <a:rPr sz="4800" u="heavy" spc="-10" dirty="0">
                <a:latin typeface="Arial"/>
                <a:cs typeface="Arial"/>
                <a:hlinkClick r:id="rId6"/>
              </a:rPr>
              <a:t>.</a:t>
            </a:r>
            <a:r>
              <a:rPr sz="4800" u="heavy" dirty="0">
                <a:latin typeface="Arial"/>
                <a:cs typeface="Arial"/>
                <a:hlinkClick r:id="rId6"/>
              </a:rPr>
              <a:t>opscode</a:t>
            </a:r>
            <a:r>
              <a:rPr sz="4800" u="heavy" spc="-10" dirty="0">
                <a:latin typeface="Arial"/>
                <a:cs typeface="Arial"/>
                <a:hlinkClick r:id="rId6"/>
              </a:rPr>
              <a:t>.</a:t>
            </a:r>
            <a:r>
              <a:rPr sz="4800" u="heavy" dirty="0">
                <a:latin typeface="Arial"/>
                <a:cs typeface="Arial"/>
                <a:hlinkClick r:id="rId6"/>
              </a:rPr>
              <a:t>com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7"/>
              </a:rPr>
              <a:t>h</a:t>
            </a:r>
            <a:r>
              <a:rPr sz="4800" u="heavy" spc="-10" dirty="0">
                <a:latin typeface="Arial"/>
                <a:cs typeface="Arial"/>
                <a:hlinkClick r:id="rId7"/>
              </a:rPr>
              <a:t>tt</a:t>
            </a:r>
            <a:r>
              <a:rPr sz="4800" u="heavy" dirty="0">
                <a:latin typeface="Arial"/>
                <a:cs typeface="Arial"/>
                <a:hlinkClick r:id="rId7"/>
              </a:rPr>
              <a:t>p</a:t>
            </a:r>
            <a:r>
              <a:rPr sz="4800" u="heavy" spc="-10" dirty="0">
                <a:latin typeface="Arial"/>
                <a:cs typeface="Arial"/>
                <a:hlinkClick r:id="rId7"/>
              </a:rPr>
              <a:t>://</a:t>
            </a:r>
            <a:r>
              <a:rPr sz="4800" u="heavy" dirty="0">
                <a:latin typeface="Arial"/>
                <a:cs typeface="Arial"/>
                <a:hlinkClick r:id="rId7"/>
              </a:rPr>
              <a:t>you</a:t>
            </a:r>
            <a:r>
              <a:rPr sz="4800" u="heavy" spc="-10" dirty="0">
                <a:latin typeface="Arial"/>
                <a:cs typeface="Arial"/>
                <a:hlinkClick r:id="rId7"/>
              </a:rPr>
              <a:t>t</a:t>
            </a:r>
            <a:r>
              <a:rPr sz="4800" u="heavy" dirty="0">
                <a:latin typeface="Arial"/>
                <a:cs typeface="Arial"/>
                <a:hlinkClick r:id="rId7"/>
              </a:rPr>
              <a:t>ube</a:t>
            </a:r>
            <a:r>
              <a:rPr sz="4800" u="heavy" spc="-10" dirty="0">
                <a:latin typeface="Arial"/>
                <a:cs typeface="Arial"/>
                <a:hlinkClick r:id="rId7"/>
              </a:rPr>
              <a:t>.</a:t>
            </a:r>
            <a:r>
              <a:rPr sz="4800" u="heavy" dirty="0">
                <a:latin typeface="Arial"/>
                <a:cs typeface="Arial"/>
                <a:hlinkClick r:id="rId7"/>
              </a:rPr>
              <a:t>co</a:t>
            </a:r>
            <a:r>
              <a:rPr sz="4800" u="heavy" spc="-5" dirty="0">
                <a:latin typeface="Arial"/>
                <a:cs typeface="Arial"/>
                <a:hlinkClick r:id="rId7"/>
              </a:rPr>
              <a:t>m</a:t>
            </a:r>
            <a:r>
              <a:rPr sz="4800" u="heavy" spc="-10" dirty="0">
                <a:latin typeface="Arial"/>
                <a:cs typeface="Arial"/>
                <a:hlinkClick r:id="rId7"/>
              </a:rPr>
              <a:t>/</a:t>
            </a:r>
            <a:r>
              <a:rPr sz="4800" u="heavy" dirty="0">
                <a:latin typeface="Arial"/>
                <a:cs typeface="Arial"/>
                <a:hlinkClick r:id="rId7"/>
              </a:rPr>
              <a:t>use</a:t>
            </a:r>
            <a:r>
              <a:rPr sz="4800" u="heavy" spc="-5" dirty="0">
                <a:latin typeface="Arial"/>
                <a:cs typeface="Arial"/>
                <a:hlinkClick r:id="rId7"/>
              </a:rPr>
              <a:t>r</a:t>
            </a:r>
            <a:r>
              <a:rPr sz="4800" u="heavy" spc="-10" dirty="0">
                <a:latin typeface="Arial"/>
                <a:cs typeface="Arial"/>
                <a:hlinkClick r:id="rId7"/>
              </a:rPr>
              <a:t>/</a:t>
            </a:r>
            <a:r>
              <a:rPr sz="4800" u="heavy" dirty="0">
                <a:latin typeface="Arial"/>
                <a:cs typeface="Arial"/>
                <a:hlinkClick r:id="rId7"/>
              </a:rPr>
              <a:t>ge</a:t>
            </a:r>
            <a:r>
              <a:rPr sz="4800" u="heavy" spc="-10" dirty="0">
                <a:latin typeface="Arial"/>
                <a:cs typeface="Arial"/>
                <a:hlinkClick r:id="rId7"/>
              </a:rPr>
              <a:t>t</a:t>
            </a:r>
            <a:r>
              <a:rPr sz="4800" u="heavy" dirty="0">
                <a:latin typeface="Arial"/>
                <a:cs typeface="Arial"/>
                <a:hlinkClick r:id="rId7"/>
              </a:rPr>
              <a:t>che</a:t>
            </a:r>
            <a:r>
              <a:rPr sz="4800" u="heavy" spc="-5" dirty="0">
                <a:latin typeface="Arial"/>
                <a:cs typeface="Arial"/>
                <a:hlinkClick r:id="rId7"/>
              </a:rPr>
              <a:t>f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  <a:tab pos="5476240" algn="l"/>
              </a:tabLst>
            </a:pP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rc</a:t>
            </a:r>
            <a:r>
              <a:rPr sz="4800" spc="-10" dirty="0">
                <a:latin typeface="Arial"/>
                <a:cs typeface="Arial"/>
              </a:rPr>
              <a:t>.f</a:t>
            </a:r>
            <a:r>
              <a:rPr sz="4800" dirty="0">
                <a:latin typeface="Arial"/>
                <a:cs typeface="Arial"/>
              </a:rPr>
              <a:t>reenode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ne</a:t>
            </a:r>
            <a:r>
              <a:rPr sz="4800" spc="-5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	#che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#che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-hacking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  <a:tab pos="2865755" algn="l"/>
              </a:tabLst>
            </a:pPr>
            <a:r>
              <a:rPr sz="4800" spc="-27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er	</a:t>
            </a:r>
            <a:r>
              <a:rPr sz="4800" spc="-5" dirty="0">
                <a:latin typeface="Arial"/>
                <a:cs typeface="Arial"/>
              </a:rPr>
              <a:t>@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#ge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Learning</a:t>
            </a:r>
            <a:r>
              <a:rPr spc="-25" dirty="0"/>
              <a:t> </a:t>
            </a:r>
            <a:r>
              <a:rPr spc="-5" dirty="0"/>
              <a:t>Chef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812800" y="1896906"/>
            <a:ext cx="6934834" cy="218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Mischa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spc="-54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aylor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&amp;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 </a:t>
            </a:r>
            <a:r>
              <a:rPr sz="4800" spc="-360" dirty="0">
                <a:latin typeface="Arial"/>
                <a:cs typeface="Arial"/>
              </a:rPr>
              <a:t>V</a:t>
            </a:r>
            <a:r>
              <a:rPr sz="4800" dirty="0">
                <a:latin typeface="Arial"/>
                <a:cs typeface="Arial"/>
              </a:rPr>
              <a:t>argo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basics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007600" y="1574800"/>
            <a:ext cx="5448300" cy="711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i</a:t>
            </a:r>
            <a:r>
              <a:rPr spc="-5" dirty="0"/>
              <a:t>z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137400" y="1947706"/>
            <a:ext cx="7522845" cy="288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Cowie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sy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More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ailed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men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handle</a:t>
            </a:r>
            <a:r>
              <a:rPr sz="4800" spc="-5" dirty="0">
                <a:latin typeface="Arial"/>
                <a:cs typeface="Arial"/>
              </a:rPr>
              <a:t>rs,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sub</a:t>
            </a:r>
            <a:r>
              <a:rPr sz="4800" spc="-5" dirty="0">
                <a:latin typeface="Arial"/>
                <a:cs typeface="Arial"/>
              </a:rPr>
              <a:t>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536700" y="1714500"/>
            <a:ext cx="5448300" cy="711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200</Words>
  <Application>Microsoft Office PowerPoint</Application>
  <PresentationFormat>Custom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Gill Sans MT</vt:lpstr>
      <vt:lpstr>Office Theme</vt:lpstr>
      <vt:lpstr>Further Resources</vt:lpstr>
      <vt:lpstr>Chef Fundamentals - Q&amp;A Forum</vt:lpstr>
      <vt:lpstr>Custom Resources</vt:lpstr>
      <vt:lpstr>Ohai Plugins</vt:lpstr>
      <vt:lpstr>Style and Correctness</vt:lpstr>
      <vt:lpstr>Unit Testing</vt:lpstr>
      <vt:lpstr>Further Resources</vt:lpstr>
      <vt:lpstr>Learning Chef</vt:lpstr>
      <vt:lpstr>Customizing Chef</vt:lpstr>
      <vt:lpstr>Food Fight Show</vt:lpstr>
      <vt:lpstr>ChefConf 2015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20</cp:revision>
  <dcterms:created xsi:type="dcterms:W3CDTF">2015-06-04T12:17:04Z</dcterms:created>
  <dcterms:modified xsi:type="dcterms:W3CDTF">2015-06-05T13:55:24Z</dcterms:modified>
</cp:coreProperties>
</file>