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85" r:id="rId30"/>
    <p:sldId id="444" r:id="rId31"/>
    <p:sldId id="445" r:id="rId32"/>
    <p:sldId id="446" r:id="rId33"/>
    <p:sldId id="486" r:id="rId34"/>
    <p:sldId id="447" r:id="rId35"/>
    <p:sldId id="451" r:id="rId36"/>
    <p:sldId id="452" r:id="rId37"/>
    <p:sldId id="453" r:id="rId38"/>
    <p:sldId id="454" r:id="rId39"/>
    <p:sldId id="477" r:id="rId40"/>
    <p:sldId id="456" r:id="rId41"/>
    <p:sldId id="457" r:id="rId42"/>
    <p:sldId id="458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6" r:id="rId5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1" autoAdjust="0"/>
    <p:restoredTop sz="94660"/>
  </p:normalViewPr>
  <p:slideViewPr>
    <p:cSldViewPr>
      <p:cViewPr varScale="1">
        <p:scale>
          <a:sx n="115" d="100"/>
          <a:sy n="115" d="100"/>
        </p:scale>
        <p:origin x="-120" y="-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templates/default/</a:t>
            </a:r>
            <a:r>
              <a:rPr sz="2400" dirty="0" smtClean="0">
                <a:latin typeface="Courier New"/>
                <a:cs typeface="Courier New"/>
              </a:rPr>
              <a:t>config.rb</a:t>
            </a:r>
            <a:r>
              <a:rPr lang="en-US" sz="2400" dirty="0" smtClean="0">
                <a:latin typeface="Courier New"/>
                <a:cs typeface="Courier New"/>
              </a:rPr>
              <a:t>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]",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"apache/modules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Mash.new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23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It's essentially a Hash that allows you to use string keys and symbol keys interchangeably to return the same value.</a:t>
            </a: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dirty="0">
              <a:latin typeface="Arial"/>
              <a:cs typeface="Arial"/>
            </a:endParaRP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https://</a:t>
            </a:r>
            <a:r>
              <a:rPr lang="en-US" sz="4800" dirty="0" err="1">
                <a:latin typeface="Arial"/>
                <a:cs typeface="Arial"/>
              </a:rPr>
              <a:t>github.com</a:t>
            </a:r>
            <a:r>
              <a:rPr lang="en-US" sz="4800" dirty="0">
                <a:latin typeface="Arial"/>
                <a:cs typeface="Arial"/>
              </a:rPr>
              <a:t>/chef/chef/blob/master/lib/chef/</a:t>
            </a:r>
            <a:r>
              <a:rPr lang="en-US" sz="4800" dirty="0" err="1">
                <a:latin typeface="Arial"/>
                <a:cs typeface="Arial"/>
              </a:rPr>
              <a:t>mash.rb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web.rb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</a:t>
            </a:r>
            <a:r>
              <a:rPr lang="en-US" spc="-10" dirty="0" smtClean="0"/>
              <a:t>web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web!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38978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12.3.0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["chef-client::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config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"chef-client::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delete_validation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"chef-client", 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ntp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motd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"users", "apache", "apache::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cron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chef-client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apache[</a:t>
            </a:r>
            <a:r>
              <a:rPr lang="en-US" sz="3200" spc="-5" dirty="0" smtClean="0">
                <a:solidFill>
                  <a:srgbClr val="000074"/>
                </a:solidFill>
                <a:latin typeface="Inconsolata"/>
                <a:cs typeface="Inconsolata"/>
              </a:rPr>
              <a:t>:module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s</a:t>
            </a:r>
            <a:r>
              <a:rPr lang="en-US" sz="3200" dirty="0" smtClean="0">
                <a:latin typeface="Inconsolata"/>
                <a:cs typeface="Inconsolata"/>
              </a:rPr>
              <a:t>]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</a:t>
            </a:r>
            <a:r>
              <a:rPr lang="en-US" sz="3200" dirty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 =&gt; [], </a:t>
            </a:r>
            <a:r>
              <a:rPr lang="en-US" sz="3200" dirty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</a:t>
            </a:r>
            <a:r>
              <a:rPr lang="en-US" sz="3200" dirty="0" err="1" smtClean="0">
                <a:latin typeface="Inconsolata"/>
                <a:cs typeface="Inconsolata"/>
              </a:rPr>
              <a:t>line.split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>
                <a:latin typeface="Inconsolata"/>
                <a:cs typeface="Inconsolata"/>
              </a:rPr>
              <a:t>apache_module</a:t>
            </a:r>
            <a:r>
              <a:rPr lang="en-US" sz="3200" dirty="0">
                <a:latin typeface="Inconsolata"/>
                <a:cs typeface="Inconsolata"/>
              </a:rPr>
              <a:t> 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>
                <a:latin typeface="Inconsolata"/>
                <a:cs typeface="Inconsolata"/>
              </a:rPr>
              <a:t>apache_module</a:t>
            </a:r>
            <a:r>
              <a:rPr lang="en-US" sz="3200" dirty="0">
                <a:latin typeface="Inconsolata"/>
                <a:cs typeface="Inconsolata"/>
              </a:rPr>
              <a:t> 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run_list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"recipe[chef-client::delete_validation]"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default_attributes(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"chef_client"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"config"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"log_level"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"ohai"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3837</Words>
  <Application>Microsoft Macintosh PowerPoint</Application>
  <PresentationFormat>Custom</PresentationFormat>
  <Paragraphs>600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Recipe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Mash.new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Upload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65</cp:revision>
  <dcterms:created xsi:type="dcterms:W3CDTF">2015-06-04T12:17:04Z</dcterms:created>
  <dcterms:modified xsi:type="dcterms:W3CDTF">2015-07-14T21:16:09Z</dcterms:modified>
</cp:coreProperties>
</file>