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47" r:id="rId2"/>
    <p:sldId id="559" r:id="rId3"/>
    <p:sldId id="548" r:id="rId4"/>
    <p:sldId id="549" r:id="rId5"/>
    <p:sldId id="550" r:id="rId6"/>
    <p:sldId id="551" r:id="rId7"/>
    <p:sldId id="552" r:id="rId8"/>
    <p:sldId id="561" r:id="rId9"/>
    <p:sldId id="554" r:id="rId10"/>
    <p:sldId id="555" r:id="rId11"/>
    <p:sldId id="556" r:id="rId12"/>
    <p:sldId id="557" r:id="rId13"/>
    <p:sldId id="562" r:id="rId14"/>
    <p:sldId id="558" r:id="rId1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55" autoAdjust="0"/>
  </p:normalViewPr>
  <p:slideViewPr>
    <p:cSldViewPr>
      <p:cViewPr varScale="1">
        <p:scale>
          <a:sx n="42" d="100"/>
          <a:sy n="42" d="100"/>
        </p:scale>
        <p:origin x="104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33057-6D84-D14E-AD32-9E8926ACCADD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270A1-F167-1041-AC6D-20F4E2C0DE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0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2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9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tilde means to ignore this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70A1-F167-1041-AC6D-20F4E2C0DE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4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299200" y="8458200"/>
            <a:ext cx="3657600" cy="485775"/>
          </a:xfr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902876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dirty="0" smtClean="0"/>
              <a:t>Code with Content Below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733" baseline="0">
                <a:solidFill>
                  <a:schemeClr val="bg1"/>
                </a:solidFill>
                <a:latin typeface="Inconsolata"/>
                <a:cs typeface="Inconsolata"/>
              </a:defRPr>
            </a:lvl1pPr>
          </a:lstStyle>
          <a:p>
            <a:pPr lvl="0"/>
            <a:r>
              <a:rPr lang="en-US" dirty="0" smtClean="0"/>
              <a:t>$ command text ...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408420"/>
          </a:xfrm>
        </p:spPr>
        <p:txBody>
          <a:bodyPr>
            <a:noAutofit/>
          </a:bodyPr>
          <a:lstStyle>
            <a:lvl1pPr>
              <a:defRPr sz="4267"/>
            </a:lvl1pPr>
            <a:lvl2pPr>
              <a:defRPr sz="32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669213" y="8518867"/>
            <a:ext cx="8917577" cy="5241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chef.io</a:t>
            </a:r>
            <a:r>
              <a:rPr lang="en-US" dirty="0" smtClean="0"/>
              <a:t>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76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299200" y="8458200"/>
            <a:ext cx="3657600" cy="48577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F32B063D-AEFC-43D4-892A-5496DB6032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dcritic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oodcritic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dcritic.io/#extra-rul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0" y="7772400"/>
            <a:ext cx="7239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object 126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0" name="object 128"/>
          <p:cNvSpPr txBox="1">
            <a:spLocks noGrp="1"/>
          </p:cNvSpPr>
          <p:nvPr>
            <p:ph type="title"/>
          </p:nvPr>
        </p:nvSpPr>
        <p:spPr>
          <a:xfrm>
            <a:off x="927100" y="3679512"/>
            <a:ext cx="591883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10" dirty="0"/>
              <a:t>Food</a:t>
            </a:r>
            <a:r>
              <a:rPr sz="9600" dirty="0"/>
              <a:t>cr</a:t>
            </a:r>
            <a:r>
              <a:rPr sz="9600" spc="-10" dirty="0"/>
              <a:t>i</a:t>
            </a:r>
            <a:r>
              <a:rPr sz="9600" spc="-5" dirty="0"/>
              <a:t>t</a:t>
            </a:r>
            <a:r>
              <a:rPr sz="9600" spc="-10" dirty="0"/>
              <a:t>i</a:t>
            </a:r>
            <a:r>
              <a:rPr sz="9600" dirty="0"/>
              <a:t>c</a:t>
            </a: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9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cookbooks/apach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~FC00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~FC009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Narr</a:t>
            </a:r>
            <a:r>
              <a:rPr spc="-10" dirty="0"/>
              <a:t>o</a:t>
            </a:r>
            <a:r>
              <a:rPr spc="-5" dirty="0"/>
              <a:t>w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dirty="0"/>
              <a:t>T</a:t>
            </a:r>
            <a:r>
              <a:rPr dirty="0" smtClean="0"/>
              <a:t>ests</a:t>
            </a:r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3251200"/>
          </a:xfrm>
          <a:custGeom>
            <a:avLst/>
            <a:gdLst/>
            <a:ahLst/>
            <a:cxnLst/>
            <a:rect l="l" t="t" r="r" b="b"/>
            <a:pathLst>
              <a:path w="14655800" h="3251200">
                <a:moveTo>
                  <a:pt x="0" y="0"/>
                </a:moveTo>
                <a:lnTo>
                  <a:pt x="14655800" y="0"/>
                </a:lnTo>
                <a:lnTo>
                  <a:pt x="14655800" y="3251200"/>
                </a:lnTo>
                <a:lnTo>
                  <a:pt x="0" y="3251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3251200"/>
          </a:xfrm>
          <a:custGeom>
            <a:avLst/>
            <a:gdLst/>
            <a:ahLst/>
            <a:cxnLst/>
            <a:rect l="l" t="t" r="r" b="b"/>
            <a:pathLst>
              <a:path w="14655800" h="3251200">
                <a:moveTo>
                  <a:pt x="0" y="0"/>
                </a:moveTo>
                <a:lnTo>
                  <a:pt x="14655800" y="0"/>
                </a:lnTo>
                <a:lnTo>
                  <a:pt x="14655800" y="3251200"/>
                </a:lnTo>
                <a:lnTo>
                  <a:pt x="0" y="3251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28712" y="4483099"/>
            <a:ext cx="100584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FC008: FC008: FC016: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02388" y="4483099"/>
            <a:ext cx="150939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Generated Generated LWR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does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79067" y="4483099"/>
            <a:ext cx="871918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need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updating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./metadata.rb:2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need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updating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./metadata.rb:3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declar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a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defaul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action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./resources/vhost.rb:1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cookbooks/apach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~FC00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~FC009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-5" dirty="0"/>
              <a:t>Fi</a:t>
            </a:r>
            <a:r>
              <a:rPr sz="5250" dirty="0"/>
              <a:t>x t</a:t>
            </a:r>
            <a:r>
              <a:rPr sz="5250" spc="-5" dirty="0"/>
              <a:t>h</a:t>
            </a:r>
            <a:r>
              <a:rPr sz="5250" dirty="0"/>
              <a:t>e </a:t>
            </a:r>
            <a:r>
              <a:rPr lang="en-US" sz="5250" dirty="0" smtClean="0"/>
              <a:t>C</a:t>
            </a:r>
            <a:r>
              <a:rPr sz="5250" spc="-5" dirty="0" smtClean="0"/>
              <a:t>oo</a:t>
            </a:r>
            <a:r>
              <a:rPr sz="5250" dirty="0" smtClean="0"/>
              <a:t>k</a:t>
            </a:r>
            <a:r>
              <a:rPr sz="5250" spc="-5" dirty="0" smtClean="0"/>
              <a:t>boo</a:t>
            </a:r>
            <a:r>
              <a:rPr sz="5250" dirty="0" smtClean="0"/>
              <a:t>k </a:t>
            </a:r>
            <a:r>
              <a:rPr sz="5250" dirty="0"/>
              <a:t>to </a:t>
            </a:r>
            <a:r>
              <a:rPr lang="en-US" sz="5250" dirty="0" smtClean="0"/>
              <a:t>C</a:t>
            </a:r>
            <a:r>
              <a:rPr sz="5250" spc="-5" dirty="0" smtClean="0"/>
              <a:t>l</a:t>
            </a:r>
            <a:r>
              <a:rPr sz="5250" dirty="0" smtClean="0"/>
              <a:t>ear </a:t>
            </a:r>
            <a:r>
              <a:rPr sz="5250" dirty="0"/>
              <a:t>t</a:t>
            </a:r>
            <a:r>
              <a:rPr sz="5250" spc="-5" dirty="0"/>
              <a:t>h</a:t>
            </a:r>
            <a:r>
              <a:rPr sz="5250" dirty="0"/>
              <a:t>e </a:t>
            </a:r>
            <a:r>
              <a:rPr lang="en-US" sz="5250" dirty="0" smtClean="0"/>
              <a:t>E</a:t>
            </a:r>
            <a:r>
              <a:rPr sz="5250" dirty="0" smtClean="0"/>
              <a:t>rr</a:t>
            </a:r>
            <a:r>
              <a:rPr sz="5250" spc="-5" dirty="0" smtClean="0"/>
              <a:t>o</a:t>
            </a:r>
            <a:r>
              <a:rPr sz="5250" dirty="0" smtClean="0"/>
              <a:t>rs</a:t>
            </a:r>
            <a:endParaRPr sz="5250"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21209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147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68400" y="6172156"/>
            <a:ext cx="13844269" cy="238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5080" indent="-300990">
              <a:lnSpc>
                <a:spcPts val="4300"/>
              </a:lnSpc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5" dirty="0">
                <a:latin typeface="Arial"/>
                <a:cs typeface="Arial"/>
              </a:rPr>
              <a:t>Edit your cookbook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o 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ix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 </a:t>
            </a:r>
            <a:r>
              <a:rPr sz="3800" b="1" spc="-10" dirty="0">
                <a:latin typeface="Arial"/>
                <a:cs typeface="Arial"/>
              </a:rPr>
              <a:t>FC00</a:t>
            </a:r>
            <a:r>
              <a:rPr sz="3800" b="1" spc="-5" dirty="0">
                <a:latin typeface="Arial"/>
                <a:cs typeface="Arial"/>
              </a:rPr>
              <a:t>8 </a:t>
            </a:r>
            <a:r>
              <a:rPr sz="3800" spc="-10" dirty="0">
                <a:latin typeface="Arial"/>
                <a:cs typeface="Arial"/>
              </a:rPr>
              <a:t>&amp;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b="1" spc="-10" dirty="0">
                <a:latin typeface="Arial"/>
                <a:cs typeface="Arial"/>
              </a:rPr>
              <a:t>FC01</a:t>
            </a:r>
            <a:r>
              <a:rPr sz="3800" b="1" spc="-5" dirty="0">
                <a:latin typeface="Arial"/>
                <a:cs typeface="Arial"/>
              </a:rPr>
              <a:t>6 </a:t>
            </a:r>
            <a:r>
              <a:rPr sz="3800" spc="-5" dirty="0">
                <a:latin typeface="Arial"/>
                <a:cs typeface="Arial"/>
              </a:rPr>
              <a:t>errors,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hen rerun your </a:t>
            </a:r>
            <a:r>
              <a:rPr sz="3800" spc="-15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oodcri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ic</a:t>
            </a:r>
            <a:endParaRPr sz="38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5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5" dirty="0">
                <a:latin typeface="Arial"/>
                <a:cs typeface="Arial"/>
              </a:rPr>
              <a:t>Re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er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o </a:t>
            </a:r>
            <a:r>
              <a:rPr sz="3800" u="heavy" spc="-5" dirty="0">
                <a:latin typeface="Arial"/>
                <a:cs typeface="Arial"/>
                <a:hlinkClick r:id="rId2"/>
              </a:rPr>
              <a:t>h</a:t>
            </a:r>
            <a:r>
              <a:rPr sz="3800" u="heavy" spc="-10" dirty="0">
                <a:latin typeface="Arial"/>
                <a:cs typeface="Arial"/>
                <a:hlinkClick r:id="rId2"/>
              </a:rPr>
              <a:t>tt</a:t>
            </a:r>
            <a:r>
              <a:rPr sz="3800" u="heavy" spc="-5" dirty="0">
                <a:latin typeface="Arial"/>
                <a:cs typeface="Arial"/>
                <a:hlinkClick r:id="rId2"/>
              </a:rPr>
              <a:t>p</a:t>
            </a:r>
            <a:r>
              <a:rPr sz="3800" u="heavy" spc="-10" dirty="0">
                <a:latin typeface="Arial"/>
                <a:cs typeface="Arial"/>
                <a:hlinkClick r:id="rId2"/>
              </a:rPr>
              <a:t>://ww</a:t>
            </a:r>
            <a:r>
              <a:rPr sz="3800" u="heavy" spc="-220" dirty="0">
                <a:latin typeface="Arial"/>
                <a:cs typeface="Arial"/>
                <a:hlinkClick r:id="rId2"/>
              </a:rPr>
              <a:t>w</a:t>
            </a:r>
            <a:r>
              <a:rPr sz="3800" u="heavy" spc="-10" dirty="0">
                <a:latin typeface="Arial"/>
                <a:cs typeface="Arial"/>
                <a:hlinkClick r:id="rId2"/>
              </a:rPr>
              <a:t>.f</a:t>
            </a:r>
            <a:r>
              <a:rPr sz="3800" u="heavy" spc="-5" dirty="0">
                <a:latin typeface="Arial"/>
                <a:cs typeface="Arial"/>
                <a:hlinkClick r:id="rId2"/>
              </a:rPr>
              <a:t>oodcri</a:t>
            </a:r>
            <a:r>
              <a:rPr sz="3800" u="heavy" spc="-10" dirty="0">
                <a:latin typeface="Arial"/>
                <a:cs typeface="Arial"/>
                <a:hlinkClick r:id="rId2"/>
              </a:rPr>
              <a:t>t</a:t>
            </a:r>
            <a:r>
              <a:rPr sz="3800" u="heavy" spc="-5" dirty="0">
                <a:latin typeface="Arial"/>
                <a:cs typeface="Arial"/>
                <a:hlinkClick r:id="rId2"/>
              </a:rPr>
              <a:t>ic</a:t>
            </a:r>
            <a:r>
              <a:rPr sz="3800" u="heavy" spc="-10" dirty="0">
                <a:latin typeface="Arial"/>
                <a:cs typeface="Arial"/>
                <a:hlinkClick r:id="rId2"/>
              </a:rPr>
              <a:t>.</a:t>
            </a:r>
            <a:r>
              <a:rPr sz="3800" u="heavy" spc="-5" dirty="0">
                <a:latin typeface="Arial"/>
                <a:cs typeface="Arial"/>
                <a:hlinkClick r:id="rId2"/>
              </a:rPr>
              <a:t>i</a:t>
            </a:r>
            <a:r>
              <a:rPr sz="3800" u="heavy" spc="-10" dirty="0">
                <a:latin typeface="Arial"/>
                <a:cs typeface="Arial"/>
                <a:hlinkClick r:id="rId2"/>
              </a:rPr>
              <a:t>o</a:t>
            </a:r>
            <a:r>
              <a:rPr sz="3800" spc="-5" dirty="0">
                <a:latin typeface="Arial"/>
                <a:cs typeface="Arial"/>
                <a:hlinkClick r:id="rId2"/>
              </a:rPr>
              <a:t>/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o 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ind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 errors</a:t>
            </a:r>
            <a:endParaRPr sz="38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6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u="heavy" spc="-10" dirty="0">
                <a:latin typeface="Arial"/>
                <a:cs typeface="Arial"/>
              </a:rPr>
              <a:t>N</a:t>
            </a:r>
            <a:r>
              <a:rPr sz="3800" u="heavy" spc="-5" dirty="0">
                <a:latin typeface="Arial"/>
                <a:cs typeface="Arial"/>
              </a:rPr>
              <a:t>o ou</a:t>
            </a:r>
            <a:r>
              <a:rPr sz="3800" u="heavy" spc="-10" dirty="0">
                <a:latin typeface="Arial"/>
                <a:cs typeface="Arial"/>
              </a:rPr>
              <a:t>t</a:t>
            </a:r>
            <a:r>
              <a:rPr sz="3800" u="heavy" spc="-5" dirty="0">
                <a:latin typeface="Arial"/>
                <a:cs typeface="Arial"/>
              </a:rPr>
              <a:t>put</a:t>
            </a:r>
            <a:r>
              <a:rPr sz="3800" u="heavy" spc="-10" dirty="0">
                <a:latin typeface="Arial"/>
                <a:cs typeface="Arial"/>
              </a:rPr>
              <a:t> me</a:t>
            </a:r>
            <a:r>
              <a:rPr sz="3800" u="heavy" spc="-5" dirty="0">
                <a:latin typeface="Arial"/>
                <a:cs typeface="Arial"/>
              </a:rPr>
              <a:t>ans</a:t>
            </a:r>
            <a:r>
              <a:rPr sz="3800" u="heavy" spc="-10" dirty="0">
                <a:latin typeface="Arial"/>
                <a:cs typeface="Arial"/>
              </a:rPr>
              <a:t> </a:t>
            </a:r>
            <a:r>
              <a:rPr sz="3800" u="heavy" spc="-5" dirty="0">
                <a:latin typeface="Arial"/>
                <a:cs typeface="Arial"/>
              </a:rPr>
              <a:t>no errors!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</a:t>
            </a:r>
            <a:r>
              <a:rPr spc="-10" dirty="0"/>
              <a:t>unnin</a:t>
            </a:r>
            <a:r>
              <a:rPr spc="-5" dirty="0"/>
              <a:t>g </a:t>
            </a:r>
            <a:r>
              <a:rPr lang="en-US" dirty="0"/>
              <a:t>C</a:t>
            </a:r>
            <a:r>
              <a:rPr dirty="0" smtClean="0"/>
              <a:t>erta</a:t>
            </a:r>
            <a:r>
              <a:rPr spc="-10" dirty="0" smtClean="0"/>
              <a:t>i</a:t>
            </a:r>
            <a:r>
              <a:rPr spc="-5" dirty="0" smtClean="0"/>
              <a:t>n </a:t>
            </a:r>
            <a:r>
              <a:rPr lang="en-US" dirty="0"/>
              <a:t>T</a:t>
            </a:r>
            <a:r>
              <a:rPr dirty="0" smtClean="0"/>
              <a:t>ests</a:t>
            </a:r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62342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egories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7400" y="4475006"/>
            <a:ext cx="518414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speci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787400" y="7027705"/>
            <a:ext cx="623443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Exclude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speci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800100" y="26797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style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00100" y="5232400"/>
            <a:ext cx="14655800" cy="1028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FC034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0100" y="7708900"/>
            <a:ext cx="14655800" cy="1028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&lt;path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~FC034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Saving Foodcritic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914" y="1923183"/>
            <a:ext cx="14934855" cy="3410817"/>
          </a:xfrm>
        </p:spPr>
        <p:txBody>
          <a:bodyPr/>
          <a:lstStyle/>
          <a:p>
            <a:r>
              <a:rPr lang="en-US" dirty="0" smtClean="0"/>
              <a:t>$ foodcritic -t services -t ~style -t ~FC002 .</a:t>
            </a:r>
          </a:p>
          <a:p>
            <a:r>
              <a:rPr lang="en-US" dirty="0" smtClean="0"/>
              <a:t>$ echo "services,~style,~FC002" &gt; .foodcritic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http://www.foodcritic.io/#FC003</a:t>
            </a:r>
          </a:p>
        </p:txBody>
      </p:sp>
      <p:sp>
        <p:nvSpPr>
          <p:cNvPr id="7" name="object 42"/>
          <p:cNvSpPr txBox="1"/>
          <p:nvPr/>
        </p:nvSpPr>
        <p:spPr>
          <a:xfrm>
            <a:off x="1168400" y="6172156"/>
            <a:ext cx="13844269" cy="2349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marR="5080" indent="-300990">
              <a:lnSpc>
                <a:spcPts val="4300"/>
              </a:lnSpc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lang="en-US" sz="3800" spc="-5" dirty="0" smtClean="0">
                <a:latin typeface="Arial"/>
                <a:cs typeface="Arial"/>
              </a:rPr>
              <a:t>When you have defined your set of tag options, you can save them to a file called </a:t>
            </a:r>
            <a:r>
              <a:rPr lang="en-US" sz="3800" b="1" spc="-5" dirty="0" smtClean="0">
                <a:latin typeface="Arial"/>
                <a:cs typeface="Arial"/>
              </a:rPr>
              <a:t>.foodcritic</a:t>
            </a:r>
            <a:endParaRPr sz="3800" b="1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58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lang="en-US" sz="3800" spc="-10" dirty="0" smtClean="0">
                <a:latin typeface="Arial"/>
                <a:cs typeface="Arial"/>
              </a:rPr>
              <a:t>Foodcritic will read that file upon execution, and use those as the default options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800" y="2667000"/>
            <a:ext cx="11963400" cy="6858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44616" cy="1062149"/>
          </a:xfrm>
          <a:prstGeom prst="rect">
            <a:avLst/>
          </a:prstGeom>
        </p:spPr>
        <p:txBody>
          <a:bodyPr vert="horz" wrap="square" lIns="0" tIns="3279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dirty="0"/>
              <a:t>Best</a:t>
            </a:r>
            <a:r>
              <a:rPr sz="4750" spc="-5" dirty="0"/>
              <a:t> </a:t>
            </a:r>
            <a:r>
              <a:rPr sz="4750" dirty="0"/>
              <a:t>Pract</a:t>
            </a:r>
            <a:r>
              <a:rPr sz="4750" spc="-5" dirty="0"/>
              <a:t>i</a:t>
            </a:r>
            <a:r>
              <a:rPr sz="4750" dirty="0"/>
              <a:t>ce:</a:t>
            </a:r>
            <a:r>
              <a:rPr sz="4750" spc="-5" dirty="0"/>
              <a:t> </a:t>
            </a:r>
            <a:r>
              <a:rPr sz="4750" dirty="0"/>
              <a:t>R</a:t>
            </a:r>
            <a:r>
              <a:rPr sz="4750" spc="-5" dirty="0"/>
              <a:t>u</a:t>
            </a:r>
            <a:r>
              <a:rPr sz="4750" dirty="0"/>
              <a:t>n</a:t>
            </a:r>
            <a:r>
              <a:rPr sz="4750" spc="-5" dirty="0"/>
              <a:t> Food</a:t>
            </a:r>
            <a:r>
              <a:rPr sz="4750" dirty="0"/>
              <a:t>cr</a:t>
            </a:r>
            <a:r>
              <a:rPr sz="4750" spc="-10" dirty="0"/>
              <a:t>i</a:t>
            </a:r>
            <a:r>
              <a:rPr sz="4750" dirty="0"/>
              <a:t>t</a:t>
            </a:r>
            <a:r>
              <a:rPr sz="4750" spc="-5" dirty="0"/>
              <a:t>i</a:t>
            </a:r>
            <a:r>
              <a:rPr sz="4750" dirty="0"/>
              <a:t>c</a:t>
            </a:r>
            <a:r>
              <a:rPr sz="4750" spc="-5" dirty="0"/>
              <a:t> </a:t>
            </a:r>
            <a:r>
              <a:rPr sz="4750" dirty="0"/>
              <a:t>Bef</a:t>
            </a:r>
            <a:r>
              <a:rPr sz="4750" spc="-5" dirty="0"/>
              <a:t>o</a:t>
            </a:r>
            <a:r>
              <a:rPr sz="4750" dirty="0"/>
              <a:t>re</a:t>
            </a:r>
            <a:r>
              <a:rPr sz="4750" spc="-5" dirty="0"/>
              <a:t> </a:t>
            </a:r>
            <a:r>
              <a:rPr sz="4750" dirty="0"/>
              <a:t>Each</a:t>
            </a:r>
            <a:r>
              <a:rPr sz="4750" spc="-5" dirty="0"/>
              <a:t> </a:t>
            </a:r>
            <a:r>
              <a:rPr sz="4750" dirty="0"/>
              <a:t>C</a:t>
            </a:r>
            <a:r>
              <a:rPr sz="4750" spc="-5" dirty="0"/>
              <a:t>o</a:t>
            </a:r>
            <a:r>
              <a:rPr sz="4750" dirty="0"/>
              <a:t>mm</a:t>
            </a:r>
            <a:r>
              <a:rPr sz="4750" spc="-10" dirty="0"/>
              <a:t>i</a:t>
            </a:r>
            <a:r>
              <a:rPr sz="4750" dirty="0"/>
              <a:t>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124305" cy="476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Always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check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corre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26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Food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build </a:t>
            </a:r>
            <a:r>
              <a:rPr sz="4800" b="1" spc="-10" dirty="0">
                <a:latin typeface="Arial"/>
                <a:cs typeface="Arial"/>
              </a:rPr>
              <a:t>pipelin</a:t>
            </a:r>
            <a:r>
              <a:rPr sz="4800" b="1" spc="-5" dirty="0">
                <a:latin typeface="Arial"/>
                <a:cs typeface="Arial"/>
              </a:rPr>
              <a:t>e</a:t>
            </a:r>
            <a:r>
              <a:rPr sz="4800" b="1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with </a:t>
            </a:r>
            <a:r>
              <a:rPr sz="4800" dirty="0">
                <a:latin typeface="Arial"/>
                <a:cs typeface="Arial"/>
              </a:rPr>
              <a:t>commi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hods</a:t>
            </a:r>
          </a:p>
          <a:p>
            <a:pPr marL="393700" marR="539750" indent="-381000">
              <a:lnSpc>
                <a:spcPts val="5500"/>
              </a:lnSpc>
              <a:spcBef>
                <a:spcPts val="25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ensive documen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&amp;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build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Jenkins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spc="-18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ravis-C</a:t>
            </a:r>
            <a:r>
              <a:rPr sz="4800" spc="-5" dirty="0">
                <a:latin typeface="Arial"/>
                <a:cs typeface="Arial"/>
              </a:rPr>
              <a:t>I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Module </a:t>
            </a:r>
            <a:r>
              <a:rPr spc="-10" dirty="0" smtClean="0"/>
              <a:t>Obj</a:t>
            </a:r>
            <a:r>
              <a:rPr dirty="0" smtClean="0"/>
              <a:t>ec</a:t>
            </a:r>
            <a:r>
              <a:rPr spc="-5" dirty="0" smtClean="0"/>
              <a:t>t</a:t>
            </a:r>
            <a:r>
              <a:rPr spc="-10" dirty="0" smtClean="0"/>
              <a:t>i</a:t>
            </a:r>
            <a:r>
              <a:rPr dirty="0" smtClean="0"/>
              <a:t>ves</a:t>
            </a:r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169"/>
            <a:ext cx="15045055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buClr>
                <a:srgbClr val="F38C24"/>
              </a:buClr>
              <a:buChar char="•"/>
              <a:tabLst>
                <a:tab pos="336550" algn="l"/>
              </a:tabLst>
            </a:pPr>
            <a:r>
              <a:rPr lang="en-US" sz="4050" spc="15" dirty="0" smtClean="0">
                <a:latin typeface="Arial"/>
                <a:cs typeface="Arial"/>
              </a:rPr>
              <a:t>After completing this module, </a:t>
            </a:r>
            <a:r>
              <a:rPr sz="4050" spc="15" dirty="0" smtClean="0">
                <a:latin typeface="Arial"/>
                <a:cs typeface="Arial"/>
              </a:rPr>
              <a:t>you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lang="en-US" sz="4050" spc="20" dirty="0" smtClean="0">
                <a:latin typeface="Arial"/>
                <a:cs typeface="Arial"/>
              </a:rPr>
              <a:t>should </a:t>
            </a:r>
            <a:r>
              <a:rPr sz="4050" spc="15" dirty="0" smtClean="0">
                <a:latin typeface="Arial"/>
                <a:cs typeface="Arial"/>
              </a:rPr>
              <a:t>be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ab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 smtClean="0">
                <a:latin typeface="Arial"/>
                <a:cs typeface="Arial"/>
              </a:rPr>
              <a:t>t</a:t>
            </a:r>
            <a:r>
              <a:rPr sz="4050" spc="15" dirty="0" smtClean="0">
                <a:latin typeface="Arial"/>
                <a:cs typeface="Arial"/>
              </a:rPr>
              <a:t>o</a:t>
            </a:r>
            <a:r>
              <a:rPr lang="en-US" sz="4050" spc="15" dirty="0" smtClean="0">
                <a:latin typeface="Arial"/>
                <a:cs typeface="Arial"/>
              </a:rPr>
              <a:t>:</a:t>
            </a:r>
          </a:p>
          <a:p>
            <a:pPr marL="336550" indent="-323850">
              <a:lnSpc>
                <a:spcPct val="100000"/>
              </a:lnSpc>
              <a:buClr>
                <a:srgbClr val="F38C24"/>
              </a:buClr>
              <a:buChar char="•"/>
              <a:tabLst>
                <a:tab pos="336550" algn="l"/>
              </a:tabLst>
            </a:pPr>
            <a:endParaRPr lang="en-US" sz="4050" spc="15" dirty="0">
              <a:latin typeface="Arial"/>
              <a:cs typeface="Arial"/>
            </a:endParaRPr>
          </a:p>
          <a:p>
            <a:pPr marL="793750" lvl="1" indent="-323850">
              <a:buClr>
                <a:srgbClr val="F38C24"/>
              </a:buClr>
              <a:buChar char="•"/>
              <a:tabLst>
                <a:tab pos="336550" algn="l"/>
              </a:tabLst>
            </a:pPr>
            <a:r>
              <a:rPr lang="en-US" sz="4050" spc="-55" dirty="0" smtClean="0">
                <a:latin typeface="Arial"/>
                <a:cs typeface="Arial"/>
              </a:rPr>
              <a:t>Use </a:t>
            </a:r>
            <a:r>
              <a:rPr lang="en-US" sz="4050" spc="10" dirty="0">
                <a:latin typeface="Arial"/>
                <a:cs typeface="Arial"/>
              </a:rPr>
              <a:t>F</a:t>
            </a:r>
            <a:r>
              <a:rPr lang="en-US" sz="4050" spc="15" dirty="0">
                <a:latin typeface="Arial"/>
                <a:cs typeface="Arial"/>
              </a:rPr>
              <a:t>ood</a:t>
            </a:r>
            <a:r>
              <a:rPr lang="en-US" sz="4050" spc="10" dirty="0">
                <a:latin typeface="Arial"/>
                <a:cs typeface="Arial"/>
              </a:rPr>
              <a:t>cri</a:t>
            </a:r>
            <a:r>
              <a:rPr lang="en-US" sz="4050" dirty="0">
                <a:latin typeface="Arial"/>
                <a:cs typeface="Arial"/>
              </a:rPr>
              <a:t>t</a:t>
            </a:r>
            <a:r>
              <a:rPr lang="en-US" sz="4050" spc="5" dirty="0">
                <a:latin typeface="Arial"/>
                <a:cs typeface="Arial"/>
              </a:rPr>
              <a:t>i</a:t>
            </a:r>
            <a:r>
              <a:rPr lang="en-US" sz="4050" spc="15" dirty="0">
                <a:latin typeface="Arial"/>
                <a:cs typeface="Arial"/>
              </a:rPr>
              <a:t>c</a:t>
            </a:r>
            <a:r>
              <a:rPr lang="en-US" sz="4050" spc="5" dirty="0">
                <a:latin typeface="Arial"/>
                <a:cs typeface="Arial"/>
              </a:rPr>
              <a:t> </a:t>
            </a:r>
            <a:r>
              <a:rPr lang="en-US" sz="4050" spc="5" dirty="0" smtClean="0">
                <a:latin typeface="Arial"/>
                <a:cs typeface="Arial"/>
              </a:rPr>
              <a:t>to a</a:t>
            </a:r>
            <a:r>
              <a:rPr sz="4050" spc="15" dirty="0" smtClean="0">
                <a:latin typeface="Arial"/>
                <a:cs typeface="Arial"/>
              </a:rPr>
              <a:t>vo</a:t>
            </a:r>
            <a:r>
              <a:rPr sz="4050" spc="5" dirty="0" smtClean="0">
                <a:latin typeface="Arial"/>
                <a:cs typeface="Arial"/>
              </a:rPr>
              <a:t>i</a:t>
            </a:r>
            <a:r>
              <a:rPr sz="4050" spc="15" dirty="0" smtClean="0">
                <a:latin typeface="Arial"/>
                <a:cs typeface="Arial"/>
              </a:rPr>
              <a:t>d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commo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cookbook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 smtClean="0">
                <a:latin typeface="Arial"/>
                <a:cs typeface="Arial"/>
              </a:rPr>
              <a:t>e</a:t>
            </a:r>
            <a:r>
              <a:rPr sz="4050" spc="10" dirty="0" smtClean="0">
                <a:latin typeface="Arial"/>
                <a:cs typeface="Arial"/>
              </a:rPr>
              <a:t>rror</a:t>
            </a:r>
            <a:r>
              <a:rPr lang="en-US" sz="4050" spc="10" dirty="0" smtClean="0">
                <a:latin typeface="Arial"/>
                <a:cs typeface="Arial"/>
              </a:rPr>
              <a:t>s</a:t>
            </a:r>
            <a:endParaRPr sz="4050" dirty="0">
              <a:latin typeface="Arial"/>
              <a:cs typeface="Arial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Food</a:t>
            </a:r>
            <a:r>
              <a:rPr dirty="0"/>
              <a:t>cr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779000" cy="538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lint testing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ool</a:t>
            </a:r>
            <a:r>
              <a:rPr lang="en-US" sz="4800" dirty="0" smtClean="0">
                <a:latin typeface="Arial"/>
                <a:cs typeface="Arial"/>
              </a:rPr>
              <a:t>, or correctness checker</a:t>
            </a:r>
            <a:endParaRPr sz="4800" dirty="0">
              <a:latin typeface="Arial"/>
              <a:cs typeface="Arial"/>
            </a:endParaRPr>
          </a:p>
          <a:p>
            <a:pPr marL="393700" marR="446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Ensure you adhere to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pra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 cookbook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yle</a:t>
            </a:r>
          </a:p>
          <a:p>
            <a:pPr marL="393700" marR="1066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 rules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://f</a:t>
            </a:r>
            <a:r>
              <a:rPr sz="4800" u="heavy" dirty="0">
                <a:latin typeface="Arial"/>
                <a:cs typeface="Arial"/>
                <a:hlinkClick r:id="rId3"/>
              </a:rPr>
              <a:t>oodcri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i</a:t>
            </a:r>
            <a:r>
              <a:rPr sz="4800" u="heavy" spc="-5" dirty="0">
                <a:latin typeface="Arial"/>
                <a:cs typeface="Arial"/>
                <a:hlinkClick r:id="rId3"/>
              </a:rPr>
              <a:t>c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i</a:t>
            </a:r>
            <a:r>
              <a:rPr sz="4800" u="heavy" spc="-5" dirty="0">
                <a:latin typeface="Arial"/>
                <a:cs typeface="Arial"/>
                <a:hlinkClick r:id="rId3"/>
              </a:rPr>
              <a:t>o</a:t>
            </a:r>
            <a:r>
              <a:rPr sz="4800" spc="-5" dirty="0">
                <a:latin typeface="Arial"/>
                <a:cs typeface="Arial"/>
                <a:hlinkClick r:id="rId3"/>
              </a:rPr>
              <a:t>/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579100" y="2730500"/>
            <a:ext cx="5054600" cy="459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276876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74" y="93455"/>
                </a:lnTo>
                <a:lnTo>
                  <a:pt x="228747" y="51688"/>
                </a:lnTo>
                <a:lnTo>
                  <a:pt x="225598" y="37783"/>
                </a:lnTo>
                <a:lnTo>
                  <a:pt x="199063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718727" y="79126"/>
            <a:ext cx="901700" cy="114935"/>
          </a:xfrm>
          <a:custGeom>
            <a:avLst/>
            <a:gdLst/>
            <a:ahLst/>
            <a:cxnLst/>
            <a:rect l="l" t="t" r="r" b="b"/>
            <a:pathLst>
              <a:path w="901700" h="114935">
                <a:moveTo>
                  <a:pt x="319597" y="0"/>
                </a:moveTo>
                <a:lnTo>
                  <a:pt x="47077" y="873"/>
                </a:lnTo>
                <a:lnTo>
                  <a:pt x="13356" y="21239"/>
                </a:lnTo>
                <a:lnTo>
                  <a:pt x="0" y="63013"/>
                </a:lnTo>
                <a:lnTo>
                  <a:pt x="3149" y="76914"/>
                </a:lnTo>
                <a:lnTo>
                  <a:pt x="29679" y="107741"/>
                </a:lnTo>
                <a:lnTo>
                  <a:pt x="57065" y="114693"/>
                </a:lnTo>
                <a:lnTo>
                  <a:pt x="319597" y="114693"/>
                </a:lnTo>
                <a:lnTo>
                  <a:pt x="363269" y="93465"/>
                </a:lnTo>
                <a:lnTo>
                  <a:pt x="376636" y="51699"/>
                </a:lnTo>
                <a:lnTo>
                  <a:pt x="373493" y="37792"/>
                </a:lnTo>
                <a:lnTo>
                  <a:pt x="346973" y="6953"/>
                </a:lnTo>
                <a:lnTo>
                  <a:pt x="319597" y="0"/>
                </a:lnTo>
                <a:close/>
              </a:path>
              <a:path w="901700" h="114935">
                <a:moveTo>
                  <a:pt x="844587" y="0"/>
                </a:moveTo>
                <a:lnTo>
                  <a:pt x="572151" y="863"/>
                </a:lnTo>
                <a:lnTo>
                  <a:pt x="538420" y="21210"/>
                </a:lnTo>
                <a:lnTo>
                  <a:pt x="525047" y="62977"/>
                </a:lnTo>
                <a:lnTo>
                  <a:pt x="528190" y="76887"/>
                </a:lnTo>
                <a:lnTo>
                  <a:pt x="554704" y="107736"/>
                </a:lnTo>
                <a:lnTo>
                  <a:pt x="582069" y="114693"/>
                </a:lnTo>
                <a:lnTo>
                  <a:pt x="844587" y="114693"/>
                </a:lnTo>
                <a:lnTo>
                  <a:pt x="888273" y="93455"/>
                </a:lnTo>
                <a:lnTo>
                  <a:pt x="901640" y="51688"/>
                </a:lnTo>
                <a:lnTo>
                  <a:pt x="898493" y="37783"/>
                </a:lnTo>
                <a:lnTo>
                  <a:pt x="871964" y="6952"/>
                </a:lnTo>
                <a:lnTo>
                  <a:pt x="8445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34157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1" y="0"/>
                </a:moveTo>
                <a:lnTo>
                  <a:pt x="47082" y="870"/>
                </a:lnTo>
                <a:lnTo>
                  <a:pt x="13356" y="21230"/>
                </a:lnTo>
                <a:lnTo>
                  <a:pt x="0" y="63002"/>
                </a:lnTo>
                <a:lnTo>
                  <a:pt x="3146" y="76905"/>
                </a:lnTo>
                <a:lnTo>
                  <a:pt x="29665" y="107739"/>
                </a:lnTo>
                <a:lnTo>
                  <a:pt x="57051" y="114693"/>
                </a:lnTo>
                <a:lnTo>
                  <a:pt x="171691" y="114693"/>
                </a:lnTo>
                <a:lnTo>
                  <a:pt x="215385" y="93456"/>
                </a:lnTo>
                <a:lnTo>
                  <a:pt x="228742" y="51689"/>
                </a:lnTo>
                <a:lnTo>
                  <a:pt x="225598" y="37784"/>
                </a:lnTo>
                <a:lnTo>
                  <a:pt x="199080" y="6952"/>
                </a:lnTo>
                <a:lnTo>
                  <a:pt x="171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15346" y="79126"/>
            <a:ext cx="449580" cy="114935"/>
          </a:xfrm>
          <a:custGeom>
            <a:avLst/>
            <a:gdLst/>
            <a:ahLst/>
            <a:cxnLst/>
            <a:rect l="l" t="t" r="r" b="b"/>
            <a:pathLst>
              <a:path w="449580" h="114935">
                <a:moveTo>
                  <a:pt x="392445" y="0"/>
                </a:moveTo>
                <a:lnTo>
                  <a:pt x="47080" y="873"/>
                </a:lnTo>
                <a:lnTo>
                  <a:pt x="13359" y="21238"/>
                </a:lnTo>
                <a:lnTo>
                  <a:pt x="0" y="63011"/>
                </a:lnTo>
                <a:lnTo>
                  <a:pt x="3150" y="76912"/>
                </a:lnTo>
                <a:lnTo>
                  <a:pt x="29681" y="107741"/>
                </a:lnTo>
                <a:lnTo>
                  <a:pt x="57063" y="114693"/>
                </a:lnTo>
                <a:lnTo>
                  <a:pt x="392445" y="114693"/>
                </a:lnTo>
                <a:lnTo>
                  <a:pt x="436141" y="93455"/>
                </a:lnTo>
                <a:lnTo>
                  <a:pt x="449498" y="51688"/>
                </a:lnTo>
                <a:lnTo>
                  <a:pt x="446354" y="37783"/>
                </a:lnTo>
                <a:lnTo>
                  <a:pt x="419835" y="6952"/>
                </a:lnTo>
                <a:lnTo>
                  <a:pt x="3924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482275" y="7912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5">
                <a:moveTo>
                  <a:pt x="30235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302352" y="114693"/>
                </a:lnTo>
                <a:lnTo>
                  <a:pt x="346021" y="93471"/>
                </a:lnTo>
                <a:lnTo>
                  <a:pt x="359382" y="51707"/>
                </a:lnTo>
                <a:lnTo>
                  <a:pt x="356243" y="37798"/>
                </a:lnTo>
                <a:lnTo>
                  <a:pt x="329737" y="6955"/>
                </a:lnTo>
                <a:lnTo>
                  <a:pt x="3023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221162" y="79126"/>
            <a:ext cx="187960" cy="114935"/>
          </a:xfrm>
          <a:custGeom>
            <a:avLst/>
            <a:gdLst/>
            <a:ahLst/>
            <a:cxnLst/>
            <a:rect l="l" t="t" r="r" b="b"/>
            <a:pathLst>
              <a:path w="187959" h="114935">
                <a:moveTo>
                  <a:pt x="130369" y="0"/>
                </a:moveTo>
                <a:lnTo>
                  <a:pt x="47092" y="867"/>
                </a:lnTo>
                <a:lnTo>
                  <a:pt x="13364" y="21222"/>
                </a:lnTo>
                <a:lnTo>
                  <a:pt x="0" y="62992"/>
                </a:lnTo>
                <a:lnTo>
                  <a:pt x="3145" y="76898"/>
                </a:lnTo>
                <a:lnTo>
                  <a:pt x="29663" y="107738"/>
                </a:lnTo>
                <a:lnTo>
                  <a:pt x="57040" y="114693"/>
                </a:lnTo>
                <a:lnTo>
                  <a:pt x="130369" y="114693"/>
                </a:lnTo>
                <a:lnTo>
                  <a:pt x="174066" y="93455"/>
                </a:lnTo>
                <a:lnTo>
                  <a:pt x="187422" y="51688"/>
                </a:lnTo>
                <a:lnTo>
                  <a:pt x="184279" y="37783"/>
                </a:lnTo>
                <a:lnTo>
                  <a:pt x="157760" y="6952"/>
                </a:lnTo>
                <a:lnTo>
                  <a:pt x="1303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100174" y="79126"/>
            <a:ext cx="1063625" cy="114935"/>
          </a:xfrm>
          <a:custGeom>
            <a:avLst/>
            <a:gdLst/>
            <a:ahLst/>
            <a:cxnLst/>
            <a:rect l="l" t="t" r="r" b="b"/>
            <a:pathLst>
              <a:path w="1063625" h="114935">
                <a:moveTo>
                  <a:pt x="100607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006072" y="114693"/>
                </a:lnTo>
                <a:lnTo>
                  <a:pt x="1049764" y="93455"/>
                </a:lnTo>
                <a:lnTo>
                  <a:pt x="1063125" y="51688"/>
                </a:lnTo>
                <a:lnTo>
                  <a:pt x="1059980" y="37783"/>
                </a:lnTo>
                <a:lnTo>
                  <a:pt x="1033457" y="6952"/>
                </a:lnTo>
                <a:lnTo>
                  <a:pt x="1006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0634134" y="340361"/>
            <a:ext cx="990600" cy="114935"/>
          </a:xfrm>
          <a:custGeom>
            <a:avLst/>
            <a:gdLst/>
            <a:ahLst/>
            <a:cxnLst/>
            <a:rect l="l" t="t" r="r" b="b"/>
            <a:pathLst>
              <a:path w="99060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932993" y="114694"/>
                </a:lnTo>
                <a:lnTo>
                  <a:pt x="971617" y="99732"/>
                </a:lnTo>
                <a:lnTo>
                  <a:pt x="990046" y="63006"/>
                </a:lnTo>
                <a:lnTo>
                  <a:pt x="988512" y="47168"/>
                </a:lnTo>
                <a:lnTo>
                  <a:pt x="96718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1690643" y="340361"/>
            <a:ext cx="294640" cy="114935"/>
          </a:xfrm>
          <a:custGeom>
            <a:avLst/>
            <a:gdLst/>
            <a:ahLst/>
            <a:cxnLst/>
            <a:rect l="l" t="t" r="r" b="b"/>
            <a:pathLst>
              <a:path w="29464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237589" y="114694"/>
                </a:lnTo>
                <a:lnTo>
                  <a:pt x="276207" y="99732"/>
                </a:lnTo>
                <a:lnTo>
                  <a:pt x="294642" y="63006"/>
                </a:lnTo>
                <a:lnTo>
                  <a:pt x="293108" y="47168"/>
                </a:lnTo>
                <a:lnTo>
                  <a:pt x="27177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051674" y="340361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4">
                <a:moveTo>
                  <a:pt x="57065" y="0"/>
                </a:moveTo>
                <a:lnTo>
                  <a:pt x="18454" y="14961"/>
                </a:lnTo>
                <a:lnTo>
                  <a:pt x="0" y="51680"/>
                </a:lnTo>
                <a:lnTo>
                  <a:pt x="1534" y="67522"/>
                </a:lnTo>
                <a:lnTo>
                  <a:pt x="22871" y="102989"/>
                </a:lnTo>
                <a:lnTo>
                  <a:pt x="57065" y="114694"/>
                </a:lnTo>
                <a:lnTo>
                  <a:pt x="171704" y="114694"/>
                </a:lnTo>
                <a:lnTo>
                  <a:pt x="210319" y="99736"/>
                </a:lnTo>
                <a:lnTo>
                  <a:pt x="228771" y="63018"/>
                </a:lnTo>
                <a:lnTo>
                  <a:pt x="227236" y="47178"/>
                </a:lnTo>
                <a:lnTo>
                  <a:pt x="205900" y="11710"/>
                </a:lnTo>
                <a:lnTo>
                  <a:pt x="570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348530" y="340361"/>
            <a:ext cx="1152525" cy="114935"/>
          </a:xfrm>
          <a:custGeom>
            <a:avLst/>
            <a:gdLst/>
            <a:ahLst/>
            <a:cxnLst/>
            <a:rect l="l" t="t" r="r" b="b"/>
            <a:pathLst>
              <a:path w="1152525" h="114934">
                <a:moveTo>
                  <a:pt x="1095228" y="0"/>
                </a:moveTo>
                <a:lnTo>
                  <a:pt x="47090" y="868"/>
                </a:lnTo>
                <a:lnTo>
                  <a:pt x="13364" y="21230"/>
                </a:lnTo>
                <a:lnTo>
                  <a:pt x="0" y="62996"/>
                </a:lnTo>
                <a:lnTo>
                  <a:pt x="3143" y="76903"/>
                </a:lnTo>
                <a:lnTo>
                  <a:pt x="29661" y="107741"/>
                </a:lnTo>
                <a:lnTo>
                  <a:pt x="57041" y="114694"/>
                </a:lnTo>
                <a:lnTo>
                  <a:pt x="1095228" y="114694"/>
                </a:lnTo>
                <a:lnTo>
                  <a:pt x="1138908" y="93471"/>
                </a:lnTo>
                <a:lnTo>
                  <a:pt x="1152268" y="51701"/>
                </a:lnTo>
                <a:lnTo>
                  <a:pt x="1149124" y="37795"/>
                </a:lnTo>
                <a:lnTo>
                  <a:pt x="1122609" y="6955"/>
                </a:lnTo>
                <a:lnTo>
                  <a:pt x="1095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049192" y="340361"/>
            <a:ext cx="191135" cy="114935"/>
          </a:xfrm>
          <a:custGeom>
            <a:avLst/>
            <a:gdLst/>
            <a:ahLst/>
            <a:cxnLst/>
            <a:rect l="l" t="t" r="r" b="b"/>
            <a:pathLst>
              <a:path w="191134" h="114934">
                <a:moveTo>
                  <a:pt x="133482" y="0"/>
                </a:moveTo>
                <a:lnTo>
                  <a:pt x="47087" y="868"/>
                </a:lnTo>
                <a:lnTo>
                  <a:pt x="13360" y="21230"/>
                </a:lnTo>
                <a:lnTo>
                  <a:pt x="0" y="62996"/>
                </a:lnTo>
                <a:lnTo>
                  <a:pt x="3142" y="76903"/>
                </a:lnTo>
                <a:lnTo>
                  <a:pt x="29656" y="107741"/>
                </a:lnTo>
                <a:lnTo>
                  <a:pt x="57041" y="114694"/>
                </a:lnTo>
                <a:lnTo>
                  <a:pt x="133482" y="114694"/>
                </a:lnTo>
                <a:lnTo>
                  <a:pt x="177174" y="93463"/>
                </a:lnTo>
                <a:lnTo>
                  <a:pt x="190534" y="51691"/>
                </a:lnTo>
                <a:lnTo>
                  <a:pt x="187387" y="37788"/>
                </a:lnTo>
                <a:lnTo>
                  <a:pt x="160864" y="6953"/>
                </a:lnTo>
                <a:lnTo>
                  <a:pt x="133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3641561" y="340361"/>
            <a:ext cx="334010" cy="114935"/>
          </a:xfrm>
          <a:custGeom>
            <a:avLst/>
            <a:gdLst/>
            <a:ahLst/>
            <a:cxnLst/>
            <a:rect l="l" t="t" r="r" b="b"/>
            <a:pathLst>
              <a:path w="334009" h="114934">
                <a:moveTo>
                  <a:pt x="276851" y="0"/>
                </a:moveTo>
                <a:lnTo>
                  <a:pt x="47080" y="871"/>
                </a:lnTo>
                <a:lnTo>
                  <a:pt x="13355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2" y="107742"/>
                </a:lnTo>
                <a:lnTo>
                  <a:pt x="57052" y="114694"/>
                </a:lnTo>
                <a:lnTo>
                  <a:pt x="276851" y="114694"/>
                </a:lnTo>
                <a:lnTo>
                  <a:pt x="320548" y="93463"/>
                </a:lnTo>
                <a:lnTo>
                  <a:pt x="333903" y="51691"/>
                </a:lnTo>
                <a:lnTo>
                  <a:pt x="330757" y="37788"/>
                </a:lnTo>
                <a:lnTo>
                  <a:pt x="304239" y="6953"/>
                </a:lnTo>
                <a:lnTo>
                  <a:pt x="276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338851" y="340361"/>
            <a:ext cx="1244600" cy="114935"/>
          </a:xfrm>
          <a:custGeom>
            <a:avLst/>
            <a:gdLst/>
            <a:ahLst/>
            <a:cxnLst/>
            <a:rect l="l" t="t" r="r" b="b"/>
            <a:pathLst>
              <a:path w="1244600" h="114934">
                <a:moveTo>
                  <a:pt x="1187410" y="0"/>
                </a:moveTo>
                <a:lnTo>
                  <a:pt x="47080" y="871"/>
                </a:lnTo>
                <a:lnTo>
                  <a:pt x="13356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3" y="107742"/>
                </a:lnTo>
                <a:lnTo>
                  <a:pt x="57052" y="114694"/>
                </a:lnTo>
                <a:lnTo>
                  <a:pt x="1187410" y="114694"/>
                </a:lnTo>
                <a:lnTo>
                  <a:pt x="1231106" y="93463"/>
                </a:lnTo>
                <a:lnTo>
                  <a:pt x="1244462" y="51691"/>
                </a:lnTo>
                <a:lnTo>
                  <a:pt x="1241316" y="37788"/>
                </a:lnTo>
                <a:lnTo>
                  <a:pt x="1214797" y="6953"/>
                </a:lnTo>
                <a:lnTo>
                  <a:pt x="118741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049206" y="62078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8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302328" y="114679"/>
                </a:lnTo>
                <a:lnTo>
                  <a:pt x="346022" y="93446"/>
                </a:lnTo>
                <a:lnTo>
                  <a:pt x="359382" y="51684"/>
                </a:lnTo>
                <a:lnTo>
                  <a:pt x="356240" y="37779"/>
                </a:lnTo>
                <a:lnTo>
                  <a:pt x="329721" y="6950"/>
                </a:lnTo>
                <a:lnTo>
                  <a:pt x="3023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482275" y="620786"/>
            <a:ext cx="605155" cy="114935"/>
          </a:xfrm>
          <a:custGeom>
            <a:avLst/>
            <a:gdLst/>
            <a:ahLst/>
            <a:cxnLst/>
            <a:rect l="l" t="t" r="r" b="b"/>
            <a:pathLst>
              <a:path w="605155" h="114934">
                <a:moveTo>
                  <a:pt x="547652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47652" y="114679"/>
                </a:lnTo>
                <a:lnTo>
                  <a:pt x="591338" y="93446"/>
                </a:lnTo>
                <a:lnTo>
                  <a:pt x="604706" y="51684"/>
                </a:lnTo>
                <a:lnTo>
                  <a:pt x="601562" y="37779"/>
                </a:lnTo>
                <a:lnTo>
                  <a:pt x="575035" y="6950"/>
                </a:lnTo>
                <a:lnTo>
                  <a:pt x="5476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100174" y="620786"/>
            <a:ext cx="875665" cy="114935"/>
          </a:xfrm>
          <a:custGeom>
            <a:avLst/>
            <a:gdLst/>
            <a:ahLst/>
            <a:cxnLst/>
            <a:rect l="l" t="t" r="r" b="b"/>
            <a:pathLst>
              <a:path w="875665" h="114934">
                <a:moveTo>
                  <a:pt x="818239" y="0"/>
                </a:moveTo>
                <a:lnTo>
                  <a:pt x="47091" y="868"/>
                </a:lnTo>
                <a:lnTo>
                  <a:pt x="13358" y="21218"/>
                </a:lnTo>
                <a:lnTo>
                  <a:pt x="0" y="62987"/>
                </a:lnTo>
                <a:lnTo>
                  <a:pt x="3145" y="76890"/>
                </a:lnTo>
                <a:lnTo>
                  <a:pt x="29664" y="107725"/>
                </a:lnTo>
                <a:lnTo>
                  <a:pt x="57051" y="114679"/>
                </a:lnTo>
                <a:lnTo>
                  <a:pt x="818239" y="114679"/>
                </a:lnTo>
                <a:lnTo>
                  <a:pt x="861933" y="93446"/>
                </a:lnTo>
                <a:lnTo>
                  <a:pt x="875293" y="51684"/>
                </a:lnTo>
                <a:lnTo>
                  <a:pt x="872151" y="37779"/>
                </a:lnTo>
                <a:lnTo>
                  <a:pt x="845633" y="6950"/>
                </a:lnTo>
                <a:lnTo>
                  <a:pt x="8182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605401" y="882004"/>
            <a:ext cx="210185" cy="114935"/>
          </a:xfrm>
          <a:custGeom>
            <a:avLst/>
            <a:gdLst/>
            <a:ahLst/>
            <a:cxnLst/>
            <a:rect l="l" t="t" r="r" b="b"/>
            <a:pathLst>
              <a:path w="210184" h="114934">
                <a:moveTo>
                  <a:pt x="152583" y="0"/>
                </a:moveTo>
                <a:lnTo>
                  <a:pt x="47086" y="867"/>
                </a:lnTo>
                <a:lnTo>
                  <a:pt x="13361" y="21234"/>
                </a:lnTo>
                <a:lnTo>
                  <a:pt x="0" y="62996"/>
                </a:lnTo>
                <a:lnTo>
                  <a:pt x="3142" y="76900"/>
                </a:lnTo>
                <a:lnTo>
                  <a:pt x="29652" y="107749"/>
                </a:lnTo>
                <a:lnTo>
                  <a:pt x="57028" y="114710"/>
                </a:lnTo>
                <a:lnTo>
                  <a:pt x="152583" y="114710"/>
                </a:lnTo>
                <a:lnTo>
                  <a:pt x="196266" y="93468"/>
                </a:lnTo>
                <a:lnTo>
                  <a:pt x="209623" y="51704"/>
                </a:lnTo>
                <a:lnTo>
                  <a:pt x="206479" y="37802"/>
                </a:lnTo>
                <a:lnTo>
                  <a:pt x="179964" y="6958"/>
                </a:lnTo>
                <a:lnTo>
                  <a:pt x="1525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447633" y="882004"/>
            <a:ext cx="1079500" cy="114935"/>
          </a:xfrm>
          <a:custGeom>
            <a:avLst/>
            <a:gdLst/>
            <a:ahLst/>
            <a:cxnLst/>
            <a:rect l="l" t="t" r="r" b="b"/>
            <a:pathLst>
              <a:path w="1079500" h="114934">
                <a:moveTo>
                  <a:pt x="250003" y="0"/>
                </a:moveTo>
                <a:lnTo>
                  <a:pt x="47071" y="873"/>
                </a:lnTo>
                <a:lnTo>
                  <a:pt x="13352" y="21249"/>
                </a:lnTo>
                <a:lnTo>
                  <a:pt x="0" y="63015"/>
                </a:lnTo>
                <a:lnTo>
                  <a:pt x="3145" y="76915"/>
                </a:lnTo>
                <a:lnTo>
                  <a:pt x="29664" y="107752"/>
                </a:lnTo>
                <a:lnTo>
                  <a:pt x="57051" y="114710"/>
                </a:lnTo>
                <a:lnTo>
                  <a:pt x="250003" y="114710"/>
                </a:lnTo>
                <a:lnTo>
                  <a:pt x="293702" y="93460"/>
                </a:lnTo>
                <a:lnTo>
                  <a:pt x="307054" y="51694"/>
                </a:lnTo>
                <a:lnTo>
                  <a:pt x="303908" y="37794"/>
                </a:lnTo>
                <a:lnTo>
                  <a:pt x="277390" y="6957"/>
                </a:lnTo>
                <a:lnTo>
                  <a:pt x="250003" y="0"/>
                </a:lnTo>
                <a:close/>
              </a:path>
              <a:path w="1079500" h="114934">
                <a:moveTo>
                  <a:pt x="635943" y="0"/>
                </a:moveTo>
                <a:lnTo>
                  <a:pt x="433015" y="870"/>
                </a:lnTo>
                <a:lnTo>
                  <a:pt x="399292" y="21241"/>
                </a:lnTo>
                <a:lnTo>
                  <a:pt x="385939" y="63006"/>
                </a:lnTo>
                <a:lnTo>
                  <a:pt x="389082" y="76907"/>
                </a:lnTo>
                <a:lnTo>
                  <a:pt x="415592" y="107751"/>
                </a:lnTo>
                <a:lnTo>
                  <a:pt x="442979" y="114710"/>
                </a:lnTo>
                <a:lnTo>
                  <a:pt x="635943" y="114710"/>
                </a:lnTo>
                <a:lnTo>
                  <a:pt x="679626" y="93468"/>
                </a:lnTo>
                <a:lnTo>
                  <a:pt x="692983" y="51704"/>
                </a:lnTo>
                <a:lnTo>
                  <a:pt x="689839" y="37802"/>
                </a:lnTo>
                <a:lnTo>
                  <a:pt x="663324" y="6958"/>
                </a:lnTo>
                <a:lnTo>
                  <a:pt x="635943" y="0"/>
                </a:lnTo>
                <a:close/>
              </a:path>
              <a:path w="1079500" h="114934">
                <a:moveTo>
                  <a:pt x="1021858" y="0"/>
                </a:moveTo>
                <a:lnTo>
                  <a:pt x="818908" y="875"/>
                </a:lnTo>
                <a:lnTo>
                  <a:pt x="785191" y="21257"/>
                </a:lnTo>
                <a:lnTo>
                  <a:pt x="771843" y="63025"/>
                </a:lnTo>
                <a:lnTo>
                  <a:pt x="774991" y="76922"/>
                </a:lnTo>
                <a:lnTo>
                  <a:pt x="801513" y="107754"/>
                </a:lnTo>
                <a:lnTo>
                  <a:pt x="828907" y="114710"/>
                </a:lnTo>
                <a:lnTo>
                  <a:pt x="1021858" y="114710"/>
                </a:lnTo>
                <a:lnTo>
                  <a:pt x="1065557" y="93460"/>
                </a:lnTo>
                <a:lnTo>
                  <a:pt x="1078910" y="51694"/>
                </a:lnTo>
                <a:lnTo>
                  <a:pt x="1075764" y="37794"/>
                </a:lnTo>
                <a:lnTo>
                  <a:pt x="1049245" y="6957"/>
                </a:lnTo>
                <a:lnTo>
                  <a:pt x="10218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245556" y="882004"/>
            <a:ext cx="1123315" cy="114935"/>
          </a:xfrm>
          <a:custGeom>
            <a:avLst/>
            <a:gdLst/>
            <a:ahLst/>
            <a:cxnLst/>
            <a:rect l="l" t="t" r="r" b="b"/>
            <a:pathLst>
              <a:path w="1123315" h="114934">
                <a:moveTo>
                  <a:pt x="1066164" y="0"/>
                </a:moveTo>
                <a:lnTo>
                  <a:pt x="47072" y="873"/>
                </a:lnTo>
                <a:lnTo>
                  <a:pt x="13353" y="21249"/>
                </a:lnTo>
                <a:lnTo>
                  <a:pt x="0" y="63015"/>
                </a:lnTo>
                <a:lnTo>
                  <a:pt x="3146" y="76915"/>
                </a:lnTo>
                <a:lnTo>
                  <a:pt x="29665" y="107752"/>
                </a:lnTo>
                <a:lnTo>
                  <a:pt x="57051" y="114710"/>
                </a:lnTo>
                <a:lnTo>
                  <a:pt x="1066164" y="114710"/>
                </a:lnTo>
                <a:lnTo>
                  <a:pt x="1109863" y="93460"/>
                </a:lnTo>
                <a:lnTo>
                  <a:pt x="1123216" y="51694"/>
                </a:lnTo>
                <a:lnTo>
                  <a:pt x="1120070" y="37794"/>
                </a:lnTo>
                <a:lnTo>
                  <a:pt x="1093552" y="6957"/>
                </a:lnTo>
                <a:lnTo>
                  <a:pt x="10661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482275" y="1149667"/>
            <a:ext cx="751205" cy="114935"/>
          </a:xfrm>
          <a:custGeom>
            <a:avLst/>
            <a:gdLst/>
            <a:ahLst/>
            <a:cxnLst/>
            <a:rect l="l" t="t" r="r" b="b"/>
            <a:pathLst>
              <a:path w="751205" h="114934">
                <a:moveTo>
                  <a:pt x="693970" y="0"/>
                </a:moveTo>
                <a:lnTo>
                  <a:pt x="47095" y="868"/>
                </a:lnTo>
                <a:lnTo>
                  <a:pt x="13363" y="21224"/>
                </a:lnTo>
                <a:lnTo>
                  <a:pt x="0" y="62988"/>
                </a:lnTo>
                <a:lnTo>
                  <a:pt x="3145" y="76889"/>
                </a:lnTo>
                <a:lnTo>
                  <a:pt x="29667" y="107724"/>
                </a:lnTo>
                <a:lnTo>
                  <a:pt x="57052" y="114679"/>
                </a:lnTo>
                <a:lnTo>
                  <a:pt x="693970" y="114679"/>
                </a:lnTo>
                <a:lnTo>
                  <a:pt x="737664" y="93447"/>
                </a:lnTo>
                <a:lnTo>
                  <a:pt x="751023" y="51688"/>
                </a:lnTo>
                <a:lnTo>
                  <a:pt x="747879" y="37784"/>
                </a:lnTo>
                <a:lnTo>
                  <a:pt x="721361" y="6952"/>
                </a:lnTo>
                <a:lnTo>
                  <a:pt x="6939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049204" y="1149667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9" y="0"/>
                </a:moveTo>
                <a:lnTo>
                  <a:pt x="47099" y="866"/>
                </a:lnTo>
                <a:lnTo>
                  <a:pt x="13364" y="21216"/>
                </a:lnTo>
                <a:lnTo>
                  <a:pt x="0" y="62979"/>
                </a:lnTo>
                <a:lnTo>
                  <a:pt x="3142" y="76882"/>
                </a:lnTo>
                <a:lnTo>
                  <a:pt x="29656" y="107722"/>
                </a:lnTo>
                <a:lnTo>
                  <a:pt x="57041" y="114679"/>
                </a:lnTo>
                <a:lnTo>
                  <a:pt x="302329" y="114679"/>
                </a:lnTo>
                <a:lnTo>
                  <a:pt x="346022" y="93447"/>
                </a:lnTo>
                <a:lnTo>
                  <a:pt x="359382" y="51688"/>
                </a:lnTo>
                <a:lnTo>
                  <a:pt x="356238" y="37784"/>
                </a:lnTo>
                <a:lnTo>
                  <a:pt x="329719" y="6952"/>
                </a:lnTo>
                <a:lnTo>
                  <a:pt x="30232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221189" y="1149667"/>
            <a:ext cx="767080" cy="114935"/>
          </a:xfrm>
          <a:custGeom>
            <a:avLst/>
            <a:gdLst/>
            <a:ahLst/>
            <a:cxnLst/>
            <a:rect l="l" t="t" r="r" b="b"/>
            <a:pathLst>
              <a:path w="767080" h="114934">
                <a:moveTo>
                  <a:pt x="709947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09947" y="114679"/>
                </a:lnTo>
                <a:lnTo>
                  <a:pt x="753641" y="93447"/>
                </a:lnTo>
                <a:lnTo>
                  <a:pt x="767000" y="51688"/>
                </a:lnTo>
                <a:lnTo>
                  <a:pt x="763856" y="37784"/>
                </a:lnTo>
                <a:lnTo>
                  <a:pt x="737338" y="6952"/>
                </a:lnTo>
                <a:lnTo>
                  <a:pt x="7099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0185671" y="1149666"/>
            <a:ext cx="1478280" cy="114935"/>
          </a:xfrm>
          <a:custGeom>
            <a:avLst/>
            <a:gdLst/>
            <a:ahLst/>
            <a:cxnLst/>
            <a:rect l="l" t="t" r="r" b="b"/>
            <a:pathLst>
              <a:path w="1478279" h="114934">
                <a:moveTo>
                  <a:pt x="1421134" y="0"/>
                </a:moveTo>
                <a:lnTo>
                  <a:pt x="47089" y="870"/>
                </a:lnTo>
                <a:lnTo>
                  <a:pt x="13365" y="21236"/>
                </a:lnTo>
                <a:lnTo>
                  <a:pt x="0" y="62999"/>
                </a:lnTo>
                <a:lnTo>
                  <a:pt x="3151" y="76901"/>
                </a:lnTo>
                <a:lnTo>
                  <a:pt x="29680" y="107739"/>
                </a:lnTo>
                <a:lnTo>
                  <a:pt x="57050" y="114694"/>
                </a:lnTo>
                <a:lnTo>
                  <a:pt x="1421134" y="114694"/>
                </a:lnTo>
                <a:lnTo>
                  <a:pt x="1464820" y="93450"/>
                </a:lnTo>
                <a:lnTo>
                  <a:pt x="1478188" y="51689"/>
                </a:lnTo>
                <a:lnTo>
                  <a:pt x="1475043" y="37791"/>
                </a:lnTo>
                <a:lnTo>
                  <a:pt x="1448514" y="6956"/>
                </a:lnTo>
                <a:lnTo>
                  <a:pt x="14211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1743690" y="1149666"/>
            <a:ext cx="565150" cy="114935"/>
          </a:xfrm>
          <a:custGeom>
            <a:avLst/>
            <a:gdLst/>
            <a:ahLst/>
            <a:cxnLst/>
            <a:rect l="l" t="t" r="r" b="b"/>
            <a:pathLst>
              <a:path w="565150" h="114934">
                <a:moveTo>
                  <a:pt x="507721" y="0"/>
                </a:moveTo>
                <a:lnTo>
                  <a:pt x="47095" y="867"/>
                </a:lnTo>
                <a:lnTo>
                  <a:pt x="13367" y="21226"/>
                </a:lnTo>
                <a:lnTo>
                  <a:pt x="0" y="62988"/>
                </a:lnTo>
                <a:lnTo>
                  <a:pt x="3145" y="76890"/>
                </a:lnTo>
                <a:lnTo>
                  <a:pt x="29663" y="107735"/>
                </a:lnTo>
                <a:lnTo>
                  <a:pt x="57036" y="114694"/>
                </a:lnTo>
                <a:lnTo>
                  <a:pt x="507721" y="114694"/>
                </a:lnTo>
                <a:lnTo>
                  <a:pt x="551407" y="93450"/>
                </a:lnTo>
                <a:lnTo>
                  <a:pt x="564774" y="51690"/>
                </a:lnTo>
                <a:lnTo>
                  <a:pt x="561626" y="37790"/>
                </a:lnTo>
                <a:lnTo>
                  <a:pt x="535097" y="6955"/>
                </a:lnTo>
                <a:lnTo>
                  <a:pt x="50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2420437" y="1149666"/>
            <a:ext cx="706120" cy="114935"/>
          </a:xfrm>
          <a:custGeom>
            <a:avLst/>
            <a:gdLst/>
            <a:ahLst/>
            <a:cxnLst/>
            <a:rect l="l" t="t" r="r" b="b"/>
            <a:pathLst>
              <a:path w="706119" h="114934">
                <a:moveTo>
                  <a:pt x="648992" y="0"/>
                </a:moveTo>
                <a:lnTo>
                  <a:pt x="47087" y="870"/>
                </a:lnTo>
                <a:lnTo>
                  <a:pt x="13362" y="21235"/>
                </a:lnTo>
                <a:lnTo>
                  <a:pt x="0" y="62999"/>
                </a:lnTo>
                <a:lnTo>
                  <a:pt x="3147" y="76899"/>
                </a:lnTo>
                <a:lnTo>
                  <a:pt x="29671" y="107737"/>
                </a:lnTo>
                <a:lnTo>
                  <a:pt x="57050" y="114694"/>
                </a:lnTo>
                <a:lnTo>
                  <a:pt x="648992" y="114694"/>
                </a:lnTo>
                <a:lnTo>
                  <a:pt x="692619" y="93482"/>
                </a:lnTo>
                <a:lnTo>
                  <a:pt x="705998" y="51729"/>
                </a:lnTo>
                <a:lnTo>
                  <a:pt x="702860" y="37819"/>
                </a:lnTo>
                <a:lnTo>
                  <a:pt x="676354" y="6961"/>
                </a:lnTo>
                <a:lnTo>
                  <a:pt x="6489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Food</a:t>
            </a:r>
            <a:r>
              <a:rPr dirty="0"/>
              <a:t>cr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10253"/>
            <a:ext cx="15103475" cy="614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20" indent="-350520">
              <a:lnSpc>
                <a:spcPct val="100000"/>
              </a:lnSpc>
              <a:buClr>
                <a:srgbClr val="F38C24"/>
              </a:buClr>
              <a:buChar char="•"/>
              <a:tabLst>
                <a:tab pos="363220" algn="l"/>
              </a:tabLst>
            </a:pPr>
            <a:r>
              <a:rPr sz="4400" spc="10" dirty="0">
                <a:latin typeface="Arial"/>
                <a:cs typeface="Arial"/>
              </a:rPr>
              <a:t>A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od</a:t>
            </a:r>
            <a:r>
              <a:rPr sz="4400" b="1" spc="5" dirty="0">
                <a:latin typeface="Arial"/>
                <a:cs typeface="Arial"/>
              </a:rPr>
              <a:t>e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li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t</a:t>
            </a:r>
            <a:r>
              <a:rPr sz="4400" b="1" spc="-5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g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oo</a:t>
            </a:r>
            <a:r>
              <a:rPr sz="4400" dirty="0">
                <a:latin typeface="Arial"/>
                <a:cs typeface="Arial"/>
              </a:rPr>
              <a:t>l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or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Che</a:t>
            </a:r>
            <a:r>
              <a:rPr sz="4400" dirty="0">
                <a:latin typeface="Arial"/>
                <a:cs typeface="Arial"/>
              </a:rPr>
              <a:t>f</a:t>
            </a: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10" dirty="0">
                <a:latin typeface="Arial"/>
                <a:cs typeface="Arial"/>
              </a:rPr>
              <a:t>Che</a:t>
            </a:r>
            <a:r>
              <a:rPr sz="4400" spc="5" dirty="0">
                <a:latin typeface="Arial"/>
                <a:cs typeface="Arial"/>
              </a:rPr>
              <a:t>cks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od</a:t>
            </a:r>
            <a:r>
              <a:rPr sz="4400" b="1" spc="5" dirty="0">
                <a:latin typeface="Arial"/>
                <a:cs typeface="Arial"/>
              </a:rPr>
              <a:t>e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5" dirty="0">
                <a:latin typeface="Arial"/>
                <a:cs typeface="Arial"/>
              </a:rPr>
              <a:t>rrect</a:t>
            </a: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5" dirty="0">
                <a:latin typeface="Arial"/>
                <a:cs typeface="Arial"/>
              </a:rPr>
              <a:t>ess</a:t>
            </a:r>
            <a:endParaRPr sz="4400" dirty="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Font typeface="Arial"/>
              <a:buChar char="•"/>
              <a:tabLst>
                <a:tab pos="782320" algn="l"/>
              </a:tabLst>
            </a:pPr>
            <a:r>
              <a:rPr sz="4400" b="1" spc="5" dirty="0">
                <a:latin typeface="Arial"/>
                <a:cs typeface="Arial"/>
              </a:rPr>
              <a:t>Catc</a:t>
            </a:r>
            <a:r>
              <a:rPr sz="4400" b="1" dirty="0">
                <a:latin typeface="Arial"/>
                <a:cs typeface="Arial"/>
              </a:rPr>
              <a:t>h</a:t>
            </a:r>
            <a:r>
              <a:rPr sz="4400" b="1" spc="5" dirty="0">
                <a:latin typeface="Arial"/>
                <a:cs typeface="Arial"/>
              </a:rPr>
              <a:t>es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10" dirty="0">
                <a:latin typeface="Arial"/>
                <a:cs typeface="Arial"/>
              </a:rPr>
              <a:t>mm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5" dirty="0">
                <a:latin typeface="Arial"/>
                <a:cs typeface="Arial"/>
              </a:rPr>
              <a:t>n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b="1" spc="10" dirty="0">
                <a:latin typeface="Arial"/>
                <a:cs typeface="Arial"/>
              </a:rPr>
              <a:t>m</a:t>
            </a:r>
            <a:r>
              <a:rPr sz="4400" b="1" spc="-5" dirty="0">
                <a:latin typeface="Arial"/>
                <a:cs typeface="Arial"/>
              </a:rPr>
              <a:t>i</a:t>
            </a:r>
            <a:r>
              <a:rPr sz="4400" b="1" spc="5" dirty="0">
                <a:latin typeface="Arial"/>
                <a:cs typeface="Arial"/>
              </a:rPr>
              <a:t>stakes</a:t>
            </a:r>
            <a:r>
              <a:rPr sz="4400" b="1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ore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hey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cause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prob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spc="10" dirty="0">
                <a:latin typeface="Arial"/>
                <a:cs typeface="Arial"/>
              </a:rPr>
              <a:t>ms</a:t>
            </a:r>
            <a:endParaRPr sz="4400" dirty="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5" dirty="0">
                <a:latin typeface="Arial"/>
                <a:cs typeface="Arial"/>
              </a:rPr>
              <a:t>Ex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ensib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&amp;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Con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gurab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  <a:p>
            <a:pPr marL="1188720" lvl="2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1188720" algn="l"/>
              </a:tabLst>
            </a:pPr>
            <a:r>
              <a:rPr sz="4400" spc="5" dirty="0">
                <a:latin typeface="Arial"/>
                <a:cs typeface="Arial"/>
              </a:rPr>
              <a:t>Crea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10" dirty="0">
                <a:latin typeface="Arial"/>
                <a:cs typeface="Arial"/>
              </a:rPr>
              <a:t>new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r</a:t>
            </a:r>
            <a:r>
              <a:rPr sz="4400" b="1" dirty="0">
                <a:latin typeface="Arial"/>
                <a:cs typeface="Arial"/>
              </a:rPr>
              <a:t>u</a:t>
            </a:r>
            <a:r>
              <a:rPr sz="4400" b="1" spc="-5" dirty="0">
                <a:latin typeface="Arial"/>
                <a:cs typeface="Arial"/>
              </a:rPr>
              <a:t>l</a:t>
            </a:r>
            <a:r>
              <a:rPr sz="4400" b="1" spc="5" dirty="0">
                <a:latin typeface="Arial"/>
                <a:cs typeface="Arial"/>
              </a:rPr>
              <a:t>esets</a:t>
            </a:r>
            <a:endParaRPr sz="4400" dirty="0">
              <a:latin typeface="Arial"/>
              <a:cs typeface="Arial"/>
            </a:endParaRPr>
          </a:p>
          <a:p>
            <a:pPr marL="1188720" lvl="2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118872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gnore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exis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ng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ru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ese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  <a:p>
            <a:pPr marL="782320" lvl="1" indent="-350520">
              <a:lnSpc>
                <a:spcPct val="100000"/>
              </a:lnSpc>
              <a:spcBef>
                <a:spcPts val="2020"/>
              </a:spcBef>
              <a:buClr>
                <a:srgbClr val="F38C24"/>
              </a:buClr>
              <a:buChar char="•"/>
              <a:tabLst>
                <a:tab pos="782320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egra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es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ce</a:t>
            </a:r>
            <a:r>
              <a:rPr sz="4400" dirty="0">
                <a:latin typeface="Arial"/>
                <a:cs typeface="Arial"/>
              </a:rPr>
              <a:t>l</a:t>
            </a:r>
            <a:r>
              <a:rPr sz="4400" spc="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 i</a:t>
            </a:r>
            <a:r>
              <a:rPr sz="4400" spc="5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I</a:t>
            </a:r>
            <a:r>
              <a:rPr sz="4400" b="1" spc="5" dirty="0">
                <a:latin typeface="Arial"/>
                <a:cs typeface="Arial"/>
              </a:rPr>
              <a:t> pipelines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Rule</a:t>
            </a:r>
            <a:r>
              <a:rPr dirty="0"/>
              <a:t>s</a:t>
            </a:r>
            <a:r>
              <a:rPr spc="10" dirty="0"/>
              <a:t> </a:t>
            </a:r>
            <a:r>
              <a:rPr spc="-10" dirty="0"/>
              <a:t>an</a:t>
            </a:r>
            <a:r>
              <a:rPr spc="-5" dirty="0"/>
              <a:t>d</a:t>
            </a:r>
            <a:r>
              <a:rPr dirty="0"/>
              <a:t> </a:t>
            </a:r>
            <a:r>
              <a:rPr spc="-545" dirty="0"/>
              <a:t>T</a:t>
            </a:r>
            <a:r>
              <a:rPr dirty="0"/>
              <a:t>ags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808075" cy="513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000" dirty="0">
                <a:latin typeface="Arial"/>
                <a:cs typeface="Arial"/>
              </a:rPr>
              <a:t>All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rules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are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numbered</a:t>
            </a:r>
            <a:r>
              <a:rPr sz="4000" spc="-5" dirty="0">
                <a:latin typeface="Arial"/>
                <a:cs typeface="Arial"/>
              </a:rPr>
              <a:t>, </a:t>
            </a:r>
            <a:r>
              <a:rPr sz="4000" dirty="0">
                <a:latin typeface="Arial"/>
                <a:cs typeface="Arial"/>
              </a:rPr>
              <a:t>e</a:t>
            </a:r>
            <a:r>
              <a:rPr sz="4000" spc="-10" dirty="0">
                <a:latin typeface="Arial"/>
                <a:cs typeface="Arial"/>
              </a:rPr>
              <a:t>.</a:t>
            </a:r>
            <a:r>
              <a:rPr sz="4000" dirty="0">
                <a:latin typeface="Arial"/>
                <a:cs typeface="Arial"/>
              </a:rPr>
              <a:t>g</a:t>
            </a:r>
            <a:r>
              <a:rPr sz="4000" spc="-5" dirty="0">
                <a:latin typeface="Arial"/>
                <a:cs typeface="Arial"/>
              </a:rPr>
              <a:t>.</a:t>
            </a:r>
            <a:endParaRPr sz="4000" dirty="0">
              <a:latin typeface="Arial"/>
              <a:cs typeface="Arial"/>
            </a:endParaRPr>
          </a:p>
          <a:p>
            <a:pPr marL="765175" lvl="1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  <a:tab pos="2988310" algn="l"/>
              </a:tabLst>
            </a:pPr>
            <a:r>
              <a:rPr sz="4000" i="1" spc="-10" dirty="0">
                <a:latin typeface="Arial"/>
                <a:cs typeface="Arial"/>
              </a:rPr>
              <a:t>F</a:t>
            </a:r>
            <a:r>
              <a:rPr sz="4000" i="1" dirty="0">
                <a:latin typeface="Arial"/>
                <a:cs typeface="Arial"/>
              </a:rPr>
              <a:t>C002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-	"</a:t>
            </a:r>
            <a:r>
              <a:rPr sz="4000" i="1" spc="-80" dirty="0">
                <a:latin typeface="Arial"/>
                <a:cs typeface="Arial"/>
              </a:rPr>
              <a:t>A</a:t>
            </a:r>
            <a:r>
              <a:rPr sz="4000" i="1" dirty="0">
                <a:latin typeface="Arial"/>
                <a:cs typeface="Arial"/>
              </a:rPr>
              <a:t>void</a:t>
            </a:r>
            <a:r>
              <a:rPr sz="4000" i="1" spc="-5" dirty="0">
                <a:latin typeface="Arial"/>
                <a:cs typeface="Arial"/>
              </a:rPr>
              <a:t> s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ring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in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erpola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ion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where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no</a:t>
            </a:r>
            <a:r>
              <a:rPr sz="4000" i="1" spc="-5" dirty="0">
                <a:latin typeface="Arial"/>
                <a:cs typeface="Arial"/>
              </a:rPr>
              <a:t>t </a:t>
            </a:r>
            <a:r>
              <a:rPr sz="4000" i="1" dirty="0">
                <a:latin typeface="Arial"/>
                <a:cs typeface="Arial"/>
              </a:rPr>
              <a:t>required"</a:t>
            </a:r>
            <a:endParaRPr sz="4000" dirty="0">
              <a:latin typeface="Arial"/>
              <a:cs typeface="Arial"/>
            </a:endParaRPr>
          </a:p>
          <a:p>
            <a:pPr marL="765175" lvl="1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000" i="1" spc="-10" dirty="0">
                <a:latin typeface="Arial"/>
                <a:cs typeface="Arial"/>
              </a:rPr>
              <a:t>F</a:t>
            </a:r>
            <a:r>
              <a:rPr sz="4000" i="1" dirty="0">
                <a:latin typeface="Arial"/>
                <a:cs typeface="Arial"/>
              </a:rPr>
              <a:t>C034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-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"Unused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empla</a:t>
            </a:r>
            <a:r>
              <a:rPr sz="4000" i="1" spc="-10" dirty="0">
                <a:latin typeface="Arial"/>
                <a:cs typeface="Arial"/>
              </a:rPr>
              <a:t>t</a:t>
            </a:r>
            <a:r>
              <a:rPr sz="4000" i="1" dirty="0">
                <a:latin typeface="Arial"/>
                <a:cs typeface="Arial"/>
              </a:rPr>
              <a:t>e</a:t>
            </a:r>
            <a:r>
              <a:rPr sz="4000" i="1" spc="-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variables"</a:t>
            </a:r>
            <a:endParaRPr sz="4000" dirty="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000" dirty="0">
                <a:latin typeface="Arial"/>
                <a:cs typeface="Arial"/>
              </a:rPr>
              <a:t>Rules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can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be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ca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egorized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and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agged</a:t>
            </a:r>
            <a:r>
              <a:rPr sz="4000" spc="-5" dirty="0">
                <a:latin typeface="Arial"/>
                <a:cs typeface="Arial"/>
              </a:rPr>
              <a:t>, </a:t>
            </a:r>
            <a:r>
              <a:rPr sz="4000" dirty="0">
                <a:latin typeface="Arial"/>
                <a:cs typeface="Arial"/>
              </a:rPr>
              <a:t>e</a:t>
            </a:r>
            <a:r>
              <a:rPr sz="4000" spc="-10" dirty="0">
                <a:latin typeface="Arial"/>
                <a:cs typeface="Arial"/>
              </a:rPr>
              <a:t>.</a:t>
            </a:r>
            <a:r>
              <a:rPr sz="4000" dirty="0">
                <a:latin typeface="Arial"/>
                <a:cs typeface="Arial"/>
              </a:rPr>
              <a:t>g</a:t>
            </a:r>
            <a:r>
              <a:rPr sz="4000" spc="-5" dirty="0">
                <a:latin typeface="Arial"/>
                <a:cs typeface="Arial"/>
              </a:rPr>
              <a:t>.</a:t>
            </a:r>
            <a:endParaRPr sz="4000" dirty="0">
              <a:latin typeface="Arial"/>
              <a:cs typeface="Arial"/>
            </a:endParaRPr>
          </a:p>
          <a:p>
            <a:pPr marL="7651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000" spc="-5" dirty="0">
                <a:latin typeface="Arial"/>
                <a:cs typeface="Arial"/>
              </a:rPr>
              <a:t>'s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yle</a:t>
            </a:r>
            <a:r>
              <a:rPr sz="4000" spc="-5" dirty="0">
                <a:latin typeface="Arial"/>
                <a:cs typeface="Arial"/>
              </a:rPr>
              <a:t>'</a:t>
            </a:r>
            <a:endParaRPr sz="4000" dirty="0">
              <a:latin typeface="Arial"/>
              <a:cs typeface="Arial"/>
            </a:endParaRPr>
          </a:p>
          <a:p>
            <a:pPr marL="765175" indent="-333375">
              <a:lnSpc>
                <a:spcPct val="100000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765175" algn="l"/>
              </a:tabLst>
            </a:pPr>
            <a:r>
              <a:rPr sz="4000" spc="-5" dirty="0">
                <a:latin typeface="Arial"/>
                <a:cs typeface="Arial"/>
              </a:rPr>
              <a:t>'</a:t>
            </a:r>
            <a:r>
              <a:rPr sz="4000" dirty="0">
                <a:latin typeface="Arial"/>
                <a:cs typeface="Arial"/>
              </a:rPr>
              <a:t>po</a:t>
            </a:r>
            <a:r>
              <a:rPr sz="4000" spc="-5" dirty="0">
                <a:latin typeface="Arial"/>
                <a:cs typeface="Arial"/>
              </a:rPr>
              <a:t>r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abili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y'</a:t>
            </a:r>
            <a:endParaRPr sz="4000" dirty="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960"/>
              </a:spcBef>
            </a:pPr>
            <a:r>
              <a:rPr sz="4000" dirty="0">
                <a:solidFill>
                  <a:srgbClr val="F38C24"/>
                </a:solidFill>
                <a:latin typeface="Arial"/>
                <a:cs typeface="Arial"/>
              </a:rPr>
              <a:t>•</a:t>
            </a:r>
            <a:r>
              <a:rPr sz="4000" spc="-15" dirty="0">
                <a:solidFill>
                  <a:srgbClr val="F38C24"/>
                </a:solidFill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...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61000" y="4953000"/>
            <a:ext cx="10579100" cy="401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10" dirty="0"/>
              <a:t>bid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y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est</a:t>
            </a:r>
            <a:r>
              <a:rPr spc="-5" dirty="0" smtClean="0"/>
              <a:t> </a:t>
            </a:r>
            <a:r>
              <a:rPr lang="en-US" spc="-10" dirty="0"/>
              <a:t>P</a:t>
            </a:r>
            <a:r>
              <a:rPr dirty="0" smtClean="0"/>
              <a:t>rac</a:t>
            </a:r>
            <a:r>
              <a:rPr spc="-5" dirty="0" smtClean="0"/>
              <a:t>t</a:t>
            </a:r>
            <a:r>
              <a:rPr spc="-10" dirty="0" smtClean="0"/>
              <a:t>i</a:t>
            </a:r>
            <a:r>
              <a:rPr dirty="0" smtClean="0"/>
              <a:t>ces</a:t>
            </a:r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808075" cy="4545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50+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c;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 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good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reason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spc="-10" dirty="0" smtClean="0">
                <a:latin typeface="Arial"/>
                <a:cs typeface="Arial"/>
              </a:rPr>
              <a:t>if they do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)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rules</a:t>
            </a:r>
            <a:r>
              <a:rPr lang="en-US" sz="4800" dirty="0" smtClean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395351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Ex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y-con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rule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Arial"/>
                <a:cs typeface="Arial"/>
                <a:hlinkClick r:id="rId2"/>
              </a:rPr>
              <a:t>h</a:t>
            </a:r>
            <a:r>
              <a:rPr sz="4800" spc="-10" dirty="0">
                <a:latin typeface="Arial"/>
                <a:cs typeface="Arial"/>
                <a:hlinkClick r:id="rId2"/>
              </a:rPr>
              <a:t>tt</a:t>
            </a:r>
            <a:r>
              <a:rPr sz="4800" dirty="0">
                <a:latin typeface="Arial"/>
                <a:cs typeface="Arial"/>
                <a:hlinkClick r:id="rId2"/>
              </a:rPr>
              <a:t>p</a:t>
            </a:r>
            <a:r>
              <a:rPr sz="4800" spc="-10" dirty="0">
                <a:latin typeface="Arial"/>
                <a:cs typeface="Arial"/>
                <a:hlinkClick r:id="rId2"/>
              </a:rPr>
              <a:t>://</a:t>
            </a:r>
            <a:r>
              <a:rPr sz="4800" dirty="0">
                <a:latin typeface="Arial"/>
                <a:cs typeface="Arial"/>
                <a:hlinkClick r:id="rId2"/>
              </a:rPr>
              <a:t>ww</a:t>
            </a:r>
            <a:r>
              <a:rPr sz="4800" spc="-265" dirty="0">
                <a:latin typeface="Arial"/>
                <a:cs typeface="Arial"/>
                <a:hlinkClick r:id="rId2"/>
              </a:rPr>
              <a:t>w</a:t>
            </a:r>
            <a:r>
              <a:rPr sz="4800" spc="-10" dirty="0">
                <a:latin typeface="Arial"/>
                <a:cs typeface="Arial"/>
                <a:hlinkClick r:id="rId2"/>
              </a:rPr>
              <a:t>.f</a:t>
            </a:r>
            <a:r>
              <a:rPr sz="4800" dirty="0">
                <a:latin typeface="Arial"/>
                <a:cs typeface="Arial"/>
                <a:hlinkClick r:id="rId2"/>
              </a:rPr>
              <a:t>oodcri</a:t>
            </a:r>
            <a:r>
              <a:rPr sz="4800" spc="-10" dirty="0">
                <a:latin typeface="Arial"/>
                <a:cs typeface="Arial"/>
                <a:hlinkClick r:id="rId2"/>
              </a:rPr>
              <a:t>t</a:t>
            </a:r>
            <a:r>
              <a:rPr sz="4800" dirty="0">
                <a:latin typeface="Arial"/>
                <a:cs typeface="Arial"/>
                <a:hlinkClick r:id="rId2"/>
              </a:rPr>
              <a:t>i</a:t>
            </a:r>
            <a:r>
              <a:rPr sz="4800" spc="-5" dirty="0">
                <a:latin typeface="Arial"/>
                <a:cs typeface="Arial"/>
                <a:hlinkClick r:id="rId2"/>
              </a:rPr>
              <a:t>c</a:t>
            </a:r>
            <a:r>
              <a:rPr sz="4800" spc="-10" dirty="0">
                <a:latin typeface="Arial"/>
                <a:cs typeface="Arial"/>
                <a:hlinkClick r:id="rId2"/>
              </a:rPr>
              <a:t>.</a:t>
            </a:r>
            <a:r>
              <a:rPr sz="4800" dirty="0">
                <a:latin typeface="Arial"/>
                <a:cs typeface="Arial"/>
                <a:hlinkClick r:id="rId2"/>
              </a:rPr>
              <a:t>io</a:t>
            </a:r>
            <a:r>
              <a:rPr sz="4800" spc="-10" dirty="0">
                <a:latin typeface="Arial"/>
                <a:cs typeface="Arial"/>
                <a:hlinkClick r:id="rId2"/>
              </a:rPr>
              <a:t>/</a:t>
            </a:r>
            <a:r>
              <a:rPr sz="4800" spc="-5" dirty="0">
                <a:latin typeface="Arial"/>
                <a:cs typeface="Arial"/>
                <a:hlinkClick r:id="rId2"/>
              </a:rPr>
              <a:t>#</a:t>
            </a:r>
            <a:r>
              <a:rPr sz="4800" dirty="0">
                <a:latin typeface="Arial"/>
                <a:cs typeface="Arial"/>
                <a:hlinkClick r:id="rId2"/>
              </a:rPr>
              <a:t>e</a:t>
            </a:r>
            <a:r>
              <a:rPr sz="4800" spc="-5" dirty="0">
                <a:latin typeface="Arial"/>
                <a:cs typeface="Arial"/>
                <a:hlinkClick r:id="rId2"/>
              </a:rPr>
              <a:t>x</a:t>
            </a:r>
            <a:r>
              <a:rPr sz="4800" spc="-10" dirty="0">
                <a:latin typeface="Arial"/>
                <a:cs typeface="Arial"/>
                <a:hlinkClick r:id="rId2"/>
              </a:rPr>
              <a:t>t</a:t>
            </a:r>
            <a:r>
              <a:rPr sz="4800" dirty="0">
                <a:latin typeface="Arial"/>
                <a:cs typeface="Arial"/>
                <a:hlinkClick r:id="rId2"/>
              </a:rPr>
              <a:t>ra-rules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14755" cy="387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409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ollows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pra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 smtClean="0">
                <a:latin typeface="Arial"/>
                <a:cs typeface="Arial"/>
              </a:rPr>
              <a:t>code</a:t>
            </a:r>
            <a:endParaRPr sz="4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 dirty="0">
              <a:latin typeface="Times New Roman"/>
              <a:cs typeface="Times New Roman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 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commi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i</a:t>
            </a:r>
            <a:r>
              <a:rPr sz="4800" spc="-10" dirty="0" smtClean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124305" cy="2503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>
                <a:latin typeface="Arial"/>
                <a:cs typeface="Arial"/>
              </a:rPr>
              <a:t>If you are using the ChefDK, you already have foodcritic installed</a:t>
            </a:r>
          </a:p>
          <a:p>
            <a:pPr marL="393700" marR="539750" indent="-381000">
              <a:lnSpc>
                <a:spcPts val="5500"/>
              </a:lnSpc>
              <a:spcBef>
                <a:spcPts val="25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>
                <a:latin typeface="Arial"/>
                <a:cs typeface="Arial"/>
              </a:rPr>
              <a:t>Located </a:t>
            </a:r>
            <a:r>
              <a:rPr lang="en-US" sz="4800" spc="-10" dirty="0" smtClean="0">
                <a:latin typeface="Arial"/>
                <a:cs typeface="Arial"/>
              </a:rPr>
              <a:t>at:  .\chefdk\embedded\bin\foodcritic</a:t>
            </a:r>
            <a:endParaRPr lang="en-US" sz="4800" spc="-10" dirty="0">
              <a:latin typeface="Arial"/>
              <a:cs typeface="Arial"/>
            </a:endParaRPr>
          </a:p>
        </p:txBody>
      </p:sp>
      <p:sp>
        <p:nvSpPr>
          <p:cNvPr id="15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 smtClean="0"/>
              <a:t>Food</a:t>
            </a:r>
            <a:r>
              <a:rPr dirty="0" smtClean="0"/>
              <a:t>cr</a:t>
            </a:r>
            <a:r>
              <a:rPr spc="-10" dirty="0" smtClean="0"/>
              <a:t>i</a:t>
            </a:r>
            <a:r>
              <a:rPr spc="-5" dirty="0" smtClean="0"/>
              <a:t>t</a:t>
            </a:r>
            <a:r>
              <a:rPr spc="-10" dirty="0" smtClean="0"/>
              <a:t>i</a:t>
            </a:r>
            <a:r>
              <a:rPr dirty="0" smtClean="0"/>
              <a:t>c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3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5036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foodcriti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cookbooks/apache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44168"/>
          </a:xfrm>
          <a:prstGeom prst="rect">
            <a:avLst/>
          </a:prstGeom>
        </p:spPr>
        <p:txBody>
          <a:bodyPr vert="horz" wrap="square" lIns="0" tIns="3635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Exerc</a:t>
            </a:r>
            <a:r>
              <a:rPr sz="4400" spc="-10" dirty="0"/>
              <a:t>i</a:t>
            </a:r>
            <a:r>
              <a:rPr sz="4400" spc="-5" dirty="0"/>
              <a:t>se: C</a:t>
            </a:r>
            <a:r>
              <a:rPr sz="4400" spc="-15" dirty="0"/>
              <a:t>h</a:t>
            </a:r>
            <a:r>
              <a:rPr sz="4400" spc="-5" dirty="0"/>
              <a:t>eck </a:t>
            </a:r>
            <a:r>
              <a:rPr lang="en-US" sz="4400" spc="-5" dirty="0"/>
              <a:t>C</a:t>
            </a:r>
            <a:r>
              <a:rPr sz="4400" spc="-15" dirty="0" smtClean="0"/>
              <a:t>oo</a:t>
            </a:r>
            <a:r>
              <a:rPr sz="4400" spc="-5" dirty="0" smtClean="0"/>
              <a:t>k</a:t>
            </a:r>
            <a:r>
              <a:rPr sz="4400" spc="-15" dirty="0" smtClean="0"/>
              <a:t>boo</a:t>
            </a:r>
            <a:r>
              <a:rPr sz="4400" spc="-5" dirty="0" smtClean="0"/>
              <a:t>k </a:t>
            </a:r>
            <a:r>
              <a:rPr lang="en-US" sz="4400" spc="-5" dirty="0" smtClean="0"/>
              <a:t>C</a:t>
            </a:r>
            <a:r>
              <a:rPr sz="4400" spc="-15" dirty="0" smtClean="0"/>
              <a:t>o</a:t>
            </a:r>
            <a:r>
              <a:rPr sz="4400" spc="-5" dirty="0" smtClean="0"/>
              <a:t>rrect</a:t>
            </a:r>
            <a:r>
              <a:rPr sz="4400" spc="-15" dirty="0" smtClean="0"/>
              <a:t>n</a:t>
            </a:r>
            <a:r>
              <a:rPr sz="4400" spc="-5" dirty="0" smtClean="0"/>
              <a:t>ess </a:t>
            </a:r>
            <a:r>
              <a:rPr sz="4400" spc="-15" dirty="0"/>
              <a:t>w</a:t>
            </a:r>
            <a:r>
              <a:rPr sz="4400" spc="-10" dirty="0"/>
              <a:t>i</a:t>
            </a:r>
            <a:r>
              <a:rPr sz="4400" spc="-5" dirty="0"/>
              <a:t>th </a:t>
            </a:r>
            <a:r>
              <a:rPr sz="4400" spc="-15" dirty="0"/>
              <a:t>Food</a:t>
            </a:r>
            <a:r>
              <a:rPr sz="4400" spc="-5" dirty="0"/>
              <a:t>cr</a:t>
            </a:r>
            <a:r>
              <a:rPr sz="4400" spc="-10" dirty="0"/>
              <a:t>i</a:t>
            </a:r>
            <a:r>
              <a:rPr sz="4400" spc="-5" dirty="0"/>
              <a:t>t</a:t>
            </a:r>
            <a:r>
              <a:rPr sz="4400" spc="-10" dirty="0"/>
              <a:t>i</a:t>
            </a:r>
            <a:r>
              <a:rPr sz="4400" spc="-5" dirty="0"/>
              <a:t>c</a:t>
            </a:r>
            <a:endParaRPr sz="4400" dirty="0"/>
          </a:p>
        </p:txBody>
      </p:sp>
      <p:sp>
        <p:nvSpPr>
          <p:cNvPr id="41" name="object 41"/>
          <p:cNvSpPr/>
          <p:nvPr/>
        </p:nvSpPr>
        <p:spPr>
          <a:xfrm>
            <a:off x="800100" y="3200400"/>
            <a:ext cx="15036800" cy="5588000"/>
          </a:xfrm>
          <a:custGeom>
            <a:avLst/>
            <a:gdLst/>
            <a:ahLst/>
            <a:cxnLst/>
            <a:rect l="l" t="t" r="r" b="b"/>
            <a:pathLst>
              <a:path w="15036800" h="5588000">
                <a:moveTo>
                  <a:pt x="0" y="0"/>
                </a:moveTo>
                <a:lnTo>
                  <a:pt x="15036800" y="0"/>
                </a:lnTo>
                <a:lnTo>
                  <a:pt x="15036800" y="5588000"/>
                </a:lnTo>
                <a:lnTo>
                  <a:pt x="0" y="558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200400"/>
            <a:ext cx="15036800" cy="5588000"/>
          </a:xfrm>
          <a:custGeom>
            <a:avLst/>
            <a:gdLst/>
            <a:ahLst/>
            <a:cxnLst/>
            <a:rect l="l" t="t" r="r" b="b"/>
            <a:pathLst>
              <a:path w="15036800" h="5588000">
                <a:moveTo>
                  <a:pt x="0" y="0"/>
                </a:moveTo>
                <a:lnTo>
                  <a:pt x="15036800" y="0"/>
                </a:lnTo>
                <a:lnTo>
                  <a:pt x="15036800" y="5588000"/>
                </a:lnTo>
                <a:lnTo>
                  <a:pt x="0" y="5588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28712" y="4559299"/>
            <a:ext cx="13748385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FC003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Chec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whethe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runnin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wit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h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serve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befor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usin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server-specific features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./recipes/default.rb:43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FC003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Chec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whethe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runnin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wit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h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serve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befor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usin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server-specific features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./recipes/iplogger.rb:1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28712" y="5880099"/>
            <a:ext cx="1005840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FC008: FC008: FC009: FC016: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02388" y="5880099"/>
            <a:ext cx="150876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Generated Generated Resource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11399" y="5880099"/>
            <a:ext cx="150939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67640" algn="r"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cookbook cookbook attribute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88078" y="5880099"/>
            <a:ext cx="134112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metadata metadata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97090" y="5880099"/>
            <a:ext cx="519811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need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updating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./metadata.rb:2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need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updating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./metadata.rb:3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88078" y="6540499"/>
            <a:ext cx="65392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recognised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./recipes/default.rb:27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02388" y="6870699"/>
            <a:ext cx="103955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LWR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doe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declar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e a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defaul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action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: ./resources/vhost.rb:1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B063D-AEFC-43D4-892A-5496DB60327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578</Words>
  <Application>Microsoft Office PowerPoint</Application>
  <PresentationFormat>Custom</PresentationFormat>
  <Paragraphs>95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Inconsolata</vt:lpstr>
      <vt:lpstr>Times New Roman</vt:lpstr>
      <vt:lpstr>Office Theme</vt:lpstr>
      <vt:lpstr>Foodcritic</vt:lpstr>
      <vt:lpstr>Module Objectives</vt:lpstr>
      <vt:lpstr>What is Foodcritic?</vt:lpstr>
      <vt:lpstr>Foodcritic</vt:lpstr>
      <vt:lpstr>Rules and Tags</vt:lpstr>
      <vt:lpstr>Abide by Best Practices</vt:lpstr>
      <vt:lpstr>The Problem and the Success Criteria</vt:lpstr>
      <vt:lpstr>Foodcritic</vt:lpstr>
      <vt:lpstr>Exercise: Check Cookbook Correctness with Foodcritic</vt:lpstr>
      <vt:lpstr>Exercise: Narrow the Tests</vt:lpstr>
      <vt:lpstr>Exercise: Fix the Cookbook to Clear the Errors</vt:lpstr>
      <vt:lpstr>Running Certain Tests</vt:lpstr>
      <vt:lpstr>Saving Foodcritic Rules</vt:lpstr>
      <vt:lpstr>Best Practice: Run Foodcritic Before Each Commit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45</cp:revision>
  <dcterms:created xsi:type="dcterms:W3CDTF">2015-06-04T12:17:04Z</dcterms:created>
  <dcterms:modified xsi:type="dcterms:W3CDTF">2015-06-24T21:24:45Z</dcterms:modified>
</cp:coreProperties>
</file>