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42" r:id="rId12"/>
    <p:sldId id="507" r:id="rId13"/>
    <p:sldId id="510" r:id="rId14"/>
    <p:sldId id="511" r:id="rId15"/>
    <p:sldId id="512" r:id="rId16"/>
    <p:sldId id="513" r:id="rId17"/>
    <p:sldId id="543" r:id="rId18"/>
    <p:sldId id="544" r:id="rId19"/>
    <p:sldId id="517" r:id="rId20"/>
    <p:sldId id="545" r:id="rId21"/>
    <p:sldId id="546" r:id="rId22"/>
    <p:sldId id="539" r:id="rId23"/>
    <p:sldId id="531" r:id="rId24"/>
    <p:sldId id="532" r:id="rId25"/>
    <p:sldId id="533" r:id="rId26"/>
    <p:sldId id="534" r:id="rId27"/>
    <p:sldId id="535" r:id="rId28"/>
    <p:sldId id="540" r:id="rId29"/>
    <p:sldId id="537" r:id="rId3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6729" autoAdjust="0"/>
  </p:normalViewPr>
  <p:slideViewPr>
    <p:cSldViewPr>
      <p:cViewPr varScale="1">
        <p:scale>
          <a:sx n="60" d="100"/>
          <a:sy n="60" d="100"/>
        </p:scale>
        <p:origin x="-112" y="-19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58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 </a:t>
            </a:r>
            <a:r>
              <a:rPr lang="en-US" sz="4800" dirty="0" smtClean="0">
                <a:latin typeface="Arial"/>
                <a:cs typeface="Arial"/>
              </a:rPr>
              <a:t>write to a file all the resources that </a:t>
            </a:r>
            <a:r>
              <a:rPr sz="4800" dirty="0" smtClean="0">
                <a:latin typeface="Arial"/>
                <a:cs typeface="Arial"/>
              </a:rPr>
              <a:t>have changed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on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he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node</a:t>
            </a:r>
            <a:r>
              <a:rPr sz="4800" spc="-5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see a file that </a:t>
            </a:r>
            <a:r>
              <a:rPr sz="4800" dirty="0" smtClean="0">
                <a:latin typeface="Arial"/>
                <a:cs typeface="Arial"/>
              </a:rPr>
              <a:t>con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56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 smtClean="0">
                <a:latin typeface="Arial"/>
                <a:cs typeface="Arial"/>
              </a:rPr>
              <a:t>create a file </a:t>
            </a:r>
            <a:r>
              <a:rPr sz="4800" dirty="0" smtClean="0">
                <a:latin typeface="Arial"/>
                <a:cs typeface="Arial"/>
              </a:rPr>
              <a:t>when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store </a:t>
            </a:r>
            <a:r>
              <a:rPr sz="4800" dirty="0" smtClean="0">
                <a:latin typeface="Arial"/>
                <a:cs typeface="Arial"/>
              </a:rPr>
              <a:t>all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475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>
                <a:latin typeface="Arial"/>
                <a:cs typeface="Arial"/>
              </a:rPr>
              <a:t>t</a:t>
            </a:r>
            <a:r>
              <a:rPr sz="4800">
                <a:latin typeface="Arial"/>
                <a:cs typeface="Arial"/>
              </a:rPr>
              <a:t>he</a:t>
            </a:r>
            <a:r>
              <a:rPr sz="4800" spc="-5">
                <a:latin typeface="Arial"/>
                <a:cs typeface="Arial"/>
              </a:rPr>
              <a:t> </a:t>
            </a:r>
            <a:r>
              <a:rPr lang="en-US" sz="4800" smtClean="0">
                <a:latin typeface="Arial"/>
                <a:cs typeface="Arial"/>
              </a:rPr>
              <a:t>file </a:t>
            </a:r>
            <a:r>
              <a:rPr sz="4800" smtClean="0">
                <a:latin typeface="Arial"/>
                <a:cs typeface="Arial"/>
              </a:rPr>
              <a:t>handler</a:t>
            </a:r>
            <a:endParaRPr sz="4800" dirty="0">
              <a:latin typeface="Arial"/>
              <a:cs typeface="Arial"/>
            </a:endParaRP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61555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chef generate cookbook cookbooks/</a:t>
            </a:r>
            <a:r>
              <a:rPr lang="en-US" sz="4000" dirty="0" err="1" smtClean="0">
                <a:solidFill>
                  <a:srgbClr val="FFFFFF"/>
                </a:solidFill>
                <a:latin typeface="Courier"/>
                <a:cs typeface="Courier"/>
              </a:rPr>
              <a:t>file_handler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 smtClean="0"/>
              <a:t>‘</a:t>
            </a:r>
            <a:r>
              <a:rPr lang="en-US" sz="4600" spc="5" dirty="0" smtClean="0"/>
              <a:t>file_handler</a:t>
            </a:r>
            <a:r>
              <a:rPr sz="4600" dirty="0" smtClean="0"/>
              <a:t>’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12800" y="2590800"/>
            <a:ext cx="14655800" cy="62021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Compiling Cookbooks...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Recipe: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::cookbook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 * directory[/Users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/username/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   - create new directory /Users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 * template[/Users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metadata.rb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] action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create_if_missing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   - create new file /Users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cs typeface="Courier"/>
              </a:rPr>
              <a:t>metadata.rb</a:t>
            </a:r>
            <a:endParaRPr lang="en-US" sz="2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    - update content in file /Users/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cs typeface="Courier"/>
              </a:rPr>
              <a:t>metadata.rb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 from none to 9f7125</a:t>
            </a: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    (diff output suppressed by 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cs typeface="Courier"/>
              </a:rPr>
              <a:t>config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69331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spc="-5" dirty="0" smtClean="0">
                <a:latin typeface="Courier"/>
                <a:cs typeface="Courier"/>
              </a:rPr>
              <a:t>include_recip</a:t>
            </a:r>
            <a:r>
              <a:rPr sz="2400" dirty="0" smtClean="0">
                <a:latin typeface="Courier"/>
                <a:cs typeface="Courier"/>
              </a:rPr>
              <a:t>e</a:t>
            </a:r>
            <a:r>
              <a:rPr sz="2400" spc="5" dirty="0" smtClean="0">
                <a:latin typeface="Courier"/>
                <a:cs typeface="Courier"/>
              </a:rPr>
              <a:t>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"chef_handler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24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endParaRPr lang="en-US" sz="2400" dirty="0">
              <a:solidFill>
                <a:srgbClr val="C8352B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cookbook_file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"‹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#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handler_path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owner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group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# ... CONTINUED ON THE NEXT SLIDE ...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480131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... CONTINUED </a:t>
            </a:r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FROM THE PREVIOUS SLIDE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...</a:t>
            </a:r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cookbook_file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handler_path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owner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group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endParaRPr lang="en-US" sz="2400" b="1" dirty="0" smtClean="0"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"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source "#{node['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']['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handler_path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']}/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"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203200" y="1717357"/>
            <a:ext cx="15773400" cy="49244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3200" dirty="0" smtClean="0">
                <a:solidFill>
                  <a:srgbClr val="FFFFFF"/>
                </a:solidFill>
                <a:latin typeface="Courier"/>
                <a:cs typeface="Courier"/>
              </a:rPr>
              <a:t>$ chef generate file cookbooks/</a:t>
            </a:r>
            <a:r>
              <a:rPr lang="en-US" sz="3200" dirty="0" err="1" smtClean="0">
                <a:solidFill>
                  <a:srgbClr val="FFFFFF"/>
                </a:solidFill>
                <a:latin typeface="Courier"/>
                <a:cs typeface="Courier"/>
              </a:rPr>
              <a:t>file_handler</a:t>
            </a:r>
            <a:r>
              <a:rPr lang="en-US" sz="3200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FFFFFF"/>
                </a:solidFill>
                <a:latin typeface="Courier"/>
                <a:cs typeface="Courier"/>
              </a:rPr>
              <a:t>file_handler.rb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 smtClean="0"/>
              <a:t>file in the cookbook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203200" y="2362200"/>
            <a:ext cx="15773400" cy="561991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Compiling Cookbooks…</a:t>
            </a:r>
            <a:b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Recipe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code_generator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::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cookbook_file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* directory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/Users/username/chef-repo/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cookbooks/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/files/default] action create</a:t>
            </a: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   - create new directory /Users/username/chef-repo/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cookbooks/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/files/default</a:t>
            </a: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* template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/Users/username/chef-repo/cookbooks/</a:t>
            </a:r>
            <a:r>
              <a:rPr lang="en-US" sz="2000" dirty="0" err="1" smtClean="0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/files/default/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file_handler.rb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- create new file /Users/username/chef-repo/cookbooks/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/files/default/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file_handler.rb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   - update content in file /Users/username/chef-repo/cookbooks/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/files/default/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file_handler.rb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from none to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e3b0c4</a:t>
            </a:r>
          </a:p>
          <a:p>
            <a:pPr marL="419100">
              <a:lnSpc>
                <a:spcPts val="4420"/>
              </a:lnSpc>
            </a:pP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421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99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ts val="3890"/>
              </a:lnSpc>
            </a:pPr>
            <a:r>
              <a:rPr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 smtClean="0">
                <a:latin typeface="Arial"/>
                <a:cs typeface="Arial"/>
              </a:rPr>
              <a:t>che</a:t>
            </a:r>
            <a:r>
              <a:rPr sz="3350" spc="-5" dirty="0" smtClean="0">
                <a:latin typeface="Arial"/>
                <a:cs typeface="Arial"/>
              </a:rPr>
              <a:t>f</a:t>
            </a:r>
            <a:r>
              <a:rPr sz="3350" spc="5" dirty="0" smtClean="0">
                <a:latin typeface="Arial"/>
                <a:cs typeface="Arial"/>
              </a:rPr>
              <a:t>_hand</a:t>
            </a:r>
            <a:r>
              <a:rPr sz="3350" dirty="0" smtClean="0">
                <a:latin typeface="Arial"/>
                <a:cs typeface="Arial"/>
              </a:rPr>
              <a:t>l</a:t>
            </a:r>
            <a:r>
              <a:rPr sz="3350" spc="5" dirty="0" smtClean="0">
                <a:latin typeface="Arial"/>
                <a:cs typeface="Arial"/>
              </a:rPr>
              <a:t>e</a:t>
            </a:r>
            <a:r>
              <a:rPr sz="3350" dirty="0" smtClean="0">
                <a:latin typeface="Arial"/>
                <a:cs typeface="Arial"/>
              </a:rPr>
              <a:t>r</a:t>
            </a:r>
            <a:r>
              <a:rPr lang="en-US" sz="3350" dirty="0" smtClean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i</a:t>
            </a:r>
            <a:r>
              <a:rPr sz="3350" spc="5" dirty="0" smtClean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recipe</a:t>
            </a:r>
            <a:endParaRPr lang="en-US" sz="3350" dirty="0">
              <a:latin typeface="Arial"/>
              <a:cs typeface="Arial"/>
            </a:endParaRPr>
          </a:p>
          <a:p>
            <a:pPr marL="146050" indent="-133350">
              <a:lnSpc>
                <a:spcPts val="3890"/>
              </a:lnSpc>
            </a:pPr>
            <a:r>
              <a:rPr lang="en-US"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lang="en-US" sz="3350" dirty="0">
                <a:latin typeface="Arial"/>
                <a:cs typeface="Arial"/>
              </a:rPr>
              <a:t>All </a:t>
            </a:r>
            <a:r>
              <a:rPr lang="en-US" sz="3350" spc="5" dirty="0">
                <a:latin typeface="Arial"/>
                <a:cs typeface="Arial"/>
              </a:rPr>
              <a:t>cu</a:t>
            </a:r>
            <a:r>
              <a:rPr lang="en-US" sz="3350" dirty="0">
                <a:latin typeface="Arial"/>
                <a:cs typeface="Arial"/>
              </a:rPr>
              <a:t>s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om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excep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dirty="0">
                <a:latin typeface="Arial"/>
                <a:cs typeface="Arial"/>
              </a:rPr>
              <a:t>i</a:t>
            </a:r>
            <a:r>
              <a:rPr lang="en-US" sz="3350" spc="5" dirty="0">
                <a:latin typeface="Arial"/>
                <a:cs typeface="Arial"/>
              </a:rPr>
              <a:t>on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and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repo</a:t>
            </a:r>
            <a:r>
              <a:rPr lang="en-US" sz="3350" dirty="0">
                <a:latin typeface="Arial"/>
                <a:cs typeface="Arial"/>
              </a:rPr>
              <a:t>rt </a:t>
            </a:r>
            <a:r>
              <a:rPr lang="en-US" sz="3350" spc="5" dirty="0">
                <a:latin typeface="Arial"/>
                <a:cs typeface="Arial"/>
              </a:rPr>
              <a:t>hand</a:t>
            </a:r>
            <a:r>
              <a:rPr lang="en-US" sz="3350" dirty="0">
                <a:latin typeface="Arial"/>
                <a:cs typeface="Arial"/>
              </a:rPr>
              <a:t>l</a:t>
            </a:r>
            <a:r>
              <a:rPr lang="en-US" sz="3350" spc="5" dirty="0">
                <a:latin typeface="Arial"/>
                <a:cs typeface="Arial"/>
              </a:rPr>
              <a:t>e</a:t>
            </a:r>
            <a:r>
              <a:rPr lang="en-US" sz="3350" dirty="0">
                <a:latin typeface="Arial"/>
                <a:cs typeface="Arial"/>
              </a:rPr>
              <a:t>rs </a:t>
            </a:r>
            <a:r>
              <a:rPr lang="en-US" sz="3350" spc="5" dirty="0" smtClean="0">
                <a:latin typeface="Arial"/>
                <a:cs typeface="Arial"/>
              </a:rPr>
              <a:t>mu</a:t>
            </a:r>
            <a:r>
              <a:rPr lang="en-US" sz="3350" dirty="0" smtClean="0">
                <a:latin typeface="Arial"/>
                <a:cs typeface="Arial"/>
              </a:rPr>
              <a:t>st </a:t>
            </a:r>
            <a:r>
              <a:rPr lang="en-US" sz="3350" spc="5" dirty="0">
                <a:latin typeface="Arial"/>
                <a:cs typeface="Arial"/>
              </a:rPr>
              <a:t>be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subclass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o</a:t>
            </a:r>
            <a:r>
              <a:rPr lang="en-US" sz="3350" dirty="0">
                <a:latin typeface="Arial"/>
                <a:cs typeface="Arial"/>
              </a:rPr>
              <a:t>f 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he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b="1" spc="5" dirty="0">
                <a:latin typeface="Courier New"/>
                <a:cs typeface="Courier New"/>
              </a:rPr>
              <a:t>Chef::Handler</a:t>
            </a:r>
            <a:r>
              <a:rPr lang="en-US" sz="3350" b="1" spc="-1080" dirty="0">
                <a:latin typeface="Courier New"/>
                <a:cs typeface="Courier New"/>
              </a:rPr>
              <a:t> </a:t>
            </a:r>
            <a:r>
              <a:rPr lang="en-US" sz="3350" dirty="0">
                <a:latin typeface="Arial"/>
                <a:cs typeface="Arial"/>
              </a:rPr>
              <a:t>class</a:t>
            </a:r>
            <a:r>
              <a:rPr lang="en-US" sz="3350" dirty="0" smtClean="0">
                <a:latin typeface="Arial"/>
                <a:cs typeface="Arial"/>
              </a:rPr>
              <a:t>.</a:t>
            </a:r>
            <a:endParaRPr lang="en-US" sz="335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126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600" dirty="0">
                <a:latin typeface="Arial"/>
                <a:cs typeface="Arial"/>
              </a:rPr>
              <a:t>The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report</a:t>
            </a:r>
            <a:r>
              <a:rPr lang="en-US" sz="3600" spc="-1160" dirty="0">
                <a:latin typeface="Arial"/>
                <a:cs typeface="Arial"/>
              </a:rPr>
              <a:t> </a:t>
            </a:r>
            <a:r>
              <a:rPr lang="en-US" sz="3600" spc="-1160" dirty="0" smtClean="0">
                <a:latin typeface="Arial"/>
                <a:cs typeface="Arial"/>
              </a:rPr>
              <a:t>  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smtClean="0">
                <a:latin typeface="Arial"/>
                <a:cs typeface="Arial"/>
              </a:rPr>
              <a:t>method is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used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de</a:t>
            </a:r>
            <a:r>
              <a:rPr lang="en-US" sz="3600" spc="-10" dirty="0">
                <a:latin typeface="Arial"/>
                <a:cs typeface="Arial"/>
              </a:rPr>
              <a:t>f</a:t>
            </a:r>
            <a:r>
              <a:rPr lang="en-US" sz="3600" dirty="0">
                <a:latin typeface="Arial"/>
                <a:cs typeface="Arial"/>
              </a:rPr>
              <a:t>ine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how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will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behave and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is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required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pa</a:t>
            </a:r>
            <a:r>
              <a:rPr lang="en-US" sz="3600" spc="-5" dirty="0">
                <a:latin typeface="Arial"/>
                <a:cs typeface="Arial"/>
              </a:rPr>
              <a:t>rt 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f </a:t>
            </a:r>
            <a:r>
              <a:rPr lang="en-US" sz="3600" dirty="0">
                <a:latin typeface="Arial"/>
                <a:cs typeface="Arial"/>
              </a:rPr>
              <a:t>any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cu</a:t>
            </a:r>
            <a:r>
              <a:rPr lang="en-US" sz="3600" spc="-5" dirty="0">
                <a:latin typeface="Arial"/>
                <a:cs typeface="Arial"/>
              </a:rPr>
              <a:t>s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om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4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609910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message = ""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if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run_status.updated_resources.empty</a:t>
            </a:r>
            <a:r>
              <a:rPr lang="en-US" sz="2800" dirty="0" smtClean="0">
                <a:latin typeface="Courier"/>
                <a:cs typeface="Courier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message += "No resources changed by chef-client - #{</a:t>
            </a:r>
            <a:r>
              <a:rPr lang="en-US" sz="2800" dirty="0" err="1" smtClean="0">
                <a:latin typeface="Courier"/>
                <a:cs typeface="Courier"/>
              </a:rPr>
              <a:t>Time.now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else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run_status.updated_resources.each</a:t>
            </a:r>
            <a:r>
              <a:rPr lang="en-US" sz="2800" dirty="0" smtClean="0">
                <a:latin typeface="Courier"/>
                <a:cs typeface="Courier"/>
              </a:rPr>
              <a:t> do |r|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"The resource #{</a:t>
            </a:r>
            <a:r>
              <a:rPr lang="en-US" sz="2800" dirty="0" err="1" smtClean="0">
                <a:latin typeface="Courier"/>
                <a:cs typeface="Courier"/>
              </a:rPr>
              <a:t>r.name</a:t>
            </a:r>
            <a:r>
              <a:rPr lang="en-US" sz="2800" dirty="0" smtClean="0">
                <a:latin typeface="Courier"/>
                <a:cs typeface="Courier"/>
              </a:rPr>
              <a:t>} from"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 #{</a:t>
            </a:r>
            <a:r>
              <a:rPr lang="en-US" sz="2800" dirty="0" err="1" smtClean="0">
                <a:latin typeface="Courier"/>
                <a:cs typeface="Courier"/>
              </a:rPr>
              <a:t>r.cookbook_name</a:t>
            </a:r>
            <a:r>
              <a:rPr lang="en-US" sz="2800" dirty="0" smtClean="0">
                <a:latin typeface="Courier"/>
                <a:cs typeface="Courier"/>
              </a:rPr>
              <a:t>}::#{</a:t>
            </a:r>
            <a:r>
              <a:rPr lang="en-US" sz="2800" dirty="0" err="1" smtClean="0">
                <a:latin typeface="Courier"/>
                <a:cs typeface="Courier"/>
              </a:rPr>
              <a:t>r.recipe_name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  message += ":#{</a:t>
            </a:r>
            <a:r>
              <a:rPr lang="en-US" sz="2800" dirty="0" err="1" smtClean="0">
                <a:latin typeface="Courier"/>
                <a:cs typeface="Courier"/>
              </a:rPr>
              <a:t>r.source_line</a:t>
            </a:r>
            <a:r>
              <a:rPr lang="en-US" sz="2800" dirty="0" smtClean="0">
                <a:latin typeface="Courier"/>
                <a:cs typeface="Courier"/>
              </a:rPr>
              <a:t>} was changed.\n"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end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err="1" smtClean="0">
                <a:latin typeface="Courier"/>
                <a:cs typeface="Courier"/>
              </a:rPr>
              <a:t>File.write</a:t>
            </a:r>
            <a:r>
              <a:rPr lang="en-US" sz="2800" dirty="0" smtClean="0">
                <a:latin typeface="Courier"/>
                <a:cs typeface="Courier"/>
              </a:rPr>
              <a:t>("/</a:t>
            </a:r>
            <a:r>
              <a:rPr lang="en-US" sz="2800" dirty="0" err="1" smtClean="0">
                <a:latin typeface="Courier"/>
                <a:cs typeface="Courier"/>
              </a:rPr>
              <a:t>var</a:t>
            </a:r>
            <a:r>
              <a:rPr lang="en-US" sz="2800" dirty="0" smtClean="0">
                <a:latin typeface="Courier"/>
                <a:cs typeface="Courier"/>
              </a:rPr>
              <a:t>/log/chef-</a:t>
            </a:r>
            <a:r>
              <a:rPr lang="en-US" sz="2800" dirty="0" err="1" smtClean="0">
                <a:latin typeface="Courier"/>
                <a:cs typeface="Courier"/>
              </a:rPr>
              <a:t>client_updated.log",message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7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file_handler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0083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file_handler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endParaRPr lang="en-US" sz="2900" dirty="0" smtClean="0">
                        <a:solidFill>
                          <a:srgbClr val="C8352B"/>
                        </a:solidFill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 smtClean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 smtClean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file_handler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lang="en-US" sz="5150" spc="15" dirty="0" smtClean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 smtClean="0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file_handler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lang="en-US" sz="5800" spc="20" dirty="0" smtClean="0"/>
              <a:t>file_handler </a:t>
            </a:r>
            <a:r>
              <a:rPr sz="5800" spc="10" dirty="0" smtClean="0"/>
              <a:t>to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431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Recipe: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::default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*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remote_directory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/chef/handlers] action nothing (skipped due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to act...</a:t>
            </a:r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Recipe: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::default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*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cookbook_file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/chef/handlers/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file_handler.rb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] action create (up to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...</a:t>
            </a:r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*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] action enable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disable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as a report handler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disable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as a exception handler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load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from 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/chef/handlers/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file_handler.rb</a:t>
            </a:r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enable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] as a report handler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enable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] as a exception handler</a:t>
            </a:r>
            <a:endParaRPr sz="28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55399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cat /var/log/chef-client_updated.log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Read the log file</a:t>
            </a:r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00100" y="2438400"/>
            <a:ext cx="14655800" cy="61722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17600" y="2667000"/>
            <a:ext cx="1404194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Chef Client Finished Running at 2015-09-25 02:47:13 +0000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The resource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 from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::default:/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/chef/cache/cookbooks/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/recipes/default.rb:16:in `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from_file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' was changed.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56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Repo</a:t>
            </a:r>
            <a:r>
              <a:rPr lang="en-US" sz="4800" spc="-5" dirty="0">
                <a:latin typeface="Arial"/>
                <a:cs typeface="Arial"/>
              </a:rPr>
              <a:t>rt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Excep</a:t>
            </a:r>
            <a:r>
              <a:rPr lang="en-US" sz="4800" spc="-10" dirty="0">
                <a:latin typeface="Arial"/>
                <a:cs typeface="Arial"/>
              </a:rPr>
              <a:t>t</a:t>
            </a:r>
            <a:r>
              <a:rPr lang="en-US" sz="4800" dirty="0">
                <a:latin typeface="Arial"/>
                <a:cs typeface="Arial"/>
              </a:rPr>
              <a:t>ion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spc="-10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class do custom handlers subclass?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method must a custom handler implement?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Where should recipes that load handlers be placed in the </a:t>
            </a:r>
            <a:r>
              <a:rPr lang="en-US" sz="4800" dirty="0" err="1" smtClean="0">
                <a:latin typeface="Arial"/>
                <a:cs typeface="Arial"/>
              </a:rPr>
              <a:t>run_list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2419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Di</a:t>
            </a:r>
            <a:r>
              <a:rPr sz="4800" spc="-5" dirty="0" smtClean="0">
                <a:latin typeface="Arial"/>
                <a:cs typeface="Arial"/>
              </a:rPr>
              <a:t>s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ribu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1686</Words>
  <Application>Microsoft Macintosh PowerPoint</Application>
  <PresentationFormat>Custom</PresentationFormat>
  <Paragraphs>259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Library Cookbook Pattern</vt:lpstr>
      <vt:lpstr>Exercise: Create a Cookbook Named ‘file_handler’</vt:lpstr>
      <vt:lpstr>Exercise: Edit the default recipe</vt:lpstr>
      <vt:lpstr>The chef_handler Resource</vt:lpstr>
      <vt:lpstr>Exercise: Edit the default recipe</vt:lpstr>
      <vt:lpstr>Exercise: Create a file in the cookbook</vt:lpstr>
      <vt:lpstr>Exercise: Write the Handler</vt:lpstr>
      <vt:lpstr>Exercise: Write the Handler</vt:lpstr>
      <vt:lpstr>Exercise: Write the Handler</vt:lpstr>
      <vt:lpstr>Exercise: Update the metadata.rb</vt:lpstr>
      <vt:lpstr>Exercise: Upload the Cookbook</vt:lpstr>
      <vt:lpstr>Exercise: Add file_handler to Base Role</vt:lpstr>
      <vt:lpstr>Best Practice: Add Handlers at Beginning of Run</vt:lpstr>
      <vt:lpstr>Exercise: Upload the base Role</vt:lpstr>
      <vt:lpstr>Exercise: Run chef-client</vt:lpstr>
      <vt:lpstr>Read the log file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129</cp:revision>
  <dcterms:created xsi:type="dcterms:W3CDTF">2015-06-04T12:17:04Z</dcterms:created>
  <dcterms:modified xsi:type="dcterms:W3CDTF">2015-10-21T22:03:45Z</dcterms:modified>
</cp:coreProperties>
</file>