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29" autoAdjust="0"/>
  </p:normalViewPr>
  <p:slideViewPr>
    <p:cSldViewPr>
      <p:cViewPr varScale="1">
        <p:scale>
          <a:sx n="60" d="100"/>
          <a:sy n="60" d="100"/>
        </p:scale>
        <p:origin x="-112" y="-19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>
                <a:latin typeface="Arial"/>
                <a:cs typeface="Arial"/>
              </a:rPr>
              <a:t>t</a:t>
            </a:r>
            <a:r>
              <a:rPr sz="4800">
                <a:latin typeface="Arial"/>
                <a:cs typeface="Arial"/>
              </a:rPr>
              <a:t>he</a:t>
            </a:r>
            <a:r>
              <a:rPr sz="4800" spc="-5">
                <a:latin typeface="Arial"/>
                <a:cs typeface="Arial"/>
              </a:rPr>
              <a:t> </a:t>
            </a:r>
            <a:r>
              <a:rPr lang="en-US" sz="4800" smtClean="0">
                <a:latin typeface="Arial"/>
                <a:cs typeface="Arial"/>
              </a:rPr>
              <a:t>file </a:t>
            </a:r>
            <a:r>
              <a:rPr sz="4800" smtClean="0">
                <a:latin typeface="Arial"/>
                <a:cs typeface="Arial"/>
              </a:rPr>
              <a:t>handler</a:t>
            </a:r>
            <a:endParaRPr sz="4800" dirty="0">
              <a:latin typeface="Arial"/>
              <a:cs typeface="Arial"/>
            </a:endParaRP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cookbook cookbooks/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87798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800" spc="-5" dirty="0" smtClean="0">
                <a:latin typeface="Inconsolata"/>
                <a:cs typeface="Inconsolata"/>
              </a:rPr>
              <a:t>include_recip</a:t>
            </a:r>
            <a:r>
              <a:rPr sz="2800" dirty="0" smtClean="0">
                <a:latin typeface="Inconsolata"/>
                <a:cs typeface="Inconsolata"/>
              </a:rPr>
              <a:t>e</a:t>
            </a:r>
            <a:r>
              <a:rPr sz="2800" spc="5" dirty="0" smtClean="0">
                <a:latin typeface="Inconsolata"/>
                <a:cs typeface="Inconsolata"/>
              </a:rPr>
              <a:t> </a:t>
            </a:r>
            <a:r>
              <a:rPr sz="2800" dirty="0">
                <a:solidFill>
                  <a:srgbClr val="C8352B"/>
                </a:solidFill>
                <a:latin typeface="Inconsolata"/>
                <a:cs typeface="Inconsolata"/>
              </a:rPr>
              <a:t>"chef_handler</a:t>
            </a:r>
            <a:r>
              <a:rPr sz="28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2800" dirty="0" smtClean="0">
              <a:solidFill>
                <a:srgbClr val="C8352B"/>
              </a:solidFill>
              <a:latin typeface="Inconsolata"/>
              <a:cs typeface="Inconsolata"/>
            </a:endParaRPr>
          </a:p>
          <a:p>
            <a:pPr marL="190500">
              <a:lnSpc>
                <a:spcPct val="100000"/>
              </a:lnSpc>
            </a:pPr>
            <a:endParaRPr lang="en-US" sz="2800" dirty="0">
              <a:solidFill>
                <a:srgbClr val="C8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"0644"</a:t>
            </a:r>
          </a:p>
          <a:p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560153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endParaRPr lang="en-US" sz="2800" b="1" dirty="0" smtClean="0"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"#{node['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']}/</a:t>
            </a: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file_handler.rb</a:t>
            </a:r>
            <a:r>
              <a:rPr lang="en-US" sz="2800" smtClean="0">
                <a:solidFill>
                  <a:srgbClr val="000000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b="1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600200"/>
            <a:ext cx="15773400" cy="630942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file cookbooks/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sz="41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590800"/>
            <a:ext cx="157734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Cookbooks…</a:t>
            </a:r>
            <a:b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</a:b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Recipe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cookbook_file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create new directory /Users/username/chef-repo/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- create new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update content in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from none to 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lang="en-US" sz="5800" spc="20" dirty="0" smtClean="0"/>
              <a:t>file_handler </a:t>
            </a:r>
            <a:r>
              <a:rPr sz="5800" spc="10" dirty="0" smtClean="0"/>
              <a:t>to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remote_directory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/chef/handlers] action nothing (skipped due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to act...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create (up to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enable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exception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load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from 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exception handler</a:t>
            </a:r>
            <a:endParaRPr sz="32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1660</Words>
  <Application>Microsoft Macintosh PowerPoint</Application>
  <PresentationFormat>Custom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file_handler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125</cp:revision>
  <dcterms:created xsi:type="dcterms:W3CDTF">2015-06-04T12:17:04Z</dcterms:created>
  <dcterms:modified xsi:type="dcterms:W3CDTF">2015-10-13T20:03:14Z</dcterms:modified>
</cp:coreProperties>
</file>