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51" r:id="rId34"/>
    <p:sldId id="452" r:id="rId35"/>
    <p:sldId id="453" r:id="rId36"/>
    <p:sldId id="454" r:id="rId37"/>
    <p:sldId id="477" r:id="rId38"/>
    <p:sldId id="456" r:id="rId39"/>
    <p:sldId id="457" r:id="rId40"/>
    <p:sldId id="458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6" r:id="rId5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 autoAdjust="0"/>
    <p:restoredTop sz="94660"/>
  </p:normalViewPr>
  <p:slideViewPr>
    <p:cSldViewPr>
      <p:cViewPr varScale="1">
        <p:scale>
          <a:sx n="54" d="100"/>
          <a:sy n="54" d="100"/>
        </p:scale>
        <p:origin x="-128" y="-20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templates/default/</a:t>
            </a:r>
            <a:r>
              <a:rPr sz="2400" dirty="0" smtClean="0">
                <a:latin typeface="Courier New"/>
                <a:cs typeface="Courier New"/>
              </a:rPr>
              <a:t>config.rb</a:t>
            </a:r>
            <a:r>
              <a:rPr lang="en-US" sz="2400" dirty="0" smtClean="0">
                <a:latin typeface="Courier New"/>
                <a:cs typeface="Courier New"/>
              </a:rPr>
              <a:t>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if </a:t>
            </a:r>
            <a:r>
              <a:rPr lang="en-US" sz="2800" dirty="0" err="1">
                <a:latin typeface="Inconsolata"/>
                <a:cs typeface="Inconsolata"/>
              </a:rPr>
              <a:t>node.attribute</a:t>
            </a:r>
            <a:r>
              <a:rPr lang="en-US" sz="2800" dirty="0">
                <a:latin typeface="Inconsolata"/>
                <a:cs typeface="Inconsolata"/>
              </a:rPr>
              <a:t>?("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") &amp;&amp;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"].attribute?("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")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err="1" smtClean="0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] &lt;&lt; "&lt;%=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"] %&gt;"</a:t>
            </a:r>
          </a:p>
          <a:p>
            <a:r>
              <a:rPr lang="en-US" sz="2800" dirty="0">
                <a:latin typeface="Inconsolata"/>
                <a:cs typeface="Inconsolata"/>
              </a:rPr>
              <a:t>&lt;% end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unless @</a:t>
            </a:r>
            <a:r>
              <a:rPr lang="en-US" sz="2800" dirty="0" err="1">
                <a:latin typeface="Inconsolata"/>
                <a:cs typeface="Inconsolata"/>
              </a:rPr>
              <a:t>ohai_disabled_plugins.empty</a:t>
            </a:r>
            <a:r>
              <a:rPr lang="en-US" sz="2800" dirty="0">
                <a:latin typeface="Inconsolata"/>
                <a:cs typeface="Inconsolata"/>
              </a:rPr>
              <a:t>? -%&gt;</a:t>
            </a:r>
          </a:p>
          <a:p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] = [&lt;%= @</a:t>
            </a:r>
            <a:r>
              <a:rPr lang="en-US" sz="2800" dirty="0" err="1">
                <a:latin typeface="Inconsolata"/>
                <a:cs typeface="Inconsolata"/>
              </a:rPr>
              <a:t>ohai_disabled_plugins.map</a:t>
            </a:r>
            <a:r>
              <a:rPr lang="en-US" sz="2800" dirty="0">
                <a:latin typeface="Inconsolata"/>
                <a:cs typeface="Inconsolata"/>
              </a:rPr>
              <a:t> { |k</a:t>
            </a:r>
            <a:r>
              <a:rPr lang="en-US" sz="2800" dirty="0" smtClean="0">
                <a:latin typeface="Inconsolata"/>
                <a:cs typeface="Inconsolata"/>
              </a:rPr>
              <a:t>| </a:t>
            </a:r>
            <a:r>
              <a:rPr lang="en-US" sz="2800" dirty="0" err="1" smtClean="0">
                <a:latin typeface="Inconsolata"/>
                <a:cs typeface="Inconsolata"/>
              </a:rPr>
              <a:t>k.match</a:t>
            </a:r>
            <a:r>
              <a:rPr lang="en-US" sz="2800" dirty="0">
                <a:latin typeface="Inconsolata"/>
                <a:cs typeface="Inconsolata"/>
              </a:rPr>
              <a:t>(</a:t>
            </a:r>
            <a:r>
              <a:rPr lang="en-US" sz="2800" dirty="0" smtClean="0">
                <a:latin typeface="Inconsolata"/>
                <a:cs typeface="Inconsolata"/>
              </a:rPr>
              <a:t>/...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2766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572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name "base"</a:t>
            </a:r>
          </a:p>
          <a:p>
            <a:r>
              <a:rPr lang="en-US" sz="2800" dirty="0">
                <a:latin typeface="Inconsolata"/>
                <a:cs typeface="Inconsolata"/>
              </a:rPr>
              <a:t>description "Base Server Role"</a:t>
            </a:r>
          </a:p>
          <a:p>
            <a:r>
              <a:rPr lang="en-US" sz="2800" dirty="0" err="1">
                <a:latin typeface="Inconsolata"/>
                <a:cs typeface="Inconsolata"/>
              </a:rPr>
              <a:t>run_list</a:t>
            </a:r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"recipe[chef-client::</a:t>
            </a:r>
            <a:r>
              <a:rPr lang="en-US" sz="2800" dirty="0" err="1" smtClean="0">
                <a:latin typeface="Inconsolata"/>
                <a:cs typeface="Inconsolata"/>
              </a:rPr>
              <a:t>config</a:t>
            </a:r>
            <a:r>
              <a:rPr lang="en-US" sz="2800" dirty="0" smtClean="0">
                <a:latin typeface="Inconsolata"/>
                <a:cs typeface="Inconsolata"/>
              </a:rPr>
              <a:t>"], "</a:t>
            </a:r>
            <a:r>
              <a:rPr lang="en-US" sz="2800" dirty="0">
                <a:latin typeface="Inconsolata"/>
                <a:cs typeface="Inconsolata"/>
              </a:rPr>
              <a:t>recipe[chef-client::</a:t>
            </a:r>
            <a:r>
              <a:rPr lang="en-US" sz="2800" dirty="0" err="1">
                <a:latin typeface="Inconsolata"/>
                <a:cs typeface="Inconsolata"/>
              </a:rPr>
              <a:t>delete_validation</a:t>
            </a:r>
            <a:r>
              <a:rPr lang="en-US" sz="2800" dirty="0">
                <a:latin typeface="Inconsolata"/>
                <a:cs typeface="Inconsolata"/>
              </a:rPr>
              <a:t>]", "recipe[chef-client]", "recipe[</a:t>
            </a:r>
            <a:r>
              <a:rPr lang="en-US" sz="2800" dirty="0" err="1">
                <a:latin typeface="Inconsolata"/>
                <a:cs typeface="Inconsolata"/>
              </a:rPr>
              <a:t>ntp</a:t>
            </a:r>
            <a:r>
              <a:rPr lang="en-US" sz="2800" dirty="0">
                <a:latin typeface="Inconsolata"/>
                <a:cs typeface="Inconsolata"/>
              </a:rPr>
              <a:t>]", "recipe[</a:t>
            </a:r>
            <a:r>
              <a:rPr lang="en-US" sz="2800" dirty="0" err="1">
                <a:latin typeface="Inconsolata"/>
                <a:cs typeface="Inconsolata"/>
              </a:rPr>
              <a:t>motd</a:t>
            </a:r>
            <a:r>
              <a:rPr lang="en-US" sz="2800" dirty="0">
                <a:latin typeface="Inconsolata"/>
                <a:cs typeface="Inconsolata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5800" y="3282185"/>
            <a:ext cx="55626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upload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"apache/modules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11.10.4.ohai7.0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Compliling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ohai::default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remote directory[/etc/chef/ohai_plugins]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create new directory /etc/chef/ohai_plugins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change mode '' to '0755'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module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:static =&gt; [], :shared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line.plit(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/etc/chef/ohai_plugins/modules.rb from e6cf9a 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run_list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"recipe[chef-client::delete_validation]"</a:t>
            </a:r>
            <a:r>
              <a:rPr lang="en-US" sz="3200" dirty="0" smtClean="0">
                <a:latin typeface="Inconsolata"/>
                <a:cs typeface="Inconsolata"/>
              </a:rPr>
              <a:t>,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default_attributes(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"chef_client"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"config"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"log_level"</a:t>
            </a:r>
            <a:r>
              <a:rPr lang="en-US" sz="3200" dirty="0" smtClean="0">
                <a:latin typeface="Inconsolata"/>
                <a:cs typeface="Inconsolata"/>
              </a:rPr>
              <a:t> =&gt;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":info"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},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"ohai"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6400800"/>
            <a:ext cx="15087600" cy="19812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template "#{node["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conf_dir</a:t>
            </a:r>
            <a:r>
              <a:rPr lang="en-US" sz="2800" dirty="0">
                <a:latin typeface="Inconsolata"/>
                <a:cs typeface="Inconsolata"/>
              </a:rPr>
              <a:t>"]}/</a:t>
            </a:r>
            <a:r>
              <a:rPr lang="en-US" sz="2800" dirty="0" err="1">
                <a:latin typeface="Inconsolata"/>
                <a:cs typeface="Inconsolata"/>
              </a:rPr>
              <a:t>client.rb</a:t>
            </a:r>
            <a:r>
              <a:rPr lang="en-US" sz="2800" dirty="0">
                <a:latin typeface="Inconsolata"/>
                <a:cs typeface="Inconsolata"/>
              </a:rPr>
              <a:t>" do</a:t>
            </a:r>
          </a:p>
          <a:p>
            <a:r>
              <a:rPr lang="en-US" sz="2800" dirty="0">
                <a:latin typeface="Inconsolata"/>
                <a:cs typeface="Inconsolata"/>
              </a:rPr>
              <a:t>  source '</a:t>
            </a:r>
            <a:r>
              <a:rPr lang="en-US" sz="2800" dirty="0" err="1">
                <a:latin typeface="Inconsolata"/>
                <a:cs typeface="Inconsolata"/>
              </a:rPr>
              <a:t>client.rb.erb</a:t>
            </a:r>
            <a:r>
              <a:rPr lang="en-US" sz="2800" dirty="0">
                <a:latin typeface="Inconsolata"/>
                <a:cs typeface="Inconsolata"/>
              </a:rPr>
              <a:t>' owner </a:t>
            </a:r>
            <a:r>
              <a:rPr lang="en-US" sz="2800" dirty="0" err="1">
                <a:latin typeface="Inconsolata"/>
                <a:cs typeface="Inconsolata"/>
              </a:rPr>
              <a:t>d_owner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 group </a:t>
            </a:r>
            <a:r>
              <a:rPr lang="en-US" sz="2800" dirty="0" err="1" smtClean="0">
                <a:latin typeface="Inconsolata"/>
                <a:cs typeface="Inconsolata"/>
              </a:rPr>
              <a:t>d_group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mode </a:t>
            </a:r>
            <a:r>
              <a:rPr lang="en-US" sz="2800" dirty="0">
                <a:latin typeface="Inconsolata"/>
                <a:cs typeface="Inconsolata"/>
              </a:rPr>
              <a:t>00644</a:t>
            </a:r>
          </a:p>
          <a:p>
            <a:r>
              <a:rPr lang="en-US" sz="2800" dirty="0">
                <a:latin typeface="Inconsolata"/>
                <a:cs typeface="Inconsolata"/>
              </a:rPr>
              <a:t>  variables(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chef_config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 =&gt; 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ohai_disabled_plugins</a:t>
            </a:r>
            <a:r>
              <a:rPr lang="en-US" sz="2800" dirty="0">
                <a:latin typeface="Inconsolata"/>
                <a:cs typeface="Inconsolata"/>
              </a:rPr>
              <a:t>  =&gt; node['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 ['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']</a:t>
            </a:r>
          </a:p>
          <a:p>
            <a:r>
              <a:rPr lang="en-US" sz="2800" dirty="0">
                <a:latin typeface="Inconsolata"/>
                <a:cs typeface="Inconsolata"/>
              </a:rPr>
              <a:t>  )</a:t>
            </a:r>
          </a:p>
          <a:p>
            <a:r>
              <a:rPr lang="en-US" sz="2800" dirty="0">
                <a:latin typeface="Inconsolata"/>
                <a:cs typeface="Inconsolata"/>
              </a:rPr>
              <a:t>  notifies :create, '</a:t>
            </a:r>
            <a:r>
              <a:rPr lang="en-US" sz="2800" dirty="0" err="1">
                <a:latin typeface="Inconsolata"/>
                <a:cs typeface="Inconsolata"/>
              </a:rPr>
              <a:t>ruby_block</a:t>
            </a:r>
            <a:r>
              <a:rPr lang="en-US" sz="2800" dirty="0">
                <a:latin typeface="Inconsolata"/>
                <a:cs typeface="Inconsolata"/>
              </a:rPr>
              <a:t>[</a:t>
            </a:r>
            <a:r>
              <a:rPr lang="en-US" sz="2800" dirty="0" err="1">
                <a:latin typeface="Inconsolata"/>
                <a:cs typeface="Inconsolata"/>
              </a:rPr>
              <a:t>reload_client_config</a:t>
            </a:r>
            <a:r>
              <a:rPr lang="en-US" sz="2800" dirty="0">
                <a:latin typeface="Inconsolata"/>
                <a:cs typeface="Inconsolata"/>
              </a:rPr>
              <a:t>]', :immediately</a:t>
            </a:r>
          </a:p>
          <a:p>
            <a:r>
              <a:rPr lang="en-US" sz="2800" dirty="0">
                <a:latin typeface="Inconsolata"/>
                <a:cs typeface="Inconsolata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54102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3772</Words>
  <Application>Microsoft Macintosh PowerPoint</Application>
  <PresentationFormat>Custom</PresentationFormat>
  <Paragraphs>593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Recipe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57</cp:revision>
  <dcterms:created xsi:type="dcterms:W3CDTF">2015-06-04T12:17:04Z</dcterms:created>
  <dcterms:modified xsi:type="dcterms:W3CDTF">2015-07-08T06:19:27Z</dcterms:modified>
</cp:coreProperties>
</file>