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40" d="100"/>
          <a:sy n="40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smtClean="0">
                <a:latin typeface="Arial"/>
                <a:cs typeface="Arial"/>
              </a:rPr>
              <a:t>you</a:t>
            </a:r>
            <a:r>
              <a:rPr sz="4400" spc="-5" smtClean="0">
                <a:latin typeface="Arial"/>
                <a:cs typeface="Arial"/>
              </a:rPr>
              <a:t> </a:t>
            </a:r>
            <a:r>
              <a:rPr lang="en-US" sz="4400" smtClean="0">
                <a:latin typeface="Arial"/>
                <a:cs typeface="Arial"/>
              </a:rPr>
              <a:t>should </a:t>
            </a:r>
            <a:r>
              <a:rPr sz="4400" smtClean="0">
                <a:latin typeface="Arial"/>
                <a:cs typeface="Arial"/>
              </a:rPr>
              <a:t>be</a:t>
            </a:r>
            <a:r>
              <a:rPr sz="4400" spc="-5" smtClean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able</a:t>
            </a:r>
            <a:r>
              <a:rPr sz="4400" spc="-5">
                <a:latin typeface="Arial"/>
                <a:cs typeface="Arial"/>
              </a:rPr>
              <a:t> </a:t>
            </a:r>
            <a:r>
              <a:rPr sz="4400" spc="-10" smtClean="0">
                <a:latin typeface="Arial"/>
                <a:cs typeface="Arial"/>
              </a:rPr>
              <a:t>t</a:t>
            </a:r>
            <a:r>
              <a:rPr sz="4400" smtClean="0">
                <a:latin typeface="Arial"/>
                <a:cs typeface="Arial"/>
              </a:rPr>
              <a:t>o</a:t>
            </a:r>
            <a:r>
              <a:rPr lang="en-US" sz="440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</a:t>
            </a:r>
            <a:r>
              <a:rPr sz="5550" spc="-5" dirty="0" smtClean="0"/>
              <a:t>r</a:t>
            </a:r>
            <a:r>
              <a:rPr sz="5550" spc="-10" dirty="0" smtClean="0"/>
              <a:t>u</a:t>
            </a:r>
            <a:r>
              <a:rPr sz="5550" spc="-5" dirty="0" smtClean="0"/>
              <a:t>n </a:t>
            </a:r>
            <a:r>
              <a:rPr sz="5550" spc="-10" dirty="0" smtClean="0"/>
              <a:t>li</a:t>
            </a:r>
            <a:r>
              <a:rPr sz="5550" spc="-5" dirty="0" smtClean="0"/>
              <a:t>st </a:t>
            </a:r>
            <a:r>
              <a:rPr sz="5550" spc="-5" dirty="0"/>
              <a:t>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lang="en-US" sz="5550" spc="-5" dirty="0" smtClean="0"/>
              <a:t>M</a:t>
            </a:r>
            <a:r>
              <a:rPr sz="5550" spc="-5" dirty="0" smtClean="0"/>
              <a:t>a</a:t>
            </a:r>
            <a:r>
              <a:rPr sz="5550" spc="-10" dirty="0" smtClean="0"/>
              <a:t>n</a:t>
            </a:r>
            <a:r>
              <a:rPr sz="5550" spc="-5" dirty="0" smtClean="0"/>
              <a:t>a</a:t>
            </a:r>
            <a:r>
              <a:rPr sz="5550" spc="-10" dirty="0" smtClean="0"/>
              <a:t>g</a:t>
            </a:r>
            <a:r>
              <a:rPr sz="5550" spc="-5" dirty="0" smtClean="0"/>
              <a:t>ed </a:t>
            </a:r>
            <a:r>
              <a:rPr lang="en-US" sz="5550" spc="-10" dirty="0"/>
              <a:t>N</a:t>
            </a:r>
            <a:r>
              <a:rPr sz="5550" spc="-10" dirty="0" smtClean="0"/>
              <a:t>od</a:t>
            </a:r>
            <a:r>
              <a:rPr sz="5550" spc="-5" dirty="0" smtClean="0"/>
              <a:t>e</a:t>
            </a:r>
            <a:endParaRPr sz="55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 dirty="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chefignore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cron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>
              <a:lnSpc>
                <a:spcPct val="10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1703</Words>
  <Application>Microsoft Office PowerPoint</Application>
  <PresentationFormat>Custom</PresentationFormat>
  <Paragraphs>378</Paragraphs>
  <Slides>35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74</cp:revision>
  <dcterms:created xsi:type="dcterms:W3CDTF">2015-06-04T12:17:04Z</dcterms:created>
  <dcterms:modified xsi:type="dcterms:W3CDTF">2015-07-06T20:02:27Z</dcterms:modified>
</cp:coreProperties>
</file>