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0" r:id="rId2"/>
    <p:sldId id="421" r:id="rId3"/>
    <p:sldId id="422" r:id="rId4"/>
    <p:sldId id="423" r:id="rId5"/>
    <p:sldId id="424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51" r:id="rId28"/>
    <p:sldId id="452" r:id="rId29"/>
    <p:sldId id="453" r:id="rId30"/>
    <p:sldId id="454" r:id="rId31"/>
    <p:sldId id="477" r:id="rId32"/>
    <p:sldId id="456" r:id="rId33"/>
    <p:sldId id="457" r:id="rId34"/>
    <p:sldId id="458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6" r:id="rId4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1" autoAdjust="0"/>
    <p:restoredTop sz="94660"/>
  </p:normalViewPr>
  <p:slideViewPr>
    <p:cSldViewPr>
      <p:cViewPr varScale="1">
        <p:scale>
          <a:sx n="54" d="100"/>
          <a:sy n="54" d="100"/>
        </p:scale>
        <p:origin x="-104" y="-20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899985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75469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more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da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your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syst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zxvf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CHANGELOG.md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README.md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/attributes/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default.rb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</a:t>
            </a:r>
            <a:r>
              <a:rPr lang="en-US" sz="3200" b="1" spc="-5" dirty="0" err="1" smtClean="0">
                <a:solidFill>
                  <a:srgbClr val="2E716F"/>
                </a:solidFill>
                <a:latin typeface="Inconsolata"/>
                <a:cs typeface="Inconsolata"/>
              </a:rPr>
              <a:t>var</a:t>
            </a: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/lib/chef/</a:t>
            </a:r>
            <a:r>
              <a:rPr lang="en-US" sz="3200" b="1" spc="-5" dirty="0" err="1" smtClean="0">
                <a:solidFill>
                  <a:srgbClr val="2E716F"/>
                </a:solidFill>
                <a:latin typeface="Inconsolata"/>
                <a:cs typeface="Inconsolata"/>
              </a:rPr>
              <a:t>ohai_plugins</a:t>
            </a: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platform_family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plugin_path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ohai_plugins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plugin_path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etc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/chef/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ohai_plugins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module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ohai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orked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version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06210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cookbooks/apache/metadata.rb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err="1" smtClean="0">
                <a:latin typeface="Inconsolata"/>
                <a:cs typeface="Inconsolata"/>
              </a:rPr>
              <a:t>maintainer_email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email@example.com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err="1" smtClean="0">
                <a:latin typeface="Inconsolata"/>
                <a:cs typeface="Inconsolata"/>
              </a:rPr>
              <a:t>long_description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err="1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err="1" smtClean="0">
                <a:latin typeface="Inconsolata"/>
                <a:cs typeface="Inconsolata"/>
              </a:rPr>
              <a:t>.read</a:t>
            </a:r>
            <a:r>
              <a:rPr lang="en-US" sz="3200" b="1" spc="-5" dirty="0" smtClean="0">
                <a:latin typeface="Inconsolata"/>
                <a:cs typeface="Inconsolata"/>
              </a:rPr>
              <a:t>(</a:t>
            </a:r>
            <a:r>
              <a:rPr lang="en-US" sz="3200" b="1" spc="-5" dirty="0" err="1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err="1" smtClean="0">
                <a:latin typeface="Inconsolata"/>
                <a:cs typeface="Inconsolata"/>
              </a:rPr>
              <a:t>.join</a:t>
            </a:r>
            <a:r>
              <a:rPr lang="en-US" sz="3200" b="1" spc="-5" dirty="0" smtClean="0">
                <a:latin typeface="Inconsolata"/>
                <a:cs typeface="Inconsolata"/>
              </a:rPr>
              <a:t>(</a:t>
            </a:r>
            <a:r>
              <a:rPr lang="en-US" sz="3200" b="1" spc="-5" dirty="0" err="1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err="1" smtClean="0">
                <a:latin typeface="Inconsolata"/>
                <a:cs typeface="Inconsolata"/>
              </a:rPr>
              <a:t>.dirname</a:t>
            </a:r>
            <a:r>
              <a:rPr lang="en-US" sz="3200" b="1" spc="-5" dirty="0" smtClean="0">
                <a:latin typeface="Inconsolata"/>
                <a:cs typeface="Inconsolata"/>
              </a:rPr>
              <a:t>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README.md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",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",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",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latin typeface="Inconsolata"/>
                <a:cs typeface="Inconsolata"/>
              </a:rPr>
              <a:t>collect_data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err="1" smtClean="0">
                <a:latin typeface="Inconsolata"/>
                <a:cs typeface="Inconsolata"/>
              </a:rPr>
              <a:t>.new</a:t>
            </a:r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4175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</a:t>
            </a:r>
            <a:r>
              <a:rPr lang="en-US" sz="4800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 smtClean="0">
                <a:latin typeface="Arial"/>
                <a:cs typeface="Arial"/>
              </a:rPr>
              <a:t>Explain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ri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latin typeface="Inconsolata"/>
                <a:cs typeface="Inconsolata"/>
              </a:rPr>
              <a:t>collect_data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 smtClean="0">
                <a:latin typeface="Inconsolata"/>
                <a:cs typeface="Inconsolata"/>
              </a:rPr>
              <a:t>collect_data</a:t>
            </a:r>
            <a:r>
              <a:rPr lang="en-US" sz="2800" b="1" dirty="0" smtClean="0">
                <a:latin typeface="Inconsolata"/>
                <a:cs typeface="Inconsolata"/>
              </a:rPr>
              <a:t>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err="1" smtClean="0">
                <a:latin typeface="Inconsolata"/>
                <a:cs typeface="Inconsolata"/>
              </a:rPr>
              <a:t>.new</a:t>
            </a:r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err="1" smtClean="0">
                <a:latin typeface="Inconsolata"/>
                <a:cs typeface="Inconsolata"/>
              </a:rPr>
              <a:t>.new</a:t>
            </a:r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 err="1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 err="1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err="1">
                <a:latin typeface="Inconsolata"/>
                <a:cs typeface="Inconsolata"/>
              </a:rPr>
              <a:t>plugin</a:t>
            </a:r>
            <a:r>
              <a:rPr lang="en-US" sz="3200" dirty="0"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 err="1">
                <a:latin typeface="Inconsolata"/>
                <a:cs typeface="Inconsolata"/>
              </a:rPr>
              <a:t>collect_data</a:t>
            </a:r>
            <a:r>
              <a:rPr lang="en-US" sz="3200" dirty="0"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err="1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err="1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err="1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spc="-5" dirty="0" err="1">
                <a:solidFill>
                  <a:srgbClr val="C8352B"/>
                </a:solidFill>
                <a:latin typeface="Inconsolata"/>
                <a:cs typeface="Inconsolata"/>
              </a:rPr>
              <a:t>apachect</a:t>
            </a:r>
            <a:r>
              <a:rPr lang="en-US" sz="3200" dirty="0" err="1">
                <a:solidFill>
                  <a:srgbClr val="C8352B"/>
                </a:solidFill>
                <a:latin typeface="Inconsolata"/>
                <a:cs typeface="Inconsolata"/>
              </a:rPr>
              <a:t>l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</a:t>
            </a:r>
            <a:r>
              <a:rPr lang="en-US" sz="3200" dirty="0" err="1" smtClean="0">
                <a:latin typeface="Inconsolata"/>
                <a:cs typeface="Inconsolata"/>
              </a:rPr>
              <a:t>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shell_out</a:t>
            </a:r>
            <a:r>
              <a:rPr lang="en-US" spc="-5" dirty="0" smtClean="0"/>
              <a:t> (</a:t>
            </a:r>
            <a:r>
              <a:rPr spc="-5" dirty="0" err="1" smtClean="0"/>
              <a:t>M</a:t>
            </a:r>
            <a:r>
              <a:rPr spc="-10" dirty="0" err="1" smtClean="0"/>
              <a:t>i</a:t>
            </a:r>
            <a:r>
              <a:rPr dirty="0" err="1" smtClean="0"/>
              <a:t>x</a:t>
            </a:r>
            <a:r>
              <a:rPr spc="-10" dirty="0" err="1" smtClean="0"/>
              <a:t>lib</a:t>
            </a:r>
            <a:r>
              <a:rPr spc="-5" dirty="0"/>
              <a:t>::</a:t>
            </a:r>
            <a:r>
              <a:rPr spc="-5" dirty="0" err="1" smtClean="0"/>
              <a:t>S</a:t>
            </a:r>
            <a:r>
              <a:rPr spc="-10" dirty="0" err="1" smtClean="0"/>
              <a:t>h</a:t>
            </a:r>
            <a:r>
              <a:rPr dirty="0" err="1" smtClean="0"/>
              <a:t>e</a:t>
            </a:r>
            <a:r>
              <a:rPr spc="-10" dirty="0" err="1" smtClean="0"/>
              <a:t>ll</a:t>
            </a:r>
            <a:r>
              <a:rPr lang="en-US" spc="-10" dirty="0" err="1" smtClean="0"/>
              <a:t>O</a:t>
            </a:r>
            <a:r>
              <a:rPr spc="-10" dirty="0" err="1" smtClean="0"/>
              <a:t>u</a:t>
            </a:r>
            <a:r>
              <a:rPr dirty="0" err="1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</a:t>
            </a:r>
            <a:r>
              <a:rPr sz="3200" dirty="0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plugin_path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modules.rb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modules.rb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reload_apache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include_recipe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err="1">
                <a:solidFill>
                  <a:srgbClr val="000000"/>
                </a:solidFill>
                <a:latin typeface="Inconsolata"/>
                <a:cs typeface="Inconsolata"/>
              </a:rPr>
              <a:t>run_list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</a:t>
            </a:r>
            <a:r>
              <a:rPr lang="en-US" sz="2800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err="1">
                <a:solidFill>
                  <a:srgbClr val="000000"/>
                </a:solidFill>
                <a:latin typeface="Inconsolata"/>
                <a:cs typeface="Inconsolata"/>
              </a:rPr>
              <a:t>default_attributes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11.10.4.ohai7.0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Compliling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remote directory[/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/chef/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ohai_plugins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create new directory /</a:t>
            </a:r>
            <a:r>
              <a:rPr lang="en-US" sz="2800" spc="-5" dirty="0" err="1" smtClean="0">
                <a:solidFill>
                  <a:srgbClr val="5BA732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/chef/</a:t>
            </a:r>
            <a:r>
              <a:rPr lang="en-US" sz="2800" spc="-5" dirty="0" err="1" smtClean="0">
                <a:solidFill>
                  <a:srgbClr val="5BA732"/>
                </a:solidFill>
                <a:latin typeface="Inconsolata"/>
                <a:cs typeface="Inconsolata"/>
              </a:rPr>
              <a:t>ohai_plugins</a:t>
            </a:r>
            <a:endParaRPr lang="en-US" sz="2800" spc="-5" dirty="0" smtClean="0">
              <a:solidFill>
                <a:srgbClr val="5BA732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change mode '' to '0755'</a:t>
            </a:r>
            <a:endParaRPr lang="en-US" sz="2800" spc="-5" dirty="0" smtClean="0">
              <a:solidFill>
                <a:srgbClr val="5BA732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indexfile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core_module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mpm_prefork_module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http_module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so_module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auth_basic_module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/chef/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ohai_plugins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Ohai.plugin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collect_data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Mash.new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shell_out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("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apachectl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modules.stdout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module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saved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big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ring</a:t>
            </a:r>
            <a:r>
              <a:rPr sz="4800" spc="-10" dirty="0">
                <a:latin typeface="Arial"/>
                <a:cs typeface="Arial"/>
              </a:rPr>
              <a:t>..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bummer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shared modules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 obje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enabled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de</a:t>
            </a:r>
            <a:r>
              <a:rPr sz="4800" spc="-10" dirty="0" smtClean="0">
                <a:latin typeface="Arial"/>
                <a:cs typeface="Arial"/>
              </a:rPr>
              <a:t>f</a:t>
            </a:r>
            <a:r>
              <a:rPr sz="4800" dirty="0" smtClean="0">
                <a:latin typeface="Arial"/>
                <a:cs typeface="Arial"/>
              </a:rPr>
              <a:t>aul</a:t>
            </a:r>
            <a:r>
              <a:rPr sz="4800" spc="-10" dirty="0" smtClean="0">
                <a:latin typeface="Arial"/>
                <a:cs typeface="Arial"/>
              </a:rPr>
              <a:t>t</a:t>
            </a:r>
            <a:endParaRPr lang="en-US" sz="48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5" dirty="0" smtClean="0">
                <a:latin typeface="Arial"/>
                <a:cs typeface="Arial"/>
              </a:rPr>
              <a:t>Plugins can be disabled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 err="1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 err="1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err="1">
                <a:latin typeface="Inconsolata"/>
                <a:cs typeface="Inconsolata"/>
              </a:rPr>
              <a:t>plugin</a:t>
            </a:r>
            <a:r>
              <a:rPr lang="en-US" sz="3200" dirty="0"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 err="1">
                <a:latin typeface="Inconsolata"/>
                <a:cs typeface="Inconsolata"/>
              </a:rPr>
              <a:t>collect_data</a:t>
            </a:r>
            <a:r>
              <a:rPr lang="en-US" sz="3200" dirty="0"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err="1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err="1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err="1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module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:static =&gt; [], :shared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</a:t>
            </a:r>
            <a:r>
              <a:rPr lang="en-US" sz="3200" dirty="0" err="1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>
                <a:solidFill>
                  <a:srgbClr val="B50000"/>
                </a:solidFill>
                <a:latin typeface="Inconsolata"/>
                <a:cs typeface="Inconsolata"/>
              </a:rPr>
              <a:t>apachectl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latin typeface="Inconsolata"/>
                <a:cs typeface="Inconsolata"/>
              </a:rPr>
              <a:t>modules.stdout.each_line</a:t>
            </a:r>
            <a:r>
              <a:rPr lang="en-US" sz="3200" dirty="0" smtClean="0">
                <a:latin typeface="Inconsolata"/>
                <a:cs typeface="Inconsolata"/>
              </a:rPr>
              <a:t>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latin typeface="Inconsolata"/>
                <a:cs typeface="Inconsolata"/>
              </a:rPr>
              <a:t>fullkey</a:t>
            </a:r>
            <a:r>
              <a:rPr lang="en-US" sz="3200" dirty="0" smtClean="0">
                <a:latin typeface="Inconsolata"/>
                <a:cs typeface="Inconsolata"/>
              </a:rPr>
              <a:t>, value = </a:t>
            </a:r>
            <a:r>
              <a:rPr lang="en-US" sz="3200" dirty="0" err="1" smtClean="0">
                <a:latin typeface="Inconsolata"/>
                <a:cs typeface="Inconsolata"/>
              </a:rPr>
              <a:t>line.plit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</a:t>
            </a:r>
            <a:r>
              <a:rPr lang="en-US" sz="3200" dirty="0" err="1" smtClean="0">
                <a:latin typeface="Inconsolata"/>
                <a:cs typeface="Inconsolata"/>
              </a:rPr>
              <a:t>token.strip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latin typeface="Inconsolata"/>
                <a:cs typeface="Inconsolata"/>
              </a:rPr>
              <a:t>apache_module</a:t>
            </a:r>
            <a:r>
              <a:rPr lang="en-US" sz="3200" dirty="0" smtClean="0">
                <a:latin typeface="Inconsolata"/>
                <a:cs typeface="Inconsolata"/>
              </a:rPr>
              <a:t> = </a:t>
            </a:r>
            <a:r>
              <a:rPr lang="en-US" sz="3200" dirty="0" err="1" smtClean="0">
                <a:latin typeface="Inconsolata"/>
                <a:cs typeface="Inconsolata"/>
              </a:rPr>
              <a:t>fullkey.gsub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latin typeface="Inconsolata"/>
                <a:cs typeface="Inconsolata"/>
              </a:rPr>
              <a:t>dso_type</a:t>
            </a:r>
            <a:r>
              <a:rPr lang="en-US" sz="3200" dirty="0" smtClean="0">
                <a:latin typeface="Inconsolata"/>
                <a:cs typeface="Inconsolata"/>
              </a:rPr>
              <a:t> = </a:t>
            </a:r>
            <a:r>
              <a:rPr lang="en-US" sz="3200" dirty="0" err="1" smtClean="0">
                <a:latin typeface="Inconsolata"/>
                <a:cs typeface="Inconsolata"/>
              </a:rPr>
              <a:t>value.to_s.chomp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err="1" smtClean="0">
                <a:latin typeface="Inconsolata"/>
                <a:cs typeface="Inconsolata"/>
              </a:rPr>
              <a:t>dso_type.match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 smtClean="0">
                <a:latin typeface="Inconsolata"/>
                <a:cs typeface="Inconsolata"/>
              </a:rPr>
              <a:t>apache_mod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solidFill>
                  <a:srgbClr val="057900"/>
                </a:solidFill>
                <a:latin typeface="Inconsolata"/>
                <a:cs typeface="Inconsolata"/>
              </a:rPr>
              <a:t>elsif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</a:t>
            </a:r>
            <a:r>
              <a:rPr lang="en-US" sz="3200" dirty="0" err="1" smtClean="0">
                <a:latin typeface="Inconsolata"/>
                <a:cs typeface="Inconsolata"/>
              </a:rPr>
              <a:t>dso_type.match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 smtClean="0">
                <a:latin typeface="Inconsolata"/>
                <a:cs typeface="Inconsolata"/>
              </a:rPr>
              <a:t>apache_mod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reload_apache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cookbook_file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/chef/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ohai_plugins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modules.rb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/etch/chef/</a:t>
            </a:r>
            <a:r>
              <a:rPr lang="en-US" sz="2800" spc="-5" dirty="0" err="1" smtClean="0">
                <a:solidFill>
                  <a:srgbClr val="5BA732"/>
                </a:solidFill>
                <a:latin typeface="Inconsolata"/>
                <a:cs typeface="Inconsolata"/>
              </a:rPr>
              <a:t>ohai_plugins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rgbClr val="5BA732"/>
                </a:solidFill>
                <a:latin typeface="Inconsolata"/>
                <a:cs typeface="Inconsolata"/>
              </a:rPr>
              <a:t>modules.rb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from e6cf9a 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sz="5600" spc="5" dirty="0"/>
              <a:t>attr</a:t>
            </a:r>
            <a:r>
              <a:rPr sz="5600" spc="-5" dirty="0"/>
              <a:t>i</a:t>
            </a:r>
            <a:r>
              <a:rPr sz="5600" dirty="0"/>
              <a:t>bu</a:t>
            </a:r>
            <a:r>
              <a:rPr sz="5600" spc="5" dirty="0"/>
              <a:t>tes</a:t>
            </a:r>
            <a:endParaRPr sz="56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apache.modules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auth_basic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auth_digest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authn_file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mpm_prefork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  <a:endParaRPr sz="4800">
              <a:latin typeface="Arial"/>
              <a:cs typeface="Arial"/>
            </a:endParaRP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adm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etc.passwd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abrt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dir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   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abrt</a:t>
            </a:r>
            <a:endParaRPr lang="en-US" sz="2800" spc="-5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gecos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gid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sbin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nologin</a:t>
            </a:r>
            <a:endParaRPr lang="en-US" sz="2800" spc="-5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uid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adm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dir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   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var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adm</a:t>
            </a:r>
            <a:endParaRPr lang="en-US" sz="2800" spc="-5" dirty="0" smtClean="0">
              <a:solidFill>
                <a:schemeClr val="bg1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run_list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delete_validation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]"</a:t>
            </a:r>
            <a:r>
              <a:rPr lang="en-US" sz="3200" dirty="0" smtClean="0">
                <a:latin typeface="Inconsolata"/>
                <a:cs typeface="Inconsolata"/>
              </a:rPr>
              <a:t>,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default_attributes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chef_client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config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log_level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=&gt;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":info"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},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disabled_plugins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Passwd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6400800"/>
            <a:ext cx="15087600" cy="19812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chef-client &amp;&amp;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"chef-client::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delete_validation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"chef-client", "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ntp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motd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etc.passwd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cat 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/chef/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chef_server_url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"https://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api.opscode.com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verify_api_cert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node_name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[: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plugin_path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] &lt;&lt; "/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/chef/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ohai_plugins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[: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disabled_plugins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] = [: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Passwd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Dir.glob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File.join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("/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/chef", "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client.d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"*.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rb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")].each do |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Config.from_file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(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76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Courier New"/>
                <a:cs typeface="Courier New"/>
              </a:rPr>
              <a:t>redhat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Courier New"/>
                <a:cs typeface="Courier New"/>
              </a:rPr>
              <a:t>windows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Processor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Kernel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FQ</a:t>
            </a:r>
            <a:r>
              <a:rPr sz="4800" dirty="0">
                <a:latin typeface="Arial"/>
                <a:cs typeface="Arial"/>
              </a:rPr>
              <a:t>DNs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Cloud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(EC2</a:t>
            </a:r>
            <a:r>
              <a:rPr sz="4800" spc="-5" dirty="0">
                <a:latin typeface="Arial"/>
                <a:cs typeface="Arial"/>
              </a:rPr>
              <a:t>,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Azure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Rackspace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device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drivers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10" dirty="0">
                <a:latin typeface="Arial"/>
                <a:cs typeface="Arial"/>
              </a:rPr>
              <a:t>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specialized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lang="en-US" sz="4800" dirty="0">
                <a:latin typeface="Arial"/>
                <a:cs typeface="Arial"/>
              </a:rPr>
              <a:t>"</a:t>
            </a:r>
            <a:r>
              <a:rPr sz="4800" dirty="0" smtClean="0">
                <a:latin typeface="Arial"/>
                <a:cs typeface="Arial"/>
              </a:rPr>
              <a:t>in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box</a:t>
            </a:r>
            <a:r>
              <a:rPr lang="en-US" sz="4800" dirty="0" smtClean="0">
                <a:latin typeface="Arial"/>
                <a:cs typeface="Arial"/>
              </a:rPr>
              <a:t>"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daemon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Hardware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ernal 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(BMC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PM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Remedy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he-cheap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g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dirty="0">
                <a:latin typeface="Arial"/>
                <a:cs typeface="Arial"/>
              </a:rPr>
              <a:t>shove ne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modules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ccess:</a:t>
            </a:r>
            <a:r>
              <a:rPr sz="4800" b="1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module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 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core_module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mpm_prefork_module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http_module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auth_basic_module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auth_digest_module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authn_file_module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authn_alias_module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3215</Words>
  <Application>Microsoft Macintosh PowerPoint</Application>
  <PresentationFormat>Custom</PresentationFormat>
  <Paragraphs>529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Writing Ohai Plugins</vt:lpstr>
      <vt:lpstr>Lesson Objectives</vt:lpstr>
      <vt:lpstr>Ohai!</vt:lpstr>
      <vt:lpstr>Running Ohai</vt:lpstr>
      <vt:lpstr>Ohai Data Collection</vt:lpstr>
      <vt:lpstr>Why Write Ohai Plugins?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passwd plugin</vt:lpstr>
      <vt:lpstr>Other Tips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44</cp:revision>
  <dcterms:created xsi:type="dcterms:W3CDTF">2015-06-04T12:17:04Z</dcterms:created>
  <dcterms:modified xsi:type="dcterms:W3CDTF">2015-06-30T06:03:54Z</dcterms:modified>
</cp:coreProperties>
</file>