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559" r:id="rId2"/>
    <p:sldId id="573" r:id="rId3"/>
    <p:sldId id="592" r:id="rId4"/>
    <p:sldId id="574" r:id="rId5"/>
    <p:sldId id="593" r:id="rId6"/>
    <p:sldId id="575" r:id="rId7"/>
    <p:sldId id="576" r:id="rId8"/>
    <p:sldId id="577" r:id="rId9"/>
    <p:sldId id="578" r:id="rId10"/>
    <p:sldId id="579" r:id="rId11"/>
    <p:sldId id="580" r:id="rId12"/>
    <p:sldId id="581" r:id="rId13"/>
    <p:sldId id="595" r:id="rId14"/>
    <p:sldId id="583" r:id="rId15"/>
    <p:sldId id="584" r:id="rId16"/>
    <p:sldId id="585" r:id="rId17"/>
    <p:sldId id="586" r:id="rId18"/>
    <p:sldId id="587" r:id="rId19"/>
    <p:sldId id="588" r:id="rId20"/>
    <p:sldId id="589" r:id="rId21"/>
    <p:sldId id="590" r:id="rId22"/>
    <p:sldId id="594" r:id="rId2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0546" autoAdjust="0"/>
  </p:normalViewPr>
  <p:slideViewPr>
    <p:cSldViewPr>
      <p:cViewPr varScale="1">
        <p:scale>
          <a:sx n="33" d="100"/>
          <a:sy n="33" d="100"/>
        </p:scale>
        <p:origin x="150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008D8-2F79-E542-BF75-A622FCA35A75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9F854-073E-FC46-8FA9-7B83B958D8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9F854-073E-FC46-8FA9-7B83B958D8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15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" name="Shape 65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54" name="Shape 65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Remove the configuration entry that suppresses TrailingWhitespace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We especially want to fix this because extraneous whitespace can often make merge operations messy - even when we choose to set “ignore whitespace” on the diff tool</a:t>
            </a:r>
          </a:p>
        </p:txBody>
      </p:sp>
    </p:spTree>
    <p:extLst>
      <p:ext uri="{BB962C8B-B14F-4D97-AF65-F5344CB8AC3E}">
        <p14:creationId xmlns:p14="http://schemas.microsoft.com/office/powerpoint/2010/main" val="2378108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0" name="Shape 65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61" name="Shape 65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Let’s fix this one</a:t>
            </a:r>
          </a:p>
        </p:txBody>
      </p:sp>
    </p:spTree>
    <p:extLst>
      <p:ext uri="{BB962C8B-B14F-4D97-AF65-F5344CB8AC3E}">
        <p14:creationId xmlns:p14="http://schemas.microsoft.com/office/powerpoint/2010/main" val="718174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3" name="Shape 657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74" name="Shape 65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Re-add the </a:t>
            </a:r>
            <a:r>
              <a:rPr lang="en-US" sz="2200" dirty="0" smtClean="0"/>
              <a:t>inherit from</a:t>
            </a:r>
            <a:r>
              <a:rPr sz="2200" dirty="0" smtClean="0"/>
              <a:t>: </a:t>
            </a:r>
            <a:r>
              <a:rPr sz="2200" dirty="0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2277182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1" name="Shape 65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82" name="Shape 65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Cool!  Now we have a workflow.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Continue removing entries from .rubocop_todo.yml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Fix offenses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Test with rubocop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Lather-Rinse-Repeat until no more offenses</a:t>
            </a:r>
          </a:p>
          <a:p>
            <a:pPr marL="282222" lvl="0" indent="-282222">
              <a:buSzPct val="100000"/>
              <a:buAutoNum type="arabicParenR"/>
              <a:defRPr sz="1800"/>
            </a:pPr>
            <a:r>
              <a:rPr sz="2200" dirty="0"/>
              <a:t>Remove empty .rubocop_todo.yml and </a:t>
            </a:r>
            <a:r>
              <a:rPr lang="en-US" sz="2200" dirty="0" smtClean="0"/>
              <a:t>inherit from</a:t>
            </a:r>
            <a:r>
              <a:rPr sz="2200" dirty="0" smtClean="0"/>
              <a:t>: </a:t>
            </a:r>
            <a:r>
              <a:rPr sz="2200" dirty="0"/>
              <a:t>line in .rubocop.yml</a:t>
            </a:r>
          </a:p>
        </p:txBody>
      </p:sp>
    </p:spTree>
    <p:extLst>
      <p:ext uri="{BB962C8B-B14F-4D97-AF65-F5344CB8AC3E}">
        <p14:creationId xmlns:p14="http://schemas.microsoft.com/office/powerpoint/2010/main" val="245453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9F854-073E-FC46-8FA9-7B83B958D81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12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9F854-073E-FC46-8FA9-7B83B958D81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86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6" name="Shape 64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487" name="Shape 64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The auto-generated configuration file shows what entries you can add to .rubocop.yml to mask the things that are more “Ruby” specific than “Chef” specific.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We’ll talk about a few that we want to exclude in the next few slides</a:t>
            </a:r>
          </a:p>
        </p:txBody>
      </p:sp>
    </p:spTree>
    <p:extLst>
      <p:ext uri="{BB962C8B-B14F-4D97-AF65-F5344CB8AC3E}">
        <p14:creationId xmlns:p14="http://schemas.microsoft.com/office/powerpoint/2010/main" val="2949894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1" name="Shape 65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02" name="Shape 6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This is a new file.  </a:t>
            </a:r>
            <a:r>
              <a:rPr lang="en-US" sz="2200" dirty="0" smtClean="0"/>
              <a:t>inherit from</a:t>
            </a:r>
            <a:r>
              <a:rPr sz="2200" dirty="0" smtClean="0"/>
              <a:t>: </a:t>
            </a:r>
            <a:r>
              <a:rPr sz="2200" dirty="0"/>
              <a:t>is like #include</a:t>
            </a:r>
          </a:p>
        </p:txBody>
      </p:sp>
    </p:spTree>
    <p:extLst>
      <p:ext uri="{BB962C8B-B14F-4D97-AF65-F5344CB8AC3E}">
        <p14:creationId xmlns:p14="http://schemas.microsoft.com/office/powerpoint/2010/main" val="2615225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8" name="Shape 650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09" name="Shape 65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Wow, no offenses!  Are we done?</a:t>
            </a:r>
          </a:p>
        </p:txBody>
      </p:sp>
    </p:spTree>
    <p:extLst>
      <p:ext uri="{BB962C8B-B14F-4D97-AF65-F5344CB8AC3E}">
        <p14:creationId xmlns:p14="http://schemas.microsoft.com/office/powerpoint/2010/main" val="757206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" name="Shape 65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23" name="Shape 65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Comment out the </a:t>
            </a:r>
            <a:r>
              <a:rPr lang="en-US" sz="2200" dirty="0" smtClean="0"/>
              <a:t>inherit from</a:t>
            </a:r>
            <a:r>
              <a:rPr sz="2200" dirty="0" smtClean="0"/>
              <a:t> </a:t>
            </a:r>
            <a:r>
              <a:rPr sz="2200" dirty="0"/>
              <a:t>line.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1) Chef doesn’t support encoding comments (yet) https://tickets.opscode.com/browse/CHEF-3304</a:t>
            </a:r>
          </a:p>
          <a:p>
            <a:pPr lvl="0">
              <a:defRPr sz="1800"/>
            </a:pPr>
            <a:r>
              <a:rPr sz="2200" dirty="0"/>
              <a:t>2) Really?!?  Who still writes in 80 columns?</a:t>
            </a:r>
          </a:p>
          <a:p>
            <a:pPr lvl="0">
              <a:defRPr sz="1800"/>
            </a:pPr>
            <a:r>
              <a:rPr sz="2200" dirty="0"/>
              <a:t>3) Many cookbooks still try to be compatible with Ruby 1.8 (Chef 10).  Don’t squawk at them for being nice!</a:t>
            </a:r>
          </a:p>
          <a:p>
            <a:pPr lvl="0">
              <a:defRPr sz="1800"/>
            </a:pPr>
            <a:r>
              <a:rPr sz="2200" dirty="0"/>
              <a:t>4) Personally, I might fix this one, but there’s a lot of them, and we’re pressed for time.  Pick one to let them fix just to illustrate the workflow</a:t>
            </a:r>
          </a:p>
        </p:txBody>
      </p:sp>
    </p:spTree>
    <p:extLst>
      <p:ext uri="{BB962C8B-B14F-4D97-AF65-F5344CB8AC3E}">
        <p14:creationId xmlns:p14="http://schemas.microsoft.com/office/powerpoint/2010/main" val="1843654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9" name="Shape 65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30" name="Shape 65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That looks better, only 4 offenses</a:t>
            </a:r>
          </a:p>
        </p:txBody>
      </p:sp>
    </p:spTree>
    <p:extLst>
      <p:ext uri="{BB962C8B-B14F-4D97-AF65-F5344CB8AC3E}">
        <p14:creationId xmlns:p14="http://schemas.microsoft.com/office/powerpoint/2010/main" val="3880026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" name="Shape 65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6544" name="Shape 65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Uncomment the </a:t>
            </a:r>
            <a:r>
              <a:rPr lang="en-US" sz="2200" dirty="0" smtClean="0"/>
              <a:t>inherit from</a:t>
            </a:r>
            <a:r>
              <a:rPr sz="2200" dirty="0" smtClean="0"/>
              <a:t>: </a:t>
            </a:r>
            <a:r>
              <a:rPr sz="2200" dirty="0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277124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615553"/>
          </a:xfrm>
        </p:spPr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7200" b="1">
                <a:solidFill>
                  <a:srgbClr val="FFFFFF"/>
                </a:solidFill>
                <a:effectLst>
                  <a:outerShdw blurRad="50800" dist="25400" dir="2700000" rotWithShape="0">
                    <a:srgbClr val="000000">
                      <a:alpha val="7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00"/>
              <a:t>Body Level One</a:t>
            </a:r>
          </a:p>
          <a:p>
            <a:pPr lvl="1">
              <a:defRPr sz="1800"/>
            </a:pPr>
            <a:r>
              <a:rPr sz="4800"/>
              <a:t>Body Level Two</a:t>
            </a:r>
          </a:p>
          <a:p>
            <a:pPr lvl="2">
              <a:defRPr sz="1800"/>
            </a:pPr>
            <a:r>
              <a:rPr sz="4800"/>
              <a:t>Body Level Three</a:t>
            </a:r>
          </a:p>
          <a:p>
            <a:pPr lvl="3">
              <a:defRPr sz="1800"/>
            </a:pPr>
            <a:r>
              <a:rPr sz="4800"/>
              <a:t>Body Level Four</a:t>
            </a:r>
          </a:p>
          <a:p>
            <a:pPr lvl="4">
              <a:defRPr sz="1800"/>
            </a:pPr>
            <a:r>
              <a:rPr sz="4800"/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561278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odify File with Filename Rev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text-x-generic-ic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1600200"/>
            <a:ext cx="635000" cy="6350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</p:pic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7200" b="1">
                <a:solidFill>
                  <a:srgbClr val="FFFFFF"/>
                </a:solidFill>
                <a:effectLst>
                  <a:outerShdw blurRad="50800" dist="25400" dir="2700000" rotWithShape="0">
                    <a:srgbClr val="000000">
                      <a:alpha val="75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55151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8" name="object 37"/>
          <p:cNvSpPr/>
          <p:nvPr userDrawn="1"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batsov/ruboco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batsov/rubocop/blob/master/README.m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9887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956397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64" y="329"/>
                </a:lnTo>
                <a:lnTo>
                  <a:pt x="21573" y="16959"/>
                </a:lnTo>
                <a:lnTo>
                  <a:pt x="1479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12" y="116871"/>
                </a:lnTo>
                <a:lnTo>
                  <a:pt x="64947" y="130270"/>
                </a:lnTo>
                <a:lnTo>
                  <a:pt x="195059" y="130270"/>
                </a:lnTo>
                <a:lnTo>
                  <a:pt x="238446" y="113303"/>
                </a:lnTo>
                <a:lnTo>
                  <a:pt x="258539" y="76785"/>
                </a:lnTo>
                <a:lnTo>
                  <a:pt x="260019" y="61450"/>
                </a:lnTo>
                <a:lnTo>
                  <a:pt x="257641" y="47256"/>
                </a:lnTo>
                <a:lnTo>
                  <a:pt x="234596" y="13395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4384427" y="266387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876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362876" y="130270"/>
                </a:lnTo>
                <a:lnTo>
                  <a:pt x="406245" y="113310"/>
                </a:lnTo>
                <a:lnTo>
                  <a:pt x="426344" y="76794"/>
                </a:lnTo>
                <a:lnTo>
                  <a:pt x="427824" y="61460"/>
                </a:lnTo>
                <a:lnTo>
                  <a:pt x="425448" y="47264"/>
                </a:lnTo>
                <a:lnTo>
                  <a:pt x="402406" y="13398"/>
                </a:lnTo>
                <a:lnTo>
                  <a:pt x="362876" y="0"/>
                </a:lnTo>
                <a:close/>
              </a:path>
              <a:path w="1024255" h="130810">
                <a:moveTo>
                  <a:pt x="958735" y="0"/>
                </a:moveTo>
                <a:lnTo>
                  <a:pt x="654224" y="329"/>
                </a:lnTo>
                <a:lnTo>
                  <a:pt x="617436" y="16959"/>
                </a:lnTo>
                <a:lnTo>
                  <a:pt x="597337" y="53474"/>
                </a:lnTo>
                <a:lnTo>
                  <a:pt x="595858" y="68809"/>
                </a:lnTo>
                <a:lnTo>
                  <a:pt x="598233" y="83005"/>
                </a:lnTo>
                <a:lnTo>
                  <a:pt x="621275" y="116871"/>
                </a:lnTo>
                <a:lnTo>
                  <a:pt x="660805" y="130270"/>
                </a:lnTo>
                <a:lnTo>
                  <a:pt x="958735" y="130270"/>
                </a:lnTo>
                <a:lnTo>
                  <a:pt x="1002139" y="113295"/>
                </a:lnTo>
                <a:lnTo>
                  <a:pt x="1022228" y="76776"/>
                </a:lnTo>
                <a:lnTo>
                  <a:pt x="1023707" y="61440"/>
                </a:lnTo>
                <a:lnTo>
                  <a:pt x="1021327" y="47248"/>
                </a:lnTo>
                <a:lnTo>
                  <a:pt x="998279" y="13393"/>
                </a:lnTo>
                <a:lnTo>
                  <a:pt x="95873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5576156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285148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1" y="0"/>
                </a:moveTo>
                <a:lnTo>
                  <a:pt x="58365" y="329"/>
                </a:lnTo>
                <a:lnTo>
                  <a:pt x="21572" y="16956"/>
                </a:lnTo>
                <a:lnTo>
                  <a:pt x="1479" y="53471"/>
                </a:lnTo>
                <a:lnTo>
                  <a:pt x="0" y="68806"/>
                </a:lnTo>
                <a:lnTo>
                  <a:pt x="2373" y="83002"/>
                </a:lnTo>
                <a:lnTo>
                  <a:pt x="25407" y="116870"/>
                </a:lnTo>
                <a:lnTo>
                  <a:pt x="64944" y="130270"/>
                </a:lnTo>
                <a:lnTo>
                  <a:pt x="195051" y="130270"/>
                </a:lnTo>
                <a:lnTo>
                  <a:pt x="238441" y="113302"/>
                </a:lnTo>
                <a:lnTo>
                  <a:pt x="258533" y="76785"/>
                </a:lnTo>
                <a:lnTo>
                  <a:pt x="260012" y="61449"/>
                </a:lnTo>
                <a:lnTo>
                  <a:pt x="257635" y="47255"/>
                </a:lnTo>
                <a:lnTo>
                  <a:pt x="234591" y="13395"/>
                </a:lnTo>
                <a:lnTo>
                  <a:pt x="195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713171" y="294389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4" h="130810">
                <a:moveTo>
                  <a:pt x="362884" y="0"/>
                </a:moveTo>
                <a:lnTo>
                  <a:pt x="58358" y="331"/>
                </a:lnTo>
                <a:lnTo>
                  <a:pt x="21571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1" y="116874"/>
                </a:lnTo>
                <a:lnTo>
                  <a:pt x="64959" y="130270"/>
                </a:lnTo>
                <a:lnTo>
                  <a:pt x="362884" y="130270"/>
                </a:lnTo>
                <a:lnTo>
                  <a:pt x="406249" y="113312"/>
                </a:lnTo>
                <a:lnTo>
                  <a:pt x="426348" y="76797"/>
                </a:lnTo>
                <a:lnTo>
                  <a:pt x="427828" y="61463"/>
                </a:lnTo>
                <a:lnTo>
                  <a:pt x="425453" y="47266"/>
                </a:lnTo>
                <a:lnTo>
                  <a:pt x="402413" y="13399"/>
                </a:lnTo>
                <a:lnTo>
                  <a:pt x="362884" y="0"/>
                </a:lnTo>
                <a:close/>
              </a:path>
              <a:path w="1024254" h="130810">
                <a:moveTo>
                  <a:pt x="958732" y="0"/>
                </a:moveTo>
                <a:lnTo>
                  <a:pt x="654232" y="329"/>
                </a:lnTo>
                <a:lnTo>
                  <a:pt x="617443" y="16956"/>
                </a:lnTo>
                <a:lnTo>
                  <a:pt x="597344" y="53471"/>
                </a:lnTo>
                <a:lnTo>
                  <a:pt x="595864" y="68806"/>
                </a:lnTo>
                <a:lnTo>
                  <a:pt x="598239" y="83002"/>
                </a:lnTo>
                <a:lnTo>
                  <a:pt x="621279" y="116870"/>
                </a:lnTo>
                <a:lnTo>
                  <a:pt x="660808" y="130270"/>
                </a:lnTo>
                <a:lnTo>
                  <a:pt x="958732" y="130270"/>
                </a:lnTo>
                <a:lnTo>
                  <a:pt x="1002142" y="113293"/>
                </a:lnTo>
                <a:lnTo>
                  <a:pt x="1022229" y="76774"/>
                </a:lnTo>
                <a:lnTo>
                  <a:pt x="1023708" y="61437"/>
                </a:lnTo>
                <a:lnTo>
                  <a:pt x="1021328" y="47246"/>
                </a:lnTo>
                <a:lnTo>
                  <a:pt x="998278" y="13392"/>
                </a:lnTo>
                <a:lnTo>
                  <a:pt x="958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2904902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756801" y="2943904"/>
            <a:ext cx="499745" cy="130810"/>
          </a:xfrm>
          <a:custGeom>
            <a:avLst/>
            <a:gdLst/>
            <a:ahLst/>
            <a:cxnLst/>
            <a:rect l="l" t="t" r="r" b="b"/>
            <a:pathLst>
              <a:path w="499744" h="130810">
                <a:moveTo>
                  <a:pt x="477024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477024" y="130252"/>
                </a:lnTo>
                <a:lnTo>
                  <a:pt x="483612" y="129922"/>
                </a:lnTo>
                <a:lnTo>
                  <a:pt x="497192" y="127036"/>
                </a:lnTo>
                <a:lnTo>
                  <a:pt x="499199" y="126123"/>
                </a:lnTo>
                <a:lnTo>
                  <a:pt x="499199" y="4275"/>
                </a:lnTo>
                <a:lnTo>
                  <a:pt x="491451" y="1605"/>
                </a:lnTo>
                <a:lnTo>
                  <a:pt x="47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3060985" y="3826887"/>
            <a:ext cx="1449070" cy="130810"/>
          </a:xfrm>
          <a:custGeom>
            <a:avLst/>
            <a:gdLst/>
            <a:ahLst/>
            <a:cxnLst/>
            <a:rect l="l" t="t" r="r" b="b"/>
            <a:pathLst>
              <a:path w="1449069" h="130810">
                <a:moveTo>
                  <a:pt x="1383765" y="0"/>
                </a:moveTo>
                <a:lnTo>
                  <a:pt x="58377" y="330"/>
                </a:lnTo>
                <a:lnTo>
                  <a:pt x="21573" y="16959"/>
                </a:lnTo>
                <a:lnTo>
                  <a:pt x="1478" y="53464"/>
                </a:lnTo>
                <a:lnTo>
                  <a:pt x="0" y="68792"/>
                </a:lnTo>
                <a:lnTo>
                  <a:pt x="2378" y="82980"/>
                </a:lnTo>
                <a:lnTo>
                  <a:pt x="25422" y="116836"/>
                </a:lnTo>
                <a:lnTo>
                  <a:pt x="64972" y="130234"/>
                </a:lnTo>
                <a:lnTo>
                  <a:pt x="1383765" y="130234"/>
                </a:lnTo>
                <a:lnTo>
                  <a:pt x="1427147" y="113274"/>
                </a:lnTo>
                <a:lnTo>
                  <a:pt x="1447246" y="76770"/>
                </a:lnTo>
                <a:lnTo>
                  <a:pt x="1448726" y="61446"/>
                </a:lnTo>
                <a:lnTo>
                  <a:pt x="1446354" y="47258"/>
                </a:lnTo>
                <a:lnTo>
                  <a:pt x="1423317" y="13400"/>
                </a:lnTo>
                <a:lnTo>
                  <a:pt x="13837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281960" y="2943904"/>
            <a:ext cx="385445" cy="130810"/>
          </a:xfrm>
          <a:custGeom>
            <a:avLst/>
            <a:gdLst/>
            <a:ahLst/>
            <a:cxnLst/>
            <a:rect l="l" t="t" r="r" b="b"/>
            <a:pathLst>
              <a:path w="385444" h="130810">
                <a:moveTo>
                  <a:pt x="320179" y="0"/>
                </a:moveTo>
                <a:lnTo>
                  <a:pt x="58374" y="330"/>
                </a:lnTo>
                <a:lnTo>
                  <a:pt x="21583" y="16960"/>
                </a:lnTo>
                <a:lnTo>
                  <a:pt x="1480" y="53471"/>
                </a:lnTo>
                <a:lnTo>
                  <a:pt x="0" y="68803"/>
                </a:lnTo>
                <a:lnTo>
                  <a:pt x="2376" y="82994"/>
                </a:lnTo>
                <a:lnTo>
                  <a:pt x="25424" y="116854"/>
                </a:lnTo>
                <a:lnTo>
                  <a:pt x="64960" y="130252"/>
                </a:lnTo>
                <a:lnTo>
                  <a:pt x="320179" y="130252"/>
                </a:lnTo>
                <a:lnTo>
                  <a:pt x="363561" y="113292"/>
                </a:lnTo>
                <a:lnTo>
                  <a:pt x="383660" y="76782"/>
                </a:lnTo>
                <a:lnTo>
                  <a:pt x="385139" y="61450"/>
                </a:lnTo>
                <a:lnTo>
                  <a:pt x="382762" y="47256"/>
                </a:lnTo>
                <a:lnTo>
                  <a:pt x="359717" y="13395"/>
                </a:lnTo>
                <a:lnTo>
                  <a:pt x="3201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3288238" y="2943904"/>
            <a:ext cx="1919605" cy="130810"/>
          </a:xfrm>
          <a:custGeom>
            <a:avLst/>
            <a:gdLst/>
            <a:ahLst/>
            <a:cxnLst/>
            <a:rect l="l" t="t" r="r" b="b"/>
            <a:pathLst>
              <a:path w="1919605" h="130810">
                <a:moveTo>
                  <a:pt x="1854111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854111" y="130252"/>
                </a:lnTo>
                <a:lnTo>
                  <a:pt x="1897475" y="113300"/>
                </a:lnTo>
                <a:lnTo>
                  <a:pt x="1917578" y="76791"/>
                </a:lnTo>
                <a:lnTo>
                  <a:pt x="1919058" y="61460"/>
                </a:lnTo>
                <a:lnTo>
                  <a:pt x="1916683" y="47264"/>
                </a:lnTo>
                <a:lnTo>
                  <a:pt x="1893641" y="13398"/>
                </a:lnTo>
                <a:lnTo>
                  <a:pt x="18541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930753" y="2664084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60" y="122"/>
                </a:lnTo>
                <a:lnTo>
                  <a:pt x="21578" y="16757"/>
                </a:lnTo>
                <a:lnTo>
                  <a:pt x="1479" y="53274"/>
                </a:lnTo>
                <a:lnTo>
                  <a:pt x="0" y="68610"/>
                </a:lnTo>
                <a:lnTo>
                  <a:pt x="2378" y="82804"/>
                </a:lnTo>
                <a:lnTo>
                  <a:pt x="25428" y="116665"/>
                </a:lnTo>
                <a:lnTo>
                  <a:pt x="64959" y="130061"/>
                </a:lnTo>
                <a:lnTo>
                  <a:pt x="325246" y="130061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491892" y="2367188"/>
            <a:ext cx="650875" cy="130810"/>
          </a:xfrm>
          <a:custGeom>
            <a:avLst/>
            <a:gdLst/>
            <a:ahLst/>
            <a:cxnLst/>
            <a:rect l="l" t="t" r="r" b="b"/>
            <a:pathLst>
              <a:path w="650875" h="130810">
                <a:moveTo>
                  <a:pt x="585395" y="0"/>
                </a:moveTo>
                <a:lnTo>
                  <a:pt x="58384" y="327"/>
                </a:lnTo>
                <a:lnTo>
                  <a:pt x="21584" y="16945"/>
                </a:lnTo>
                <a:lnTo>
                  <a:pt x="1480" y="53453"/>
                </a:lnTo>
                <a:lnTo>
                  <a:pt x="0" y="68783"/>
                </a:lnTo>
                <a:lnTo>
                  <a:pt x="2370" y="82978"/>
                </a:lnTo>
                <a:lnTo>
                  <a:pt x="25402" y="116849"/>
                </a:lnTo>
                <a:lnTo>
                  <a:pt x="64936" y="130252"/>
                </a:lnTo>
                <a:lnTo>
                  <a:pt x="585395" y="130252"/>
                </a:lnTo>
                <a:lnTo>
                  <a:pt x="628776" y="113292"/>
                </a:lnTo>
                <a:lnTo>
                  <a:pt x="648875" y="76782"/>
                </a:lnTo>
                <a:lnTo>
                  <a:pt x="650354" y="61450"/>
                </a:lnTo>
                <a:lnTo>
                  <a:pt x="647977" y="47256"/>
                </a:lnTo>
                <a:lnTo>
                  <a:pt x="624932" y="13395"/>
                </a:lnTo>
                <a:lnTo>
                  <a:pt x="58539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2529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52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9"/>
                </a:lnTo>
                <a:lnTo>
                  <a:pt x="0" y="68790"/>
                </a:lnTo>
                <a:lnTo>
                  <a:pt x="2372" y="82984"/>
                </a:lnTo>
                <a:lnTo>
                  <a:pt x="25411" y="116851"/>
                </a:lnTo>
                <a:lnTo>
                  <a:pt x="64944" y="130252"/>
                </a:lnTo>
                <a:lnTo>
                  <a:pt x="195052" y="130252"/>
                </a:lnTo>
                <a:lnTo>
                  <a:pt x="238453" y="113282"/>
                </a:lnTo>
                <a:lnTo>
                  <a:pt x="258550" y="76769"/>
                </a:lnTo>
                <a:lnTo>
                  <a:pt x="260029" y="61436"/>
                </a:lnTo>
                <a:lnTo>
                  <a:pt x="257648" y="47245"/>
                </a:lnTo>
                <a:lnTo>
                  <a:pt x="234593" y="13392"/>
                </a:lnTo>
                <a:lnTo>
                  <a:pt x="1950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623159" y="550843"/>
            <a:ext cx="850265" cy="130810"/>
          </a:xfrm>
          <a:custGeom>
            <a:avLst/>
            <a:gdLst/>
            <a:ahLst/>
            <a:cxnLst/>
            <a:rect l="l" t="t" r="r" b="b"/>
            <a:pathLst>
              <a:path w="850265" h="130809">
                <a:moveTo>
                  <a:pt x="305063" y="0"/>
                </a:moveTo>
                <a:lnTo>
                  <a:pt x="58378" y="328"/>
                </a:lnTo>
                <a:lnTo>
                  <a:pt x="21577" y="16950"/>
                </a:lnTo>
                <a:lnTo>
                  <a:pt x="1479" y="53459"/>
                </a:lnTo>
                <a:lnTo>
                  <a:pt x="0" y="68790"/>
                </a:lnTo>
                <a:lnTo>
                  <a:pt x="2371" y="82984"/>
                </a:lnTo>
                <a:lnTo>
                  <a:pt x="25403" y="116851"/>
                </a:lnTo>
                <a:lnTo>
                  <a:pt x="64944" y="130252"/>
                </a:lnTo>
                <a:lnTo>
                  <a:pt x="305063" y="130252"/>
                </a:lnTo>
                <a:lnTo>
                  <a:pt x="348423" y="113302"/>
                </a:lnTo>
                <a:lnTo>
                  <a:pt x="368527" y="76793"/>
                </a:lnTo>
                <a:lnTo>
                  <a:pt x="370007" y="61463"/>
                </a:lnTo>
                <a:lnTo>
                  <a:pt x="367632" y="47266"/>
                </a:lnTo>
                <a:lnTo>
                  <a:pt x="344593" y="13399"/>
                </a:lnTo>
                <a:lnTo>
                  <a:pt x="305063" y="0"/>
                </a:lnTo>
                <a:close/>
              </a:path>
              <a:path w="850265" h="130809">
                <a:moveTo>
                  <a:pt x="785250" y="0"/>
                </a:moveTo>
                <a:lnTo>
                  <a:pt x="538580" y="330"/>
                </a:lnTo>
                <a:lnTo>
                  <a:pt x="501795" y="16961"/>
                </a:lnTo>
                <a:lnTo>
                  <a:pt x="481685" y="53472"/>
                </a:lnTo>
                <a:lnTo>
                  <a:pt x="480204" y="68804"/>
                </a:lnTo>
                <a:lnTo>
                  <a:pt x="482582" y="82995"/>
                </a:lnTo>
                <a:lnTo>
                  <a:pt x="505637" y="116854"/>
                </a:lnTo>
                <a:lnTo>
                  <a:pt x="545166" y="130252"/>
                </a:lnTo>
                <a:lnTo>
                  <a:pt x="785250" y="130252"/>
                </a:lnTo>
                <a:lnTo>
                  <a:pt x="828619" y="113292"/>
                </a:lnTo>
                <a:lnTo>
                  <a:pt x="848729" y="76782"/>
                </a:lnTo>
                <a:lnTo>
                  <a:pt x="850210" y="61450"/>
                </a:lnTo>
                <a:lnTo>
                  <a:pt x="847830" y="47256"/>
                </a:lnTo>
                <a:lnTo>
                  <a:pt x="824774" y="13395"/>
                </a:lnTo>
                <a:lnTo>
                  <a:pt x="78525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5835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4" y="0"/>
                </a:moveTo>
                <a:lnTo>
                  <a:pt x="58376" y="330"/>
                </a:lnTo>
                <a:lnTo>
                  <a:pt x="21590" y="16961"/>
                </a:lnTo>
                <a:lnTo>
                  <a:pt x="1481" y="53472"/>
                </a:lnTo>
                <a:lnTo>
                  <a:pt x="0" y="68804"/>
                </a:lnTo>
                <a:lnTo>
                  <a:pt x="2377" y="82995"/>
                </a:lnTo>
                <a:lnTo>
                  <a:pt x="25432" y="116854"/>
                </a:lnTo>
                <a:lnTo>
                  <a:pt x="64961" y="130252"/>
                </a:lnTo>
                <a:lnTo>
                  <a:pt x="195064" y="130252"/>
                </a:lnTo>
                <a:lnTo>
                  <a:pt x="238453" y="113285"/>
                </a:lnTo>
                <a:lnTo>
                  <a:pt x="258556" y="76773"/>
                </a:lnTo>
                <a:lnTo>
                  <a:pt x="260036" y="61440"/>
                </a:lnTo>
                <a:lnTo>
                  <a:pt x="257655" y="47248"/>
                </a:lnTo>
                <a:lnTo>
                  <a:pt x="234597" y="13393"/>
                </a:lnTo>
                <a:lnTo>
                  <a:pt x="1950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2926796" y="550843"/>
            <a:ext cx="900430" cy="130810"/>
          </a:xfrm>
          <a:custGeom>
            <a:avLst/>
            <a:gdLst/>
            <a:ahLst/>
            <a:cxnLst/>
            <a:rect l="l" t="t" r="r" b="b"/>
            <a:pathLst>
              <a:path w="900430" h="130809">
                <a:moveTo>
                  <a:pt x="834898" y="0"/>
                </a:moveTo>
                <a:lnTo>
                  <a:pt x="58383" y="328"/>
                </a:lnTo>
                <a:lnTo>
                  <a:pt x="21594" y="16952"/>
                </a:lnTo>
                <a:lnTo>
                  <a:pt x="1481" y="53462"/>
                </a:lnTo>
                <a:lnTo>
                  <a:pt x="0" y="68793"/>
                </a:lnTo>
                <a:lnTo>
                  <a:pt x="2375" y="82986"/>
                </a:lnTo>
                <a:lnTo>
                  <a:pt x="25424" y="116852"/>
                </a:lnTo>
                <a:lnTo>
                  <a:pt x="64948" y="130252"/>
                </a:lnTo>
                <a:lnTo>
                  <a:pt x="834898" y="130252"/>
                </a:lnTo>
                <a:lnTo>
                  <a:pt x="878222" y="113314"/>
                </a:lnTo>
                <a:lnTo>
                  <a:pt x="898339" y="76809"/>
                </a:lnTo>
                <a:lnTo>
                  <a:pt x="899821" y="61480"/>
                </a:lnTo>
                <a:lnTo>
                  <a:pt x="897448" y="47280"/>
                </a:lnTo>
                <a:lnTo>
                  <a:pt x="874409" y="13403"/>
                </a:lnTo>
                <a:lnTo>
                  <a:pt x="8348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227755" y="2367262"/>
            <a:ext cx="1028700" cy="130175"/>
          </a:xfrm>
          <a:custGeom>
            <a:avLst/>
            <a:gdLst/>
            <a:ahLst/>
            <a:cxnLst/>
            <a:rect l="l" t="t" r="r" b="b"/>
            <a:pathLst>
              <a:path w="1028700" h="130175">
                <a:moveTo>
                  <a:pt x="1028243" y="0"/>
                </a:moveTo>
                <a:lnTo>
                  <a:pt x="58375" y="254"/>
                </a:lnTo>
                <a:lnTo>
                  <a:pt x="21574" y="16878"/>
                </a:lnTo>
                <a:lnTo>
                  <a:pt x="1479" y="53388"/>
                </a:lnTo>
                <a:lnTo>
                  <a:pt x="0" y="68719"/>
                </a:lnTo>
                <a:lnTo>
                  <a:pt x="2371" y="82912"/>
                </a:lnTo>
                <a:lnTo>
                  <a:pt x="25402" y="116777"/>
                </a:lnTo>
                <a:lnTo>
                  <a:pt x="64948" y="130178"/>
                </a:lnTo>
                <a:lnTo>
                  <a:pt x="1028243" y="130178"/>
                </a:lnTo>
                <a:lnTo>
                  <a:pt x="10282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835796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8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58" y="130252"/>
                </a:lnTo>
                <a:lnTo>
                  <a:pt x="238440" y="113291"/>
                </a:lnTo>
                <a:lnTo>
                  <a:pt x="258539" y="76780"/>
                </a:lnTo>
                <a:lnTo>
                  <a:pt x="260019" y="61448"/>
                </a:lnTo>
                <a:lnTo>
                  <a:pt x="257644" y="47257"/>
                </a:lnTo>
                <a:lnTo>
                  <a:pt x="234600" y="13398"/>
                </a:lnTo>
                <a:lnTo>
                  <a:pt x="1950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3907642" y="2063262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34" y="0"/>
                </a:moveTo>
                <a:lnTo>
                  <a:pt x="58379" y="328"/>
                </a:lnTo>
                <a:lnTo>
                  <a:pt x="21583" y="16952"/>
                </a:lnTo>
                <a:lnTo>
                  <a:pt x="1480" y="53461"/>
                </a:lnTo>
                <a:lnTo>
                  <a:pt x="0" y="68791"/>
                </a:lnTo>
                <a:lnTo>
                  <a:pt x="2375" y="82987"/>
                </a:lnTo>
                <a:lnTo>
                  <a:pt x="25417" y="116853"/>
                </a:lnTo>
                <a:lnTo>
                  <a:pt x="64947" y="130252"/>
                </a:lnTo>
                <a:lnTo>
                  <a:pt x="1726234" y="130252"/>
                </a:lnTo>
                <a:lnTo>
                  <a:pt x="1769599" y="113299"/>
                </a:lnTo>
                <a:lnTo>
                  <a:pt x="1789702" y="76789"/>
                </a:lnTo>
                <a:lnTo>
                  <a:pt x="1791183" y="61458"/>
                </a:lnTo>
                <a:lnTo>
                  <a:pt x="1788809" y="47265"/>
                </a:lnTo>
                <a:lnTo>
                  <a:pt x="1765769" y="13400"/>
                </a:lnTo>
                <a:lnTo>
                  <a:pt x="17262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265162" y="1766575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10">
                <a:moveTo>
                  <a:pt x="886294" y="0"/>
                </a:moveTo>
                <a:lnTo>
                  <a:pt x="58362" y="329"/>
                </a:lnTo>
                <a:lnTo>
                  <a:pt x="21568" y="16959"/>
                </a:lnTo>
                <a:lnTo>
                  <a:pt x="1478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06" y="116871"/>
                </a:lnTo>
                <a:lnTo>
                  <a:pt x="64947" y="130270"/>
                </a:lnTo>
                <a:lnTo>
                  <a:pt x="886294" y="130270"/>
                </a:lnTo>
                <a:lnTo>
                  <a:pt x="929681" y="113303"/>
                </a:lnTo>
                <a:lnTo>
                  <a:pt x="949775" y="76785"/>
                </a:lnTo>
                <a:lnTo>
                  <a:pt x="951254" y="61450"/>
                </a:lnTo>
                <a:lnTo>
                  <a:pt x="948877" y="47256"/>
                </a:lnTo>
                <a:lnTo>
                  <a:pt x="925832" y="13395"/>
                </a:lnTo>
                <a:lnTo>
                  <a:pt x="8862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291388" y="1766575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49" y="333"/>
                </a:lnTo>
                <a:lnTo>
                  <a:pt x="21562" y="16973"/>
                </a:lnTo>
                <a:lnTo>
                  <a:pt x="1477" y="53492"/>
                </a:lnTo>
                <a:lnTo>
                  <a:pt x="0" y="68829"/>
                </a:lnTo>
                <a:lnTo>
                  <a:pt x="2378" y="83021"/>
                </a:lnTo>
                <a:lnTo>
                  <a:pt x="25422" y="116876"/>
                </a:lnTo>
                <a:lnTo>
                  <a:pt x="64972" y="130270"/>
                </a:lnTo>
                <a:lnTo>
                  <a:pt x="269861" y="130270"/>
                </a:lnTo>
                <a:lnTo>
                  <a:pt x="313223" y="113318"/>
                </a:lnTo>
                <a:lnTo>
                  <a:pt x="333317" y="76804"/>
                </a:lnTo>
                <a:lnTo>
                  <a:pt x="334796" y="61470"/>
                </a:lnTo>
                <a:lnTo>
                  <a:pt x="332424" y="47272"/>
                </a:lnTo>
                <a:lnTo>
                  <a:pt x="309395" y="13400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4701214" y="17665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71" y="328"/>
                </a:lnTo>
                <a:lnTo>
                  <a:pt x="21578" y="16951"/>
                </a:lnTo>
                <a:lnTo>
                  <a:pt x="1479" y="53465"/>
                </a:lnTo>
                <a:lnTo>
                  <a:pt x="0" y="68799"/>
                </a:lnTo>
                <a:lnTo>
                  <a:pt x="2373" y="82997"/>
                </a:lnTo>
                <a:lnTo>
                  <a:pt x="25406" y="116869"/>
                </a:lnTo>
                <a:lnTo>
                  <a:pt x="64935" y="130270"/>
                </a:lnTo>
                <a:lnTo>
                  <a:pt x="195047" y="130270"/>
                </a:lnTo>
                <a:lnTo>
                  <a:pt x="238434" y="113303"/>
                </a:lnTo>
                <a:lnTo>
                  <a:pt x="258527" y="76785"/>
                </a:lnTo>
                <a:lnTo>
                  <a:pt x="260006" y="61450"/>
                </a:lnTo>
                <a:lnTo>
                  <a:pt x="257629" y="47256"/>
                </a:lnTo>
                <a:lnTo>
                  <a:pt x="234584" y="13395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5041640" y="176657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10">
                <a:moveTo>
                  <a:pt x="780122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780122" y="130270"/>
                </a:lnTo>
                <a:lnTo>
                  <a:pt x="823479" y="113318"/>
                </a:lnTo>
                <a:lnTo>
                  <a:pt x="843577" y="76804"/>
                </a:lnTo>
                <a:lnTo>
                  <a:pt x="845057" y="61470"/>
                </a:lnTo>
                <a:lnTo>
                  <a:pt x="842684" y="47272"/>
                </a:lnTo>
                <a:lnTo>
                  <a:pt x="819651" y="13400"/>
                </a:lnTo>
                <a:lnTo>
                  <a:pt x="7801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974111" y="1766656"/>
            <a:ext cx="281940" cy="130810"/>
          </a:xfrm>
          <a:custGeom>
            <a:avLst/>
            <a:gdLst/>
            <a:ahLst/>
            <a:cxnLst/>
            <a:rect l="l" t="t" r="r" b="b"/>
            <a:pathLst>
              <a:path w="281940" h="130810">
                <a:moveTo>
                  <a:pt x="281887" y="0"/>
                </a:moveTo>
                <a:lnTo>
                  <a:pt x="58351" y="252"/>
                </a:lnTo>
                <a:lnTo>
                  <a:pt x="21567" y="16892"/>
                </a:lnTo>
                <a:lnTo>
                  <a:pt x="1478" y="53411"/>
                </a:lnTo>
                <a:lnTo>
                  <a:pt x="0" y="68748"/>
                </a:lnTo>
                <a:lnTo>
                  <a:pt x="2379" y="82940"/>
                </a:lnTo>
                <a:lnTo>
                  <a:pt x="25427" y="116795"/>
                </a:lnTo>
                <a:lnTo>
                  <a:pt x="64971" y="130189"/>
                </a:lnTo>
                <a:lnTo>
                  <a:pt x="281887" y="130189"/>
                </a:lnTo>
                <a:lnTo>
                  <a:pt x="2818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576156" y="1448144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234125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9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8"/>
                </a:lnTo>
                <a:lnTo>
                  <a:pt x="0" y="68788"/>
                </a:lnTo>
                <a:lnTo>
                  <a:pt x="2374" y="82985"/>
                </a:lnTo>
                <a:lnTo>
                  <a:pt x="25414" y="116853"/>
                </a:lnTo>
                <a:lnTo>
                  <a:pt x="64944" y="130252"/>
                </a:lnTo>
                <a:lnTo>
                  <a:pt x="195069" y="130252"/>
                </a:lnTo>
                <a:lnTo>
                  <a:pt x="238445" y="113292"/>
                </a:lnTo>
                <a:lnTo>
                  <a:pt x="258549" y="76780"/>
                </a:lnTo>
                <a:lnTo>
                  <a:pt x="260030" y="61448"/>
                </a:lnTo>
                <a:lnTo>
                  <a:pt x="257653" y="47257"/>
                </a:lnTo>
                <a:lnTo>
                  <a:pt x="234605" y="13397"/>
                </a:lnTo>
                <a:lnTo>
                  <a:pt x="1950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676268" y="84752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09">
                <a:moveTo>
                  <a:pt x="269856" y="0"/>
                </a:moveTo>
                <a:lnTo>
                  <a:pt x="58372" y="329"/>
                </a:lnTo>
                <a:lnTo>
                  <a:pt x="21573" y="16956"/>
                </a:lnTo>
                <a:lnTo>
                  <a:pt x="1479" y="53466"/>
                </a:lnTo>
                <a:lnTo>
                  <a:pt x="0" y="68797"/>
                </a:lnTo>
                <a:lnTo>
                  <a:pt x="2375" y="82992"/>
                </a:lnTo>
                <a:lnTo>
                  <a:pt x="25412" y="116855"/>
                </a:lnTo>
                <a:lnTo>
                  <a:pt x="64955" y="130252"/>
                </a:lnTo>
                <a:lnTo>
                  <a:pt x="269856" y="130252"/>
                </a:lnTo>
                <a:lnTo>
                  <a:pt x="313243" y="113292"/>
                </a:lnTo>
                <a:lnTo>
                  <a:pt x="333338" y="76780"/>
                </a:lnTo>
                <a:lnTo>
                  <a:pt x="334817" y="61448"/>
                </a:lnTo>
                <a:lnTo>
                  <a:pt x="332443" y="47257"/>
                </a:lnTo>
                <a:lnTo>
                  <a:pt x="309403" y="13397"/>
                </a:lnTo>
                <a:lnTo>
                  <a:pt x="2698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08609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2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2785711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84" y="326"/>
                </a:lnTo>
                <a:lnTo>
                  <a:pt x="21584" y="16944"/>
                </a:lnTo>
                <a:lnTo>
                  <a:pt x="1480" y="53452"/>
                </a:lnTo>
                <a:lnTo>
                  <a:pt x="0" y="68781"/>
                </a:lnTo>
                <a:lnTo>
                  <a:pt x="2373" y="82979"/>
                </a:lnTo>
                <a:lnTo>
                  <a:pt x="25406" y="116851"/>
                </a:lnTo>
                <a:lnTo>
                  <a:pt x="64935" y="130252"/>
                </a:lnTo>
                <a:lnTo>
                  <a:pt x="195059" y="130252"/>
                </a:lnTo>
                <a:lnTo>
                  <a:pt x="238436" y="113291"/>
                </a:lnTo>
                <a:lnTo>
                  <a:pt x="258539" y="76780"/>
                </a:lnTo>
                <a:lnTo>
                  <a:pt x="260020" y="61448"/>
                </a:lnTo>
                <a:lnTo>
                  <a:pt x="257644" y="47257"/>
                </a:lnTo>
                <a:lnTo>
                  <a:pt x="234596" y="13398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3120726" y="2063262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68" y="330"/>
                </a:lnTo>
                <a:lnTo>
                  <a:pt x="21568" y="16959"/>
                </a:lnTo>
                <a:lnTo>
                  <a:pt x="1478" y="53470"/>
                </a:lnTo>
                <a:lnTo>
                  <a:pt x="0" y="68801"/>
                </a:lnTo>
                <a:lnTo>
                  <a:pt x="2375" y="82995"/>
                </a:lnTo>
                <a:lnTo>
                  <a:pt x="25411" y="116856"/>
                </a:lnTo>
                <a:lnTo>
                  <a:pt x="64959" y="130252"/>
                </a:lnTo>
                <a:lnTo>
                  <a:pt x="269861" y="130252"/>
                </a:lnTo>
                <a:lnTo>
                  <a:pt x="313243" y="113291"/>
                </a:lnTo>
                <a:lnTo>
                  <a:pt x="333342" y="76780"/>
                </a:lnTo>
                <a:lnTo>
                  <a:pt x="334822" y="61448"/>
                </a:lnTo>
                <a:lnTo>
                  <a:pt x="332447" y="47257"/>
                </a:lnTo>
                <a:lnTo>
                  <a:pt x="309403" y="13398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3530543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920824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91" y="327"/>
                </a:lnTo>
                <a:lnTo>
                  <a:pt x="21589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3" y="82974"/>
                </a:lnTo>
                <a:lnTo>
                  <a:pt x="25413" y="116839"/>
                </a:lnTo>
                <a:lnTo>
                  <a:pt x="64948" y="130234"/>
                </a:lnTo>
                <a:lnTo>
                  <a:pt x="195047" y="130234"/>
                </a:lnTo>
                <a:lnTo>
                  <a:pt x="238428" y="113286"/>
                </a:lnTo>
                <a:lnTo>
                  <a:pt x="258528" y="76781"/>
                </a:lnTo>
                <a:lnTo>
                  <a:pt x="260007" y="61448"/>
                </a:lnTo>
                <a:lnTo>
                  <a:pt x="257633" y="47257"/>
                </a:lnTo>
                <a:lnTo>
                  <a:pt x="234594" y="13398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4266073" y="3521753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87" y="0"/>
                </a:moveTo>
                <a:lnTo>
                  <a:pt x="58396" y="325"/>
                </a:lnTo>
                <a:lnTo>
                  <a:pt x="21589" y="16939"/>
                </a:lnTo>
                <a:lnTo>
                  <a:pt x="1480" y="53441"/>
                </a:lnTo>
                <a:lnTo>
                  <a:pt x="0" y="68767"/>
                </a:lnTo>
                <a:lnTo>
                  <a:pt x="2370" y="82966"/>
                </a:lnTo>
                <a:lnTo>
                  <a:pt x="25403" y="116836"/>
                </a:lnTo>
                <a:lnTo>
                  <a:pt x="64936" y="130234"/>
                </a:lnTo>
                <a:lnTo>
                  <a:pt x="280087" y="130234"/>
                </a:lnTo>
                <a:lnTo>
                  <a:pt x="323463" y="113286"/>
                </a:lnTo>
                <a:lnTo>
                  <a:pt x="343567" y="76781"/>
                </a:lnTo>
                <a:lnTo>
                  <a:pt x="345047" y="61448"/>
                </a:lnTo>
                <a:lnTo>
                  <a:pt x="342672" y="47257"/>
                </a:lnTo>
                <a:lnTo>
                  <a:pt x="319629" y="13398"/>
                </a:lnTo>
                <a:lnTo>
                  <a:pt x="280087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61" y="329"/>
                </a:lnTo>
                <a:lnTo>
                  <a:pt x="451860" y="16954"/>
                </a:lnTo>
                <a:lnTo>
                  <a:pt x="431757" y="53459"/>
                </a:lnTo>
                <a:lnTo>
                  <a:pt x="430277" y="68787"/>
                </a:lnTo>
                <a:lnTo>
                  <a:pt x="432652" y="82982"/>
                </a:lnTo>
                <a:lnTo>
                  <a:pt x="455696" y="116841"/>
                </a:lnTo>
                <a:lnTo>
                  <a:pt x="495237" y="130234"/>
                </a:lnTo>
                <a:lnTo>
                  <a:pt x="710337" y="130234"/>
                </a:lnTo>
                <a:lnTo>
                  <a:pt x="753731" y="113279"/>
                </a:lnTo>
                <a:lnTo>
                  <a:pt x="773830" y="76772"/>
                </a:lnTo>
                <a:lnTo>
                  <a:pt x="775310" y="61438"/>
                </a:lnTo>
                <a:lnTo>
                  <a:pt x="772933" y="47249"/>
                </a:lnTo>
                <a:lnTo>
                  <a:pt x="749886" y="13395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126613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3" y="0"/>
                </a:moveTo>
                <a:lnTo>
                  <a:pt x="58398" y="325"/>
                </a:lnTo>
                <a:lnTo>
                  <a:pt x="21594" y="16939"/>
                </a:lnTo>
                <a:lnTo>
                  <a:pt x="1481" y="53441"/>
                </a:lnTo>
                <a:lnTo>
                  <a:pt x="0" y="68767"/>
                </a:lnTo>
                <a:lnTo>
                  <a:pt x="2371" y="82966"/>
                </a:lnTo>
                <a:lnTo>
                  <a:pt x="25408" y="116836"/>
                </a:lnTo>
                <a:lnTo>
                  <a:pt x="64936" y="130234"/>
                </a:lnTo>
                <a:lnTo>
                  <a:pt x="195073" y="130234"/>
                </a:lnTo>
                <a:lnTo>
                  <a:pt x="238439" y="113286"/>
                </a:lnTo>
                <a:lnTo>
                  <a:pt x="258552" y="76781"/>
                </a:lnTo>
                <a:lnTo>
                  <a:pt x="260033" y="61448"/>
                </a:lnTo>
                <a:lnTo>
                  <a:pt x="257656" y="47257"/>
                </a:lnTo>
                <a:lnTo>
                  <a:pt x="234604" y="13398"/>
                </a:lnTo>
                <a:lnTo>
                  <a:pt x="19507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1291737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3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53" y="130218"/>
                </a:lnTo>
                <a:lnTo>
                  <a:pt x="238426" y="113276"/>
                </a:lnTo>
                <a:lnTo>
                  <a:pt x="258534" y="76776"/>
                </a:lnTo>
                <a:lnTo>
                  <a:pt x="260015" y="61446"/>
                </a:lnTo>
                <a:lnTo>
                  <a:pt x="257642" y="47258"/>
                </a:lnTo>
                <a:lnTo>
                  <a:pt x="234600" y="13400"/>
                </a:lnTo>
                <a:lnTo>
                  <a:pt x="1950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636982" y="4368699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92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280092" y="130218"/>
                </a:lnTo>
                <a:lnTo>
                  <a:pt x="323467" y="113275"/>
                </a:lnTo>
                <a:lnTo>
                  <a:pt x="343574" y="76775"/>
                </a:lnTo>
                <a:lnTo>
                  <a:pt x="345055" y="61445"/>
                </a:lnTo>
                <a:lnTo>
                  <a:pt x="342682" y="47257"/>
                </a:lnTo>
                <a:lnTo>
                  <a:pt x="319640" y="13399"/>
                </a:lnTo>
                <a:lnTo>
                  <a:pt x="280092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76" y="327"/>
                </a:lnTo>
                <a:lnTo>
                  <a:pt x="451868" y="16947"/>
                </a:lnTo>
                <a:lnTo>
                  <a:pt x="431760" y="53446"/>
                </a:lnTo>
                <a:lnTo>
                  <a:pt x="430280" y="68770"/>
                </a:lnTo>
                <a:lnTo>
                  <a:pt x="432655" y="82966"/>
                </a:lnTo>
                <a:lnTo>
                  <a:pt x="455698" y="116825"/>
                </a:lnTo>
                <a:lnTo>
                  <a:pt x="495241" y="130218"/>
                </a:lnTo>
                <a:lnTo>
                  <a:pt x="710337" y="130218"/>
                </a:lnTo>
                <a:lnTo>
                  <a:pt x="753736" y="113265"/>
                </a:lnTo>
                <a:lnTo>
                  <a:pt x="773837" y="76762"/>
                </a:lnTo>
                <a:lnTo>
                  <a:pt x="775316" y="61431"/>
                </a:lnTo>
                <a:lnTo>
                  <a:pt x="772941" y="47246"/>
                </a:lnTo>
                <a:lnTo>
                  <a:pt x="749894" y="13396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2497523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70" y="130218"/>
                </a:lnTo>
                <a:lnTo>
                  <a:pt x="238440" y="113274"/>
                </a:lnTo>
                <a:lnTo>
                  <a:pt x="258552" y="76774"/>
                </a:lnTo>
                <a:lnTo>
                  <a:pt x="260034" y="61444"/>
                </a:lnTo>
                <a:lnTo>
                  <a:pt x="257660" y="47257"/>
                </a:lnTo>
                <a:lnTo>
                  <a:pt x="234612" y="13399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5467062" y="3521753"/>
            <a:ext cx="789305" cy="130810"/>
          </a:xfrm>
          <a:custGeom>
            <a:avLst/>
            <a:gdLst/>
            <a:ahLst/>
            <a:cxnLst/>
            <a:rect l="l" t="t" r="r" b="b"/>
            <a:pathLst>
              <a:path w="789305" h="130810">
                <a:moveTo>
                  <a:pt x="766763" y="0"/>
                </a:moveTo>
                <a:lnTo>
                  <a:pt x="58389" y="327"/>
                </a:lnTo>
                <a:lnTo>
                  <a:pt x="21584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2" y="82974"/>
                </a:lnTo>
                <a:lnTo>
                  <a:pt x="25408" y="116839"/>
                </a:lnTo>
                <a:lnTo>
                  <a:pt x="64948" y="130234"/>
                </a:lnTo>
                <a:lnTo>
                  <a:pt x="766763" y="130234"/>
                </a:lnTo>
                <a:lnTo>
                  <a:pt x="773338" y="129905"/>
                </a:lnTo>
                <a:lnTo>
                  <a:pt x="786921" y="127024"/>
                </a:lnTo>
                <a:lnTo>
                  <a:pt x="788937" y="126106"/>
                </a:lnTo>
                <a:lnTo>
                  <a:pt x="788937" y="4275"/>
                </a:lnTo>
                <a:lnTo>
                  <a:pt x="781191" y="1605"/>
                </a:lnTo>
                <a:lnTo>
                  <a:pt x="76676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297263" y="3232828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2" y="0"/>
                </a:moveTo>
                <a:lnTo>
                  <a:pt x="58387" y="326"/>
                </a:lnTo>
                <a:lnTo>
                  <a:pt x="21589" y="16938"/>
                </a:lnTo>
                <a:lnTo>
                  <a:pt x="1480" y="53446"/>
                </a:lnTo>
                <a:lnTo>
                  <a:pt x="0" y="68779"/>
                </a:lnTo>
                <a:lnTo>
                  <a:pt x="2373" y="82973"/>
                </a:lnTo>
                <a:lnTo>
                  <a:pt x="25412" y="116846"/>
                </a:lnTo>
                <a:lnTo>
                  <a:pt x="64935" y="130252"/>
                </a:lnTo>
                <a:lnTo>
                  <a:pt x="195072" y="130252"/>
                </a:lnTo>
                <a:lnTo>
                  <a:pt x="238429" y="113300"/>
                </a:lnTo>
                <a:lnTo>
                  <a:pt x="258528" y="76792"/>
                </a:lnTo>
                <a:lnTo>
                  <a:pt x="260008" y="61467"/>
                </a:lnTo>
                <a:lnTo>
                  <a:pt x="257639" y="47267"/>
                </a:lnTo>
                <a:lnTo>
                  <a:pt x="234611" y="13397"/>
                </a:lnTo>
                <a:lnTo>
                  <a:pt x="195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5632253" y="3232828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36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269836" y="130252"/>
                </a:lnTo>
                <a:lnTo>
                  <a:pt x="313236" y="113278"/>
                </a:lnTo>
                <a:lnTo>
                  <a:pt x="333329" y="76765"/>
                </a:lnTo>
                <a:lnTo>
                  <a:pt x="334809" y="61437"/>
                </a:lnTo>
                <a:lnTo>
                  <a:pt x="332432" y="47243"/>
                </a:lnTo>
                <a:lnTo>
                  <a:pt x="309384" y="13390"/>
                </a:lnTo>
                <a:lnTo>
                  <a:pt x="2698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6042056" y="3232828"/>
            <a:ext cx="213995" cy="130810"/>
          </a:xfrm>
          <a:custGeom>
            <a:avLst/>
            <a:gdLst/>
            <a:ahLst/>
            <a:cxnLst/>
            <a:rect l="l" t="t" r="r" b="b"/>
            <a:pathLst>
              <a:path w="213994" h="130810">
                <a:moveTo>
                  <a:pt x="195071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01661" y="129921"/>
                </a:lnTo>
                <a:lnTo>
                  <a:pt x="213943" y="127310"/>
                </a:lnTo>
                <a:lnTo>
                  <a:pt x="213943" y="3136"/>
                </a:lnTo>
                <a:lnTo>
                  <a:pt x="209499" y="160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899667" y="3232828"/>
            <a:ext cx="1296670" cy="130810"/>
          </a:xfrm>
          <a:custGeom>
            <a:avLst/>
            <a:gdLst/>
            <a:ahLst/>
            <a:cxnLst/>
            <a:rect l="l" t="t" r="r" b="b"/>
            <a:pathLst>
              <a:path w="1296669" h="130810">
                <a:moveTo>
                  <a:pt x="1231492" y="0"/>
                </a:moveTo>
                <a:lnTo>
                  <a:pt x="58368" y="331"/>
                </a:lnTo>
                <a:lnTo>
                  <a:pt x="21578" y="16960"/>
                </a:lnTo>
                <a:lnTo>
                  <a:pt x="1479" y="53473"/>
                </a:lnTo>
                <a:lnTo>
                  <a:pt x="0" y="68809"/>
                </a:lnTo>
                <a:lnTo>
                  <a:pt x="2380" y="82997"/>
                </a:lnTo>
                <a:lnTo>
                  <a:pt x="25433" y="116853"/>
                </a:lnTo>
                <a:lnTo>
                  <a:pt x="64971" y="130252"/>
                </a:lnTo>
                <a:lnTo>
                  <a:pt x="1231492" y="130252"/>
                </a:lnTo>
                <a:lnTo>
                  <a:pt x="1274874" y="113285"/>
                </a:lnTo>
                <a:lnTo>
                  <a:pt x="1294973" y="76774"/>
                </a:lnTo>
                <a:lnTo>
                  <a:pt x="1296452" y="61447"/>
                </a:lnTo>
                <a:lnTo>
                  <a:pt x="1294077" y="47251"/>
                </a:lnTo>
                <a:lnTo>
                  <a:pt x="1271034" y="13392"/>
                </a:lnTo>
                <a:lnTo>
                  <a:pt x="12314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4588743" y="3826887"/>
            <a:ext cx="1667510" cy="130810"/>
          </a:xfrm>
          <a:custGeom>
            <a:avLst/>
            <a:gdLst/>
            <a:ahLst/>
            <a:cxnLst/>
            <a:rect l="l" t="t" r="r" b="b"/>
            <a:pathLst>
              <a:path w="1667509" h="130810">
                <a:moveTo>
                  <a:pt x="1645081" y="0"/>
                </a:moveTo>
                <a:lnTo>
                  <a:pt x="58394" y="327"/>
                </a:lnTo>
                <a:lnTo>
                  <a:pt x="21589" y="16944"/>
                </a:lnTo>
                <a:lnTo>
                  <a:pt x="1480" y="53446"/>
                </a:lnTo>
                <a:lnTo>
                  <a:pt x="0" y="68772"/>
                </a:lnTo>
                <a:lnTo>
                  <a:pt x="2375" y="82964"/>
                </a:lnTo>
                <a:lnTo>
                  <a:pt x="25417" y="116831"/>
                </a:lnTo>
                <a:lnTo>
                  <a:pt x="64947" y="130234"/>
                </a:lnTo>
                <a:lnTo>
                  <a:pt x="1645081" y="130234"/>
                </a:lnTo>
                <a:lnTo>
                  <a:pt x="1651657" y="129905"/>
                </a:lnTo>
                <a:lnTo>
                  <a:pt x="1665240" y="127020"/>
                </a:lnTo>
                <a:lnTo>
                  <a:pt x="1667255" y="126103"/>
                </a:lnTo>
                <a:lnTo>
                  <a:pt x="1667255" y="4275"/>
                </a:lnTo>
                <a:lnTo>
                  <a:pt x="1659511" y="1606"/>
                </a:lnTo>
                <a:lnTo>
                  <a:pt x="164508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5316480" y="4105023"/>
            <a:ext cx="939800" cy="130810"/>
          </a:xfrm>
          <a:custGeom>
            <a:avLst/>
            <a:gdLst/>
            <a:ahLst/>
            <a:cxnLst/>
            <a:rect l="l" t="t" r="r" b="b"/>
            <a:pathLst>
              <a:path w="939800" h="130810">
                <a:moveTo>
                  <a:pt x="917345" y="0"/>
                </a:moveTo>
                <a:lnTo>
                  <a:pt x="58369" y="329"/>
                </a:lnTo>
                <a:lnTo>
                  <a:pt x="21579" y="16968"/>
                </a:lnTo>
                <a:lnTo>
                  <a:pt x="1479" y="53480"/>
                </a:lnTo>
                <a:lnTo>
                  <a:pt x="0" y="68802"/>
                </a:lnTo>
                <a:lnTo>
                  <a:pt x="2378" y="82993"/>
                </a:lnTo>
                <a:lnTo>
                  <a:pt x="25420" y="116862"/>
                </a:lnTo>
                <a:lnTo>
                  <a:pt x="64946" y="130268"/>
                </a:lnTo>
                <a:lnTo>
                  <a:pt x="917345" y="130268"/>
                </a:lnTo>
                <a:lnTo>
                  <a:pt x="923944" y="129937"/>
                </a:lnTo>
                <a:lnTo>
                  <a:pt x="937522" y="127047"/>
                </a:lnTo>
                <a:lnTo>
                  <a:pt x="939519" y="126136"/>
                </a:lnTo>
                <a:lnTo>
                  <a:pt x="939519" y="4279"/>
                </a:lnTo>
                <a:lnTo>
                  <a:pt x="931773" y="1607"/>
                </a:lnTo>
                <a:lnTo>
                  <a:pt x="9173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3953642" y="4105023"/>
            <a:ext cx="1292225" cy="130810"/>
          </a:xfrm>
          <a:custGeom>
            <a:avLst/>
            <a:gdLst/>
            <a:ahLst/>
            <a:cxnLst/>
            <a:rect l="l" t="t" r="r" b="b"/>
            <a:pathLst>
              <a:path w="1292225" h="130810">
                <a:moveTo>
                  <a:pt x="1227238" y="0"/>
                </a:moveTo>
                <a:lnTo>
                  <a:pt x="58376" y="328"/>
                </a:lnTo>
                <a:lnTo>
                  <a:pt x="21584" y="16961"/>
                </a:lnTo>
                <a:lnTo>
                  <a:pt x="1480" y="53471"/>
                </a:lnTo>
                <a:lnTo>
                  <a:pt x="0" y="68792"/>
                </a:lnTo>
                <a:lnTo>
                  <a:pt x="2376" y="82985"/>
                </a:lnTo>
                <a:lnTo>
                  <a:pt x="25415" y="116860"/>
                </a:lnTo>
                <a:lnTo>
                  <a:pt x="64934" y="130268"/>
                </a:lnTo>
                <a:lnTo>
                  <a:pt x="1227238" y="130268"/>
                </a:lnTo>
                <a:lnTo>
                  <a:pt x="1270624" y="113291"/>
                </a:lnTo>
                <a:lnTo>
                  <a:pt x="1290719" y="76776"/>
                </a:lnTo>
                <a:lnTo>
                  <a:pt x="1292199" y="61452"/>
                </a:lnTo>
                <a:lnTo>
                  <a:pt x="1289824" y="47269"/>
                </a:lnTo>
                <a:lnTo>
                  <a:pt x="1266780" y="13408"/>
                </a:lnTo>
                <a:lnTo>
                  <a:pt x="122723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5930753" y="1448352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74" y="122"/>
                </a:lnTo>
                <a:lnTo>
                  <a:pt x="21583" y="16751"/>
                </a:lnTo>
                <a:lnTo>
                  <a:pt x="1480" y="53261"/>
                </a:lnTo>
                <a:lnTo>
                  <a:pt x="0" y="68593"/>
                </a:lnTo>
                <a:lnTo>
                  <a:pt x="2378" y="82787"/>
                </a:lnTo>
                <a:lnTo>
                  <a:pt x="25428" y="116648"/>
                </a:lnTo>
                <a:lnTo>
                  <a:pt x="64959" y="130044"/>
                </a:lnTo>
                <a:lnTo>
                  <a:pt x="325246" y="130044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4632750" y="1151448"/>
            <a:ext cx="1471295" cy="130810"/>
          </a:xfrm>
          <a:custGeom>
            <a:avLst/>
            <a:gdLst/>
            <a:ahLst/>
            <a:cxnLst/>
            <a:rect l="l" t="t" r="r" b="b"/>
            <a:pathLst>
              <a:path w="1471294" h="130809">
                <a:moveTo>
                  <a:pt x="1406333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406333" y="130270"/>
                </a:lnTo>
                <a:lnTo>
                  <a:pt x="1449720" y="113303"/>
                </a:lnTo>
                <a:lnTo>
                  <a:pt x="1469814" y="76786"/>
                </a:lnTo>
                <a:lnTo>
                  <a:pt x="1471293" y="61450"/>
                </a:lnTo>
                <a:lnTo>
                  <a:pt x="1468916" y="47256"/>
                </a:lnTo>
                <a:lnTo>
                  <a:pt x="1445871" y="13395"/>
                </a:lnTo>
                <a:lnTo>
                  <a:pt x="1406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6172178" y="1151772"/>
            <a:ext cx="83820" cy="130175"/>
          </a:xfrm>
          <a:custGeom>
            <a:avLst/>
            <a:gdLst/>
            <a:ahLst/>
            <a:cxnLst/>
            <a:rect l="l" t="t" r="r" b="b"/>
            <a:pathLst>
              <a:path w="83819" h="130175">
                <a:moveTo>
                  <a:pt x="83820" y="0"/>
                </a:moveTo>
                <a:lnTo>
                  <a:pt x="44791" y="2885"/>
                </a:lnTo>
                <a:lnTo>
                  <a:pt x="12592" y="26948"/>
                </a:lnTo>
                <a:lnTo>
                  <a:pt x="0" y="68475"/>
                </a:lnTo>
                <a:lnTo>
                  <a:pt x="2372" y="82673"/>
                </a:lnTo>
                <a:lnTo>
                  <a:pt x="25406" y="116545"/>
                </a:lnTo>
                <a:lnTo>
                  <a:pt x="64935" y="129945"/>
                </a:lnTo>
                <a:lnTo>
                  <a:pt x="83820" y="129945"/>
                </a:lnTo>
                <a:lnTo>
                  <a:pt x="838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4049058" y="1151448"/>
            <a:ext cx="474980" cy="130810"/>
          </a:xfrm>
          <a:custGeom>
            <a:avLst/>
            <a:gdLst/>
            <a:ahLst/>
            <a:cxnLst/>
            <a:rect l="l" t="t" r="r" b="b"/>
            <a:pathLst>
              <a:path w="474980" h="130809">
                <a:moveTo>
                  <a:pt x="409777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409777" y="130270"/>
                </a:lnTo>
                <a:lnTo>
                  <a:pt x="453129" y="113318"/>
                </a:lnTo>
                <a:lnTo>
                  <a:pt x="473232" y="76804"/>
                </a:lnTo>
                <a:lnTo>
                  <a:pt x="474713" y="61470"/>
                </a:lnTo>
                <a:lnTo>
                  <a:pt x="472339" y="47272"/>
                </a:lnTo>
                <a:lnTo>
                  <a:pt x="449300" y="13400"/>
                </a:lnTo>
                <a:lnTo>
                  <a:pt x="409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4553209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903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928903" y="130252"/>
                </a:lnTo>
                <a:lnTo>
                  <a:pt x="972285" y="113292"/>
                </a:lnTo>
                <a:lnTo>
                  <a:pt x="992383" y="76782"/>
                </a:lnTo>
                <a:lnTo>
                  <a:pt x="993863" y="61450"/>
                </a:lnTo>
                <a:lnTo>
                  <a:pt x="991485" y="47256"/>
                </a:lnTo>
                <a:lnTo>
                  <a:pt x="968440" y="13395"/>
                </a:lnTo>
                <a:lnTo>
                  <a:pt x="9289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465962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65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928865" y="130252"/>
                </a:lnTo>
                <a:lnTo>
                  <a:pt x="972246" y="113292"/>
                </a:lnTo>
                <a:lnTo>
                  <a:pt x="992345" y="76782"/>
                </a:lnTo>
                <a:lnTo>
                  <a:pt x="993825" y="61450"/>
                </a:lnTo>
                <a:lnTo>
                  <a:pt x="991447" y="47256"/>
                </a:lnTo>
                <a:lnTo>
                  <a:pt x="968402" y="13395"/>
                </a:lnTo>
                <a:lnTo>
                  <a:pt x="9288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5626726" y="8475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173380" y="130252"/>
                </a:lnTo>
                <a:lnTo>
                  <a:pt x="216762" y="113292"/>
                </a:lnTo>
                <a:lnTo>
                  <a:pt x="236860" y="76782"/>
                </a:lnTo>
                <a:lnTo>
                  <a:pt x="238340" y="61450"/>
                </a:lnTo>
                <a:lnTo>
                  <a:pt x="235963" y="47256"/>
                </a:lnTo>
                <a:lnTo>
                  <a:pt x="212918" y="13395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5925990" y="847523"/>
            <a:ext cx="321310" cy="130810"/>
          </a:xfrm>
          <a:custGeom>
            <a:avLst/>
            <a:gdLst/>
            <a:ahLst/>
            <a:cxnLst/>
            <a:rect l="l" t="t" r="r" b="b"/>
            <a:pathLst>
              <a:path w="321309" h="130809">
                <a:moveTo>
                  <a:pt x="255778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255778" y="130252"/>
                </a:lnTo>
                <a:lnTo>
                  <a:pt x="299159" y="113292"/>
                </a:lnTo>
                <a:lnTo>
                  <a:pt x="319258" y="76782"/>
                </a:lnTo>
                <a:lnTo>
                  <a:pt x="320738" y="61450"/>
                </a:lnTo>
                <a:lnTo>
                  <a:pt x="318360" y="47256"/>
                </a:lnTo>
                <a:lnTo>
                  <a:pt x="295315" y="13395"/>
                </a:lnTo>
                <a:lnTo>
                  <a:pt x="2557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3956386" y="550852"/>
            <a:ext cx="476884" cy="130810"/>
          </a:xfrm>
          <a:custGeom>
            <a:avLst/>
            <a:gdLst/>
            <a:ahLst/>
            <a:cxnLst/>
            <a:rect l="l" t="t" r="r" b="b"/>
            <a:pathLst>
              <a:path w="476884" h="130809">
                <a:moveTo>
                  <a:pt x="411923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23" y="130234"/>
                </a:lnTo>
                <a:lnTo>
                  <a:pt x="455293" y="113287"/>
                </a:lnTo>
                <a:lnTo>
                  <a:pt x="475393" y="76782"/>
                </a:lnTo>
                <a:lnTo>
                  <a:pt x="476873" y="61455"/>
                </a:lnTo>
                <a:lnTo>
                  <a:pt x="474503" y="47260"/>
                </a:lnTo>
                <a:lnTo>
                  <a:pt x="451473" y="13397"/>
                </a:lnTo>
                <a:lnTo>
                  <a:pt x="41192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567344" y="550852"/>
            <a:ext cx="658495" cy="130810"/>
          </a:xfrm>
          <a:custGeom>
            <a:avLst/>
            <a:gdLst/>
            <a:ahLst/>
            <a:cxnLst/>
            <a:rect l="l" t="t" r="r" b="b"/>
            <a:pathLst>
              <a:path w="658494" h="130809">
                <a:moveTo>
                  <a:pt x="592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592936" y="130234"/>
                </a:lnTo>
                <a:lnTo>
                  <a:pt x="636314" y="113280"/>
                </a:lnTo>
                <a:lnTo>
                  <a:pt x="656417" y="76773"/>
                </a:lnTo>
                <a:lnTo>
                  <a:pt x="657898" y="61445"/>
                </a:lnTo>
                <a:lnTo>
                  <a:pt x="655525" y="47252"/>
                </a:lnTo>
                <a:lnTo>
                  <a:pt x="632483" y="13394"/>
                </a:lnTo>
                <a:lnTo>
                  <a:pt x="592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5359291" y="550852"/>
            <a:ext cx="477520" cy="130810"/>
          </a:xfrm>
          <a:custGeom>
            <a:avLst/>
            <a:gdLst/>
            <a:ahLst/>
            <a:cxnLst/>
            <a:rect l="l" t="t" r="r" b="b"/>
            <a:pathLst>
              <a:path w="477519" h="130809">
                <a:moveTo>
                  <a:pt x="411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36" y="130234"/>
                </a:lnTo>
                <a:lnTo>
                  <a:pt x="455314" y="113280"/>
                </a:lnTo>
                <a:lnTo>
                  <a:pt x="475417" y="76773"/>
                </a:lnTo>
                <a:lnTo>
                  <a:pt x="476897" y="61445"/>
                </a:lnTo>
                <a:lnTo>
                  <a:pt x="474525" y="47252"/>
                </a:lnTo>
                <a:lnTo>
                  <a:pt x="451482" y="13394"/>
                </a:lnTo>
                <a:lnTo>
                  <a:pt x="411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5930753" y="551059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87" y="121"/>
                </a:lnTo>
                <a:lnTo>
                  <a:pt x="21588" y="16739"/>
                </a:lnTo>
                <a:lnTo>
                  <a:pt x="1480" y="53244"/>
                </a:lnTo>
                <a:lnTo>
                  <a:pt x="0" y="68576"/>
                </a:lnTo>
                <a:lnTo>
                  <a:pt x="2378" y="82770"/>
                </a:lnTo>
                <a:lnTo>
                  <a:pt x="25427" y="116631"/>
                </a:lnTo>
                <a:lnTo>
                  <a:pt x="64959" y="130027"/>
                </a:lnTo>
                <a:lnTo>
                  <a:pt x="325246" y="130027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4934744" y="225218"/>
            <a:ext cx="1321435" cy="130810"/>
          </a:xfrm>
          <a:custGeom>
            <a:avLst/>
            <a:gdLst/>
            <a:ahLst/>
            <a:cxnLst/>
            <a:rect l="l" t="t" r="r" b="b"/>
            <a:pathLst>
              <a:path w="1321434" h="130810">
                <a:moveTo>
                  <a:pt x="1321255" y="0"/>
                </a:moveTo>
                <a:lnTo>
                  <a:pt x="58367" y="269"/>
                </a:lnTo>
                <a:lnTo>
                  <a:pt x="21577" y="16905"/>
                </a:lnTo>
                <a:lnTo>
                  <a:pt x="1479" y="53417"/>
                </a:lnTo>
                <a:lnTo>
                  <a:pt x="0" y="68749"/>
                </a:lnTo>
                <a:lnTo>
                  <a:pt x="2380" y="82941"/>
                </a:lnTo>
                <a:lnTo>
                  <a:pt x="25433" y="116796"/>
                </a:lnTo>
                <a:lnTo>
                  <a:pt x="64971" y="130190"/>
                </a:lnTo>
                <a:lnTo>
                  <a:pt x="1321255" y="130190"/>
                </a:lnTo>
                <a:lnTo>
                  <a:pt x="13212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5959796" y="4368968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2" y="0"/>
                </a:moveTo>
                <a:lnTo>
                  <a:pt x="58399" y="58"/>
                </a:lnTo>
                <a:lnTo>
                  <a:pt x="21590" y="16678"/>
                </a:lnTo>
                <a:lnTo>
                  <a:pt x="1480" y="53176"/>
                </a:lnTo>
                <a:lnTo>
                  <a:pt x="0" y="68500"/>
                </a:lnTo>
                <a:lnTo>
                  <a:pt x="2372" y="82684"/>
                </a:lnTo>
                <a:lnTo>
                  <a:pt x="25415" y="116543"/>
                </a:lnTo>
                <a:lnTo>
                  <a:pt x="64961" y="129949"/>
                </a:lnTo>
                <a:lnTo>
                  <a:pt x="296202" y="129949"/>
                </a:lnTo>
                <a:lnTo>
                  <a:pt x="2962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5468268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8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343358" y="130218"/>
                </a:lnTo>
                <a:lnTo>
                  <a:pt x="386722" y="113272"/>
                </a:lnTo>
                <a:lnTo>
                  <a:pt x="406826" y="76776"/>
                </a:lnTo>
                <a:lnTo>
                  <a:pt x="408306" y="61458"/>
                </a:lnTo>
                <a:lnTo>
                  <a:pt x="405934" y="47265"/>
                </a:lnTo>
                <a:lnTo>
                  <a:pt x="382903" y="13400"/>
                </a:lnTo>
                <a:lnTo>
                  <a:pt x="3433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4976764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411" y="324"/>
                </a:lnTo>
                <a:lnTo>
                  <a:pt x="21595" y="16932"/>
                </a:lnTo>
                <a:lnTo>
                  <a:pt x="1481" y="53427"/>
                </a:lnTo>
                <a:lnTo>
                  <a:pt x="0" y="68749"/>
                </a:lnTo>
                <a:lnTo>
                  <a:pt x="2368" y="82937"/>
                </a:lnTo>
                <a:lnTo>
                  <a:pt x="25399" y="116807"/>
                </a:lnTo>
                <a:lnTo>
                  <a:pt x="64937" y="130218"/>
                </a:lnTo>
                <a:lnTo>
                  <a:pt x="343333" y="130218"/>
                </a:lnTo>
                <a:lnTo>
                  <a:pt x="386710" y="113264"/>
                </a:lnTo>
                <a:lnTo>
                  <a:pt x="406814" y="76767"/>
                </a:lnTo>
                <a:lnTo>
                  <a:pt x="408294" y="61448"/>
                </a:lnTo>
                <a:lnTo>
                  <a:pt x="405920" y="47257"/>
                </a:lnTo>
                <a:lnTo>
                  <a:pt x="382880" y="13397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2862813" y="4368699"/>
            <a:ext cx="2030730" cy="130810"/>
          </a:xfrm>
          <a:custGeom>
            <a:avLst/>
            <a:gdLst/>
            <a:ahLst/>
            <a:cxnLst/>
            <a:rect l="l" t="t" r="r" b="b"/>
            <a:pathLst>
              <a:path w="2030730" h="130810">
                <a:moveTo>
                  <a:pt x="1965732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1965732" y="130218"/>
                </a:lnTo>
                <a:lnTo>
                  <a:pt x="2009103" y="113264"/>
                </a:lnTo>
                <a:lnTo>
                  <a:pt x="2029212" y="76767"/>
                </a:lnTo>
                <a:lnTo>
                  <a:pt x="2030692" y="61448"/>
                </a:lnTo>
                <a:lnTo>
                  <a:pt x="2028317" y="47257"/>
                </a:lnTo>
                <a:lnTo>
                  <a:pt x="2005273" y="13397"/>
                </a:lnTo>
                <a:lnTo>
                  <a:pt x="1965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5959797" y="4665351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7" y="113298"/>
                </a:lnTo>
                <a:lnTo>
                  <a:pt x="258551" y="76783"/>
                </a:lnTo>
                <a:lnTo>
                  <a:pt x="260031" y="61454"/>
                </a:lnTo>
                <a:lnTo>
                  <a:pt x="257653" y="47269"/>
                </a:lnTo>
                <a:lnTo>
                  <a:pt x="234608" y="13406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3348183" y="466536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80" y="330"/>
                </a:lnTo>
                <a:lnTo>
                  <a:pt x="21598" y="16959"/>
                </a:lnTo>
                <a:lnTo>
                  <a:pt x="1481" y="53470"/>
                </a:lnTo>
                <a:lnTo>
                  <a:pt x="0" y="68801"/>
                </a:lnTo>
                <a:lnTo>
                  <a:pt x="2381" y="82995"/>
                </a:lnTo>
                <a:lnTo>
                  <a:pt x="25443" y="116856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3" y="113292"/>
                </a:lnTo>
                <a:lnTo>
                  <a:pt x="406836" y="76780"/>
                </a:lnTo>
                <a:lnTo>
                  <a:pt x="408316" y="61448"/>
                </a:lnTo>
                <a:lnTo>
                  <a:pt x="405940" y="47257"/>
                </a:lnTo>
                <a:lnTo>
                  <a:pt x="382892" y="13397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12053113" y="4665351"/>
            <a:ext cx="1207770" cy="130810"/>
          </a:xfrm>
          <a:custGeom>
            <a:avLst/>
            <a:gdLst/>
            <a:ahLst/>
            <a:cxnLst/>
            <a:rect l="l" t="t" r="r" b="b"/>
            <a:pathLst>
              <a:path w="1207769" h="130810">
                <a:moveTo>
                  <a:pt x="1142314" y="0"/>
                </a:moveTo>
                <a:lnTo>
                  <a:pt x="58374" y="329"/>
                </a:lnTo>
                <a:lnTo>
                  <a:pt x="21593" y="16968"/>
                </a:lnTo>
                <a:lnTo>
                  <a:pt x="1481" y="53481"/>
                </a:lnTo>
                <a:lnTo>
                  <a:pt x="0" y="68804"/>
                </a:lnTo>
                <a:lnTo>
                  <a:pt x="2377" y="82997"/>
                </a:lnTo>
                <a:lnTo>
                  <a:pt x="25429" y="116865"/>
                </a:lnTo>
                <a:lnTo>
                  <a:pt x="64943" y="130270"/>
                </a:lnTo>
                <a:lnTo>
                  <a:pt x="1142314" y="130270"/>
                </a:lnTo>
                <a:lnTo>
                  <a:pt x="1185697" y="113291"/>
                </a:lnTo>
                <a:lnTo>
                  <a:pt x="1205805" y="76774"/>
                </a:lnTo>
                <a:lnTo>
                  <a:pt x="1207286" y="61444"/>
                </a:lnTo>
                <a:lnTo>
                  <a:pt x="1204903" y="47261"/>
                </a:lnTo>
                <a:lnTo>
                  <a:pt x="1181836" y="13404"/>
                </a:lnTo>
                <a:lnTo>
                  <a:pt x="11423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14976766" y="4665351"/>
            <a:ext cx="899794" cy="130810"/>
          </a:xfrm>
          <a:custGeom>
            <a:avLst/>
            <a:gdLst/>
            <a:ahLst/>
            <a:cxnLst/>
            <a:rect l="l" t="t" r="r" b="b"/>
            <a:pathLst>
              <a:path w="899794" h="130810">
                <a:moveTo>
                  <a:pt x="834859" y="0"/>
                </a:moveTo>
                <a:lnTo>
                  <a:pt x="58367" y="330"/>
                </a:lnTo>
                <a:lnTo>
                  <a:pt x="21578" y="16970"/>
                </a:lnTo>
                <a:lnTo>
                  <a:pt x="1479" y="53484"/>
                </a:lnTo>
                <a:lnTo>
                  <a:pt x="0" y="68807"/>
                </a:lnTo>
                <a:lnTo>
                  <a:pt x="2375" y="82999"/>
                </a:lnTo>
                <a:lnTo>
                  <a:pt x="25417" y="116866"/>
                </a:lnTo>
                <a:lnTo>
                  <a:pt x="64947" y="130270"/>
                </a:lnTo>
                <a:lnTo>
                  <a:pt x="834859" y="130270"/>
                </a:lnTo>
                <a:lnTo>
                  <a:pt x="878238" y="113306"/>
                </a:lnTo>
                <a:lnTo>
                  <a:pt x="898328" y="76792"/>
                </a:lnTo>
                <a:lnTo>
                  <a:pt x="899807" y="61464"/>
                </a:lnTo>
                <a:lnTo>
                  <a:pt x="897433" y="47277"/>
                </a:lnTo>
                <a:lnTo>
                  <a:pt x="874400" y="13408"/>
                </a:lnTo>
                <a:lnTo>
                  <a:pt x="8348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13899667" y="4665351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928877" y="130270"/>
                </a:lnTo>
                <a:lnTo>
                  <a:pt x="972263" y="113298"/>
                </a:lnTo>
                <a:lnTo>
                  <a:pt x="992357" y="76783"/>
                </a:lnTo>
                <a:lnTo>
                  <a:pt x="993837" y="61454"/>
                </a:lnTo>
                <a:lnTo>
                  <a:pt x="991459" y="47269"/>
                </a:lnTo>
                <a:lnTo>
                  <a:pt x="968414" y="13406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13523545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33" y="113285"/>
                </a:lnTo>
                <a:lnTo>
                  <a:pt x="258549" y="76775"/>
                </a:lnTo>
                <a:lnTo>
                  <a:pt x="260031" y="61448"/>
                </a:lnTo>
                <a:lnTo>
                  <a:pt x="257653" y="47257"/>
                </a:lnTo>
                <a:lnTo>
                  <a:pt x="234591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12331818" y="4969302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935" y="0"/>
                </a:moveTo>
                <a:lnTo>
                  <a:pt x="58366" y="332"/>
                </a:lnTo>
                <a:lnTo>
                  <a:pt x="21577" y="16969"/>
                </a:lnTo>
                <a:lnTo>
                  <a:pt x="1479" y="53481"/>
                </a:lnTo>
                <a:lnTo>
                  <a:pt x="0" y="68814"/>
                </a:lnTo>
                <a:lnTo>
                  <a:pt x="2380" y="83000"/>
                </a:lnTo>
                <a:lnTo>
                  <a:pt x="25436" y="116854"/>
                </a:lnTo>
                <a:lnTo>
                  <a:pt x="64976" y="130252"/>
                </a:lnTo>
                <a:lnTo>
                  <a:pt x="362935" y="130252"/>
                </a:lnTo>
                <a:lnTo>
                  <a:pt x="406291" y="113292"/>
                </a:lnTo>
                <a:lnTo>
                  <a:pt x="426403" y="76783"/>
                </a:lnTo>
                <a:lnTo>
                  <a:pt x="427884" y="61457"/>
                </a:lnTo>
                <a:lnTo>
                  <a:pt x="425509" y="47264"/>
                </a:lnTo>
                <a:lnTo>
                  <a:pt x="402459" y="13400"/>
                </a:lnTo>
                <a:lnTo>
                  <a:pt x="362935" y="0"/>
                </a:lnTo>
                <a:close/>
              </a:path>
              <a:path w="1024255" h="130810">
                <a:moveTo>
                  <a:pt x="958769" y="0"/>
                </a:moveTo>
                <a:lnTo>
                  <a:pt x="654284" y="326"/>
                </a:lnTo>
                <a:lnTo>
                  <a:pt x="617492" y="16944"/>
                </a:lnTo>
                <a:lnTo>
                  <a:pt x="597374" y="53450"/>
                </a:lnTo>
                <a:lnTo>
                  <a:pt x="595892" y="68779"/>
                </a:lnTo>
                <a:lnTo>
                  <a:pt x="598267" y="82973"/>
                </a:lnTo>
                <a:lnTo>
                  <a:pt x="621315" y="116846"/>
                </a:lnTo>
                <a:lnTo>
                  <a:pt x="660827" y="130252"/>
                </a:lnTo>
                <a:lnTo>
                  <a:pt x="958769" y="130252"/>
                </a:lnTo>
                <a:lnTo>
                  <a:pt x="1002136" y="113286"/>
                </a:lnTo>
                <a:lnTo>
                  <a:pt x="1022248" y="76775"/>
                </a:lnTo>
                <a:lnTo>
                  <a:pt x="1023730" y="61448"/>
                </a:lnTo>
                <a:lnTo>
                  <a:pt x="1021352" y="47257"/>
                </a:lnTo>
                <a:lnTo>
                  <a:pt x="998295" y="13397"/>
                </a:lnTo>
                <a:lnTo>
                  <a:pt x="9587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11903778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372" y="330"/>
                </a:lnTo>
                <a:lnTo>
                  <a:pt x="21577" y="16959"/>
                </a:lnTo>
                <a:lnTo>
                  <a:pt x="1479" y="53469"/>
                </a:lnTo>
                <a:lnTo>
                  <a:pt x="0" y="68800"/>
                </a:lnTo>
                <a:lnTo>
                  <a:pt x="2377" y="82990"/>
                </a:lnTo>
                <a:lnTo>
                  <a:pt x="25421" y="116851"/>
                </a:lnTo>
                <a:lnTo>
                  <a:pt x="64961" y="130252"/>
                </a:lnTo>
                <a:lnTo>
                  <a:pt x="195070" y="130252"/>
                </a:lnTo>
                <a:lnTo>
                  <a:pt x="238452" y="113286"/>
                </a:lnTo>
                <a:lnTo>
                  <a:pt x="258550" y="76775"/>
                </a:lnTo>
                <a:lnTo>
                  <a:pt x="260030" y="61448"/>
                </a:lnTo>
                <a:lnTo>
                  <a:pt x="257655" y="47257"/>
                </a:lnTo>
                <a:lnTo>
                  <a:pt x="234612" y="13397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15959787" y="4969431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13" y="0"/>
                </a:moveTo>
                <a:lnTo>
                  <a:pt x="58368" y="203"/>
                </a:lnTo>
                <a:lnTo>
                  <a:pt x="21578" y="16838"/>
                </a:lnTo>
                <a:lnTo>
                  <a:pt x="1479" y="53350"/>
                </a:lnTo>
                <a:lnTo>
                  <a:pt x="0" y="68681"/>
                </a:lnTo>
                <a:lnTo>
                  <a:pt x="2380" y="82869"/>
                </a:lnTo>
                <a:lnTo>
                  <a:pt x="25433" y="116725"/>
                </a:lnTo>
                <a:lnTo>
                  <a:pt x="64971" y="130124"/>
                </a:lnTo>
                <a:lnTo>
                  <a:pt x="296213" y="130124"/>
                </a:lnTo>
                <a:lnTo>
                  <a:pt x="296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15468269" y="4969302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1" y="113293"/>
                </a:lnTo>
                <a:lnTo>
                  <a:pt x="406825" y="76784"/>
                </a:lnTo>
                <a:lnTo>
                  <a:pt x="408305" y="61458"/>
                </a:lnTo>
                <a:lnTo>
                  <a:pt x="405933" y="47265"/>
                </a:lnTo>
                <a:lnTo>
                  <a:pt x="382902" y="13400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15171928" y="4969302"/>
            <a:ext cx="213360" cy="130810"/>
          </a:xfrm>
          <a:custGeom>
            <a:avLst/>
            <a:gdLst/>
            <a:ahLst/>
            <a:cxnLst/>
            <a:rect l="l" t="t" r="r" b="b"/>
            <a:pathLst>
              <a:path w="213359" h="130810">
                <a:moveTo>
                  <a:pt x="148170" y="0"/>
                </a:moveTo>
                <a:lnTo>
                  <a:pt x="58380" y="328"/>
                </a:lnTo>
                <a:lnTo>
                  <a:pt x="21584" y="16951"/>
                </a:lnTo>
                <a:lnTo>
                  <a:pt x="1480" y="53460"/>
                </a:lnTo>
                <a:lnTo>
                  <a:pt x="0" y="68789"/>
                </a:lnTo>
                <a:lnTo>
                  <a:pt x="2375" y="82981"/>
                </a:lnTo>
                <a:lnTo>
                  <a:pt x="25417" y="116848"/>
                </a:lnTo>
                <a:lnTo>
                  <a:pt x="64947" y="130252"/>
                </a:lnTo>
                <a:lnTo>
                  <a:pt x="148170" y="130252"/>
                </a:lnTo>
                <a:lnTo>
                  <a:pt x="191557" y="113286"/>
                </a:lnTo>
                <a:lnTo>
                  <a:pt x="211652" y="76775"/>
                </a:lnTo>
                <a:lnTo>
                  <a:pt x="213131" y="61448"/>
                </a:lnTo>
                <a:lnTo>
                  <a:pt x="210757" y="47257"/>
                </a:lnTo>
                <a:lnTo>
                  <a:pt x="187717" y="13397"/>
                </a:lnTo>
                <a:lnTo>
                  <a:pt x="1481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13899680" y="4969302"/>
            <a:ext cx="1207135" cy="130810"/>
          </a:xfrm>
          <a:custGeom>
            <a:avLst/>
            <a:gdLst/>
            <a:ahLst/>
            <a:cxnLst/>
            <a:rect l="l" t="t" r="r" b="b"/>
            <a:pathLst>
              <a:path w="1207134" h="130810">
                <a:moveTo>
                  <a:pt x="1142034" y="0"/>
                </a:moveTo>
                <a:lnTo>
                  <a:pt x="58371" y="330"/>
                </a:lnTo>
                <a:lnTo>
                  <a:pt x="21573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1142034" y="130252"/>
                </a:lnTo>
                <a:lnTo>
                  <a:pt x="1185416" y="113286"/>
                </a:lnTo>
                <a:lnTo>
                  <a:pt x="1205515" y="76775"/>
                </a:lnTo>
                <a:lnTo>
                  <a:pt x="1206994" y="61448"/>
                </a:lnTo>
                <a:lnTo>
                  <a:pt x="1204619" y="47257"/>
                </a:lnTo>
                <a:lnTo>
                  <a:pt x="1181575" y="13397"/>
                </a:lnTo>
                <a:lnTo>
                  <a:pt x="1142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12035428" y="3521768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28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5"/>
                </a:lnTo>
                <a:lnTo>
                  <a:pt x="0" y="68801"/>
                </a:lnTo>
                <a:lnTo>
                  <a:pt x="2375" y="82988"/>
                </a:lnTo>
                <a:lnTo>
                  <a:pt x="25417" y="116849"/>
                </a:lnTo>
                <a:lnTo>
                  <a:pt x="64960" y="130252"/>
                </a:lnTo>
                <a:lnTo>
                  <a:pt x="1726228" y="130252"/>
                </a:lnTo>
                <a:lnTo>
                  <a:pt x="1769589" y="113287"/>
                </a:lnTo>
                <a:lnTo>
                  <a:pt x="1789706" y="76778"/>
                </a:lnTo>
                <a:lnTo>
                  <a:pt x="1791188" y="61452"/>
                </a:lnTo>
                <a:lnTo>
                  <a:pt x="1788807" y="47262"/>
                </a:lnTo>
                <a:lnTo>
                  <a:pt x="1765744" y="13401"/>
                </a:lnTo>
                <a:lnTo>
                  <a:pt x="1726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11100875" y="5265973"/>
            <a:ext cx="1124585" cy="130810"/>
          </a:xfrm>
          <a:custGeom>
            <a:avLst/>
            <a:gdLst/>
            <a:ahLst/>
            <a:cxnLst/>
            <a:rect l="l" t="t" r="r" b="b"/>
            <a:pathLst>
              <a:path w="1124584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1059100" y="130252"/>
                </a:lnTo>
                <a:lnTo>
                  <a:pt x="1098643" y="116854"/>
                </a:lnTo>
                <a:lnTo>
                  <a:pt x="1121686" y="82994"/>
                </a:lnTo>
                <a:lnTo>
                  <a:pt x="1124061" y="68803"/>
                </a:lnTo>
                <a:lnTo>
                  <a:pt x="1122581" y="53477"/>
                </a:lnTo>
                <a:lnTo>
                  <a:pt x="1102483" y="16966"/>
                </a:lnTo>
                <a:lnTo>
                  <a:pt x="1065689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12299944" y="526597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79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269861" y="130252"/>
                </a:lnTo>
                <a:lnTo>
                  <a:pt x="309397" y="116854"/>
                </a:lnTo>
                <a:lnTo>
                  <a:pt x="332446" y="82994"/>
                </a:lnTo>
                <a:lnTo>
                  <a:pt x="334822" y="68803"/>
                </a:lnTo>
                <a:lnTo>
                  <a:pt x="333341" y="53477"/>
                </a:lnTo>
                <a:lnTo>
                  <a:pt x="313237" y="16966"/>
                </a:lnTo>
                <a:lnTo>
                  <a:pt x="276447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12709692" y="526597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64983" y="0"/>
                </a:moveTo>
                <a:lnTo>
                  <a:pt x="25454" y="13396"/>
                </a:lnTo>
                <a:lnTo>
                  <a:pt x="2384" y="47246"/>
                </a:lnTo>
                <a:lnTo>
                  <a:pt x="0" y="61432"/>
                </a:lnTo>
                <a:lnTo>
                  <a:pt x="1480" y="76765"/>
                </a:lnTo>
                <a:lnTo>
                  <a:pt x="21588" y="113278"/>
                </a:lnTo>
                <a:lnTo>
                  <a:pt x="58367" y="129918"/>
                </a:lnTo>
                <a:lnTo>
                  <a:pt x="64983" y="130252"/>
                </a:lnTo>
                <a:lnTo>
                  <a:pt x="195082" y="130252"/>
                </a:lnTo>
                <a:lnTo>
                  <a:pt x="234616" y="116859"/>
                </a:lnTo>
                <a:lnTo>
                  <a:pt x="257685" y="83010"/>
                </a:lnTo>
                <a:lnTo>
                  <a:pt x="260067" y="68823"/>
                </a:lnTo>
                <a:lnTo>
                  <a:pt x="258586" y="53495"/>
                </a:lnTo>
                <a:lnTo>
                  <a:pt x="238479" y="16981"/>
                </a:lnTo>
                <a:lnTo>
                  <a:pt x="201701" y="334"/>
                </a:lnTo>
                <a:lnTo>
                  <a:pt x="649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15316491" y="5266057"/>
            <a:ext cx="939800" cy="130175"/>
          </a:xfrm>
          <a:custGeom>
            <a:avLst/>
            <a:gdLst/>
            <a:ahLst/>
            <a:cxnLst/>
            <a:rect l="l" t="t" r="r" b="b"/>
            <a:pathLst>
              <a:path w="939800" h="130175">
                <a:moveTo>
                  <a:pt x="939509" y="0"/>
                </a:moveTo>
                <a:lnTo>
                  <a:pt x="58384" y="243"/>
                </a:lnTo>
                <a:lnTo>
                  <a:pt x="21584" y="16867"/>
                </a:lnTo>
                <a:lnTo>
                  <a:pt x="1480" y="53375"/>
                </a:lnTo>
                <a:lnTo>
                  <a:pt x="0" y="68699"/>
                </a:lnTo>
                <a:lnTo>
                  <a:pt x="2370" y="82894"/>
                </a:lnTo>
                <a:lnTo>
                  <a:pt x="25402" y="116765"/>
                </a:lnTo>
                <a:lnTo>
                  <a:pt x="64936" y="130168"/>
                </a:lnTo>
                <a:lnTo>
                  <a:pt x="939509" y="130168"/>
                </a:lnTo>
                <a:lnTo>
                  <a:pt x="9395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14976754" y="5265973"/>
            <a:ext cx="217170" cy="130810"/>
          </a:xfrm>
          <a:custGeom>
            <a:avLst/>
            <a:gdLst/>
            <a:ahLst/>
            <a:cxnLst/>
            <a:rect l="l" t="t" r="r" b="b"/>
            <a:pathLst>
              <a:path w="217169" h="130810">
                <a:moveTo>
                  <a:pt x="151702" y="0"/>
                </a:moveTo>
                <a:lnTo>
                  <a:pt x="58379" y="328"/>
                </a:lnTo>
                <a:lnTo>
                  <a:pt x="21584" y="16959"/>
                </a:lnTo>
                <a:lnTo>
                  <a:pt x="1480" y="53468"/>
                </a:lnTo>
                <a:lnTo>
                  <a:pt x="0" y="68793"/>
                </a:lnTo>
                <a:lnTo>
                  <a:pt x="2373" y="82986"/>
                </a:lnTo>
                <a:lnTo>
                  <a:pt x="25413" y="116851"/>
                </a:lnTo>
                <a:lnTo>
                  <a:pt x="64948" y="130252"/>
                </a:lnTo>
                <a:lnTo>
                  <a:pt x="151702" y="130252"/>
                </a:lnTo>
                <a:lnTo>
                  <a:pt x="195083" y="113293"/>
                </a:lnTo>
                <a:lnTo>
                  <a:pt x="215182" y="76783"/>
                </a:lnTo>
                <a:lnTo>
                  <a:pt x="216662" y="61452"/>
                </a:lnTo>
                <a:lnTo>
                  <a:pt x="214284" y="47262"/>
                </a:lnTo>
                <a:lnTo>
                  <a:pt x="191239" y="13401"/>
                </a:lnTo>
                <a:lnTo>
                  <a:pt x="1517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14514106" y="5265973"/>
            <a:ext cx="379730" cy="130810"/>
          </a:xfrm>
          <a:custGeom>
            <a:avLst/>
            <a:gdLst/>
            <a:ahLst/>
            <a:cxnLst/>
            <a:rect l="l" t="t" r="r" b="b"/>
            <a:pathLst>
              <a:path w="379730" h="130810">
                <a:moveTo>
                  <a:pt x="314439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314439" y="130252"/>
                </a:lnTo>
                <a:lnTo>
                  <a:pt x="357820" y="113293"/>
                </a:lnTo>
                <a:lnTo>
                  <a:pt x="377919" y="76783"/>
                </a:lnTo>
                <a:lnTo>
                  <a:pt x="379399" y="61452"/>
                </a:lnTo>
                <a:lnTo>
                  <a:pt x="377021" y="47262"/>
                </a:lnTo>
                <a:lnTo>
                  <a:pt x="353976" y="13401"/>
                </a:lnTo>
                <a:lnTo>
                  <a:pt x="3144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13035622" y="5265973"/>
            <a:ext cx="1412875" cy="130810"/>
          </a:xfrm>
          <a:custGeom>
            <a:avLst/>
            <a:gdLst/>
            <a:ahLst/>
            <a:cxnLst/>
            <a:rect l="l" t="t" r="r" b="b"/>
            <a:pathLst>
              <a:path w="1412875" h="130810">
                <a:moveTo>
                  <a:pt x="1347851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347851" y="130252"/>
                </a:lnTo>
                <a:lnTo>
                  <a:pt x="1391232" y="113293"/>
                </a:lnTo>
                <a:lnTo>
                  <a:pt x="1411331" y="76783"/>
                </a:lnTo>
                <a:lnTo>
                  <a:pt x="1412810" y="61452"/>
                </a:lnTo>
                <a:lnTo>
                  <a:pt x="1410433" y="47262"/>
                </a:lnTo>
                <a:lnTo>
                  <a:pt x="1387388" y="13401"/>
                </a:lnTo>
                <a:lnTo>
                  <a:pt x="1347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14976766" y="5584437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2" y="0"/>
                </a:moveTo>
                <a:lnTo>
                  <a:pt x="58398" y="325"/>
                </a:lnTo>
                <a:lnTo>
                  <a:pt x="21589" y="16932"/>
                </a:lnTo>
                <a:lnTo>
                  <a:pt x="1480" y="53433"/>
                </a:lnTo>
                <a:lnTo>
                  <a:pt x="0" y="68763"/>
                </a:lnTo>
                <a:lnTo>
                  <a:pt x="2372" y="82957"/>
                </a:lnTo>
                <a:lnTo>
                  <a:pt x="25406" y="116829"/>
                </a:lnTo>
                <a:lnTo>
                  <a:pt x="64935" y="130235"/>
                </a:lnTo>
                <a:lnTo>
                  <a:pt x="343332" y="130235"/>
                </a:lnTo>
                <a:lnTo>
                  <a:pt x="386715" y="113274"/>
                </a:lnTo>
                <a:lnTo>
                  <a:pt x="406813" y="76768"/>
                </a:lnTo>
                <a:lnTo>
                  <a:pt x="408293" y="61445"/>
                </a:lnTo>
                <a:lnTo>
                  <a:pt x="405921" y="47252"/>
                </a:lnTo>
                <a:lnTo>
                  <a:pt x="382883" y="13395"/>
                </a:lnTo>
                <a:lnTo>
                  <a:pt x="3433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15468283" y="5584437"/>
            <a:ext cx="687070" cy="130810"/>
          </a:xfrm>
          <a:custGeom>
            <a:avLst/>
            <a:gdLst/>
            <a:ahLst/>
            <a:cxnLst/>
            <a:rect l="l" t="t" r="r" b="b"/>
            <a:pathLst>
              <a:path w="687069" h="130810">
                <a:moveTo>
                  <a:pt x="621753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621753" y="130235"/>
                </a:lnTo>
                <a:lnTo>
                  <a:pt x="665125" y="113274"/>
                </a:lnTo>
                <a:lnTo>
                  <a:pt x="685233" y="76768"/>
                </a:lnTo>
                <a:lnTo>
                  <a:pt x="686714" y="61445"/>
                </a:lnTo>
                <a:lnTo>
                  <a:pt x="684340" y="47252"/>
                </a:lnTo>
                <a:lnTo>
                  <a:pt x="661293" y="13395"/>
                </a:lnTo>
                <a:lnTo>
                  <a:pt x="6217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13899667" y="5584437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928877" y="130235"/>
                </a:lnTo>
                <a:lnTo>
                  <a:pt x="972255" y="113274"/>
                </a:lnTo>
                <a:lnTo>
                  <a:pt x="992358" y="76768"/>
                </a:lnTo>
                <a:lnTo>
                  <a:pt x="993838" y="61445"/>
                </a:lnTo>
                <a:lnTo>
                  <a:pt x="991465" y="47252"/>
                </a:lnTo>
                <a:lnTo>
                  <a:pt x="968423" y="13395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15608008" y="5881090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10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173380" y="130270"/>
                </a:lnTo>
                <a:lnTo>
                  <a:pt x="216766" y="113292"/>
                </a:lnTo>
                <a:lnTo>
                  <a:pt x="236860" y="76778"/>
                </a:lnTo>
                <a:lnTo>
                  <a:pt x="238340" y="61454"/>
                </a:lnTo>
                <a:lnTo>
                  <a:pt x="235962" y="47268"/>
                </a:lnTo>
                <a:lnTo>
                  <a:pt x="212917" y="13406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14294015" y="5881090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10">
                <a:moveTo>
                  <a:pt x="283945" y="0"/>
                </a:moveTo>
                <a:lnTo>
                  <a:pt x="58354" y="333"/>
                </a:lnTo>
                <a:lnTo>
                  <a:pt x="21568" y="16984"/>
                </a:lnTo>
                <a:lnTo>
                  <a:pt x="1478" y="53500"/>
                </a:lnTo>
                <a:lnTo>
                  <a:pt x="0" y="68825"/>
                </a:lnTo>
                <a:lnTo>
                  <a:pt x="2379" y="83009"/>
                </a:lnTo>
                <a:lnTo>
                  <a:pt x="25427" y="116866"/>
                </a:lnTo>
                <a:lnTo>
                  <a:pt x="64971" y="130270"/>
                </a:lnTo>
                <a:lnTo>
                  <a:pt x="283945" y="130270"/>
                </a:lnTo>
                <a:lnTo>
                  <a:pt x="327336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8" y="13406"/>
                </a:lnTo>
                <a:lnTo>
                  <a:pt x="283945" y="0"/>
                </a:lnTo>
                <a:close/>
              </a:path>
              <a:path w="1224915" h="130810">
                <a:moveTo>
                  <a:pt x="721968" y="0"/>
                </a:moveTo>
                <a:lnTo>
                  <a:pt x="496388" y="330"/>
                </a:lnTo>
                <a:lnTo>
                  <a:pt x="459596" y="16969"/>
                </a:lnTo>
                <a:lnTo>
                  <a:pt x="439501" y="53482"/>
                </a:lnTo>
                <a:lnTo>
                  <a:pt x="438021" y="68805"/>
                </a:lnTo>
                <a:lnTo>
                  <a:pt x="440396" y="82993"/>
                </a:lnTo>
                <a:lnTo>
                  <a:pt x="463433" y="116861"/>
                </a:lnTo>
                <a:lnTo>
                  <a:pt x="502969" y="130270"/>
                </a:lnTo>
                <a:lnTo>
                  <a:pt x="721968" y="130270"/>
                </a:lnTo>
                <a:lnTo>
                  <a:pt x="765336" y="113300"/>
                </a:lnTo>
                <a:lnTo>
                  <a:pt x="785436" y="76787"/>
                </a:lnTo>
                <a:lnTo>
                  <a:pt x="786916" y="61464"/>
                </a:lnTo>
                <a:lnTo>
                  <a:pt x="784540" y="47276"/>
                </a:lnTo>
                <a:lnTo>
                  <a:pt x="761498" y="13408"/>
                </a:lnTo>
                <a:lnTo>
                  <a:pt x="721968" y="0"/>
                </a:lnTo>
                <a:close/>
              </a:path>
              <a:path w="1224915" h="130810">
                <a:moveTo>
                  <a:pt x="1159953" y="0"/>
                </a:moveTo>
                <a:lnTo>
                  <a:pt x="934349" y="333"/>
                </a:lnTo>
                <a:lnTo>
                  <a:pt x="897563" y="16984"/>
                </a:lnTo>
                <a:lnTo>
                  <a:pt x="877473" y="53500"/>
                </a:lnTo>
                <a:lnTo>
                  <a:pt x="875995" y="68825"/>
                </a:lnTo>
                <a:lnTo>
                  <a:pt x="878374" y="83009"/>
                </a:lnTo>
                <a:lnTo>
                  <a:pt x="901423" y="116866"/>
                </a:lnTo>
                <a:lnTo>
                  <a:pt x="940967" y="130270"/>
                </a:lnTo>
                <a:lnTo>
                  <a:pt x="1159953" y="130270"/>
                </a:lnTo>
                <a:lnTo>
                  <a:pt x="1203344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6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12929743" y="5881090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10">
                <a:moveTo>
                  <a:pt x="1210233" y="0"/>
                </a:moveTo>
                <a:lnTo>
                  <a:pt x="58359" y="331"/>
                </a:lnTo>
                <a:lnTo>
                  <a:pt x="21568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70"/>
                </a:lnTo>
                <a:lnTo>
                  <a:pt x="1210233" y="130270"/>
                </a:lnTo>
                <a:lnTo>
                  <a:pt x="1253619" y="113292"/>
                </a:lnTo>
                <a:lnTo>
                  <a:pt x="1273713" y="76778"/>
                </a:lnTo>
                <a:lnTo>
                  <a:pt x="1275193" y="61454"/>
                </a:lnTo>
                <a:lnTo>
                  <a:pt x="1272815" y="47268"/>
                </a:lnTo>
                <a:lnTo>
                  <a:pt x="1249770" y="13406"/>
                </a:lnTo>
                <a:lnTo>
                  <a:pt x="12102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9" name="object 99"/>
          <p:cNvSpPr/>
          <p:nvPr/>
        </p:nvSpPr>
        <p:spPr>
          <a:xfrm>
            <a:off x="15905582" y="5881376"/>
            <a:ext cx="350520" cy="130175"/>
          </a:xfrm>
          <a:custGeom>
            <a:avLst/>
            <a:gdLst/>
            <a:ahLst/>
            <a:cxnLst/>
            <a:rect l="l" t="t" r="r" b="b"/>
            <a:pathLst>
              <a:path w="350519" h="130175">
                <a:moveTo>
                  <a:pt x="350417" y="0"/>
                </a:moveTo>
                <a:lnTo>
                  <a:pt x="58361" y="45"/>
                </a:lnTo>
                <a:lnTo>
                  <a:pt x="21573" y="16691"/>
                </a:lnTo>
                <a:lnTo>
                  <a:pt x="1479" y="53205"/>
                </a:lnTo>
                <a:lnTo>
                  <a:pt x="0" y="68530"/>
                </a:lnTo>
                <a:lnTo>
                  <a:pt x="2377" y="82715"/>
                </a:lnTo>
                <a:lnTo>
                  <a:pt x="25422" y="116577"/>
                </a:lnTo>
                <a:lnTo>
                  <a:pt x="64959" y="129984"/>
                </a:lnTo>
                <a:lnTo>
                  <a:pt x="350417" y="129984"/>
                </a:lnTo>
                <a:lnTo>
                  <a:pt x="3504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object 100"/>
          <p:cNvSpPr/>
          <p:nvPr/>
        </p:nvSpPr>
        <p:spPr>
          <a:xfrm>
            <a:off x="15468282" y="6185060"/>
            <a:ext cx="788035" cy="130810"/>
          </a:xfrm>
          <a:custGeom>
            <a:avLst/>
            <a:gdLst/>
            <a:ahLst/>
            <a:cxnLst/>
            <a:rect l="l" t="t" r="r" b="b"/>
            <a:pathLst>
              <a:path w="788034" h="130810">
                <a:moveTo>
                  <a:pt x="787717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787717" y="130235"/>
                </a:lnTo>
                <a:lnTo>
                  <a:pt x="7877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14976766" y="6185060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398" y="325"/>
                </a:lnTo>
                <a:lnTo>
                  <a:pt x="21590" y="16938"/>
                </a:lnTo>
                <a:lnTo>
                  <a:pt x="1481" y="53440"/>
                </a:lnTo>
                <a:lnTo>
                  <a:pt x="0" y="68765"/>
                </a:lnTo>
                <a:lnTo>
                  <a:pt x="2370" y="82956"/>
                </a:lnTo>
                <a:lnTo>
                  <a:pt x="25403" y="116827"/>
                </a:lnTo>
                <a:lnTo>
                  <a:pt x="64936" y="130235"/>
                </a:lnTo>
                <a:lnTo>
                  <a:pt x="343333" y="130235"/>
                </a:lnTo>
                <a:lnTo>
                  <a:pt x="386714" y="113275"/>
                </a:lnTo>
                <a:lnTo>
                  <a:pt x="406814" y="76771"/>
                </a:lnTo>
                <a:lnTo>
                  <a:pt x="408293" y="61449"/>
                </a:lnTo>
                <a:lnTo>
                  <a:pt x="405919" y="47258"/>
                </a:lnTo>
                <a:lnTo>
                  <a:pt x="382880" y="13398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14037030" y="6185060"/>
            <a:ext cx="871219" cy="130810"/>
          </a:xfrm>
          <a:custGeom>
            <a:avLst/>
            <a:gdLst/>
            <a:ahLst/>
            <a:cxnLst/>
            <a:rect l="l" t="t" r="r" b="b"/>
            <a:pathLst>
              <a:path w="871219" h="130810">
                <a:moveTo>
                  <a:pt x="805942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805942" y="130235"/>
                </a:lnTo>
                <a:lnTo>
                  <a:pt x="849324" y="113275"/>
                </a:lnTo>
                <a:lnTo>
                  <a:pt x="869423" y="76771"/>
                </a:lnTo>
                <a:lnTo>
                  <a:pt x="870902" y="61449"/>
                </a:lnTo>
                <a:lnTo>
                  <a:pt x="868528" y="47258"/>
                </a:lnTo>
                <a:lnTo>
                  <a:pt x="845489" y="13398"/>
                </a:lnTo>
                <a:lnTo>
                  <a:pt x="80594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15287587" y="6807423"/>
            <a:ext cx="969010" cy="130810"/>
          </a:xfrm>
          <a:custGeom>
            <a:avLst/>
            <a:gdLst/>
            <a:ahLst/>
            <a:cxnLst/>
            <a:rect l="l" t="t" r="r" b="b"/>
            <a:pathLst>
              <a:path w="969009" h="130809">
                <a:moveTo>
                  <a:pt x="267397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267397" y="130253"/>
                </a:lnTo>
                <a:lnTo>
                  <a:pt x="310779" y="113280"/>
                </a:lnTo>
                <a:lnTo>
                  <a:pt x="330878" y="76770"/>
                </a:lnTo>
                <a:lnTo>
                  <a:pt x="332358" y="61448"/>
                </a:lnTo>
                <a:lnTo>
                  <a:pt x="329985" y="47264"/>
                </a:lnTo>
                <a:lnTo>
                  <a:pt x="306942" y="13405"/>
                </a:lnTo>
                <a:lnTo>
                  <a:pt x="267397" y="0"/>
                </a:lnTo>
                <a:close/>
              </a:path>
              <a:path w="969009" h="130809">
                <a:moveTo>
                  <a:pt x="672247" y="0"/>
                </a:moveTo>
                <a:lnTo>
                  <a:pt x="463222" y="330"/>
                </a:lnTo>
                <a:lnTo>
                  <a:pt x="426424" y="16964"/>
                </a:lnTo>
                <a:lnTo>
                  <a:pt x="406329" y="53472"/>
                </a:lnTo>
                <a:lnTo>
                  <a:pt x="404850" y="68797"/>
                </a:lnTo>
                <a:lnTo>
                  <a:pt x="407229" y="82985"/>
                </a:lnTo>
                <a:lnTo>
                  <a:pt x="430271" y="116849"/>
                </a:lnTo>
                <a:lnTo>
                  <a:pt x="469809" y="130253"/>
                </a:lnTo>
                <a:lnTo>
                  <a:pt x="672247" y="130253"/>
                </a:lnTo>
                <a:lnTo>
                  <a:pt x="715612" y="113288"/>
                </a:lnTo>
                <a:lnTo>
                  <a:pt x="735716" y="76779"/>
                </a:lnTo>
                <a:lnTo>
                  <a:pt x="737196" y="61458"/>
                </a:lnTo>
                <a:lnTo>
                  <a:pt x="734825" y="47272"/>
                </a:lnTo>
                <a:lnTo>
                  <a:pt x="711786" y="13407"/>
                </a:lnTo>
                <a:lnTo>
                  <a:pt x="672247" y="0"/>
                </a:lnTo>
                <a:close/>
              </a:path>
              <a:path w="969009" h="130809">
                <a:moveTo>
                  <a:pt x="968411" y="171"/>
                </a:moveTo>
                <a:lnTo>
                  <a:pt x="868075" y="330"/>
                </a:lnTo>
                <a:lnTo>
                  <a:pt x="831279" y="16964"/>
                </a:lnTo>
                <a:lnTo>
                  <a:pt x="811180" y="53472"/>
                </a:lnTo>
                <a:lnTo>
                  <a:pt x="809701" y="68797"/>
                </a:lnTo>
                <a:lnTo>
                  <a:pt x="812081" y="82985"/>
                </a:lnTo>
                <a:lnTo>
                  <a:pt x="835127" y="116849"/>
                </a:lnTo>
                <a:lnTo>
                  <a:pt x="874660" y="130253"/>
                </a:lnTo>
                <a:lnTo>
                  <a:pt x="968411" y="130253"/>
                </a:lnTo>
                <a:lnTo>
                  <a:pt x="968411" y="171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14976755" y="68074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79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173379" y="130253"/>
                </a:lnTo>
                <a:lnTo>
                  <a:pt x="216743" y="113288"/>
                </a:lnTo>
                <a:lnTo>
                  <a:pt x="236847" y="76779"/>
                </a:lnTo>
                <a:lnTo>
                  <a:pt x="238328" y="61458"/>
                </a:lnTo>
                <a:lnTo>
                  <a:pt x="235956" y="47272"/>
                </a:lnTo>
                <a:lnTo>
                  <a:pt x="212917" y="13407"/>
                </a:lnTo>
                <a:lnTo>
                  <a:pt x="1733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15959797" y="6481985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1" y="0"/>
                </a:moveTo>
                <a:lnTo>
                  <a:pt x="58361" y="59"/>
                </a:lnTo>
                <a:lnTo>
                  <a:pt x="21573" y="16704"/>
                </a:lnTo>
                <a:lnTo>
                  <a:pt x="1479" y="53219"/>
                </a:lnTo>
                <a:lnTo>
                  <a:pt x="0" y="68543"/>
                </a:lnTo>
                <a:lnTo>
                  <a:pt x="2377" y="82728"/>
                </a:lnTo>
                <a:lnTo>
                  <a:pt x="25422" y="116591"/>
                </a:lnTo>
                <a:lnTo>
                  <a:pt x="64959" y="129997"/>
                </a:lnTo>
                <a:lnTo>
                  <a:pt x="296201" y="129997"/>
                </a:lnTo>
                <a:lnTo>
                  <a:pt x="2962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14976754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2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867320" y="130270"/>
                </a:lnTo>
                <a:lnTo>
                  <a:pt x="910706" y="113292"/>
                </a:lnTo>
                <a:lnTo>
                  <a:pt x="930801" y="76778"/>
                </a:lnTo>
                <a:lnTo>
                  <a:pt x="932280" y="61454"/>
                </a:lnTo>
                <a:lnTo>
                  <a:pt x="929903" y="47268"/>
                </a:lnTo>
                <a:lnTo>
                  <a:pt x="906858" y="13406"/>
                </a:lnTo>
                <a:lnTo>
                  <a:pt x="8673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12327270" y="6481712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5" h="130809">
                <a:moveTo>
                  <a:pt x="1384271" y="0"/>
                </a:moveTo>
                <a:lnTo>
                  <a:pt x="58360" y="331"/>
                </a:lnTo>
                <a:lnTo>
                  <a:pt x="21572" y="16977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2" y="116864"/>
                </a:lnTo>
                <a:lnTo>
                  <a:pt x="64961" y="130270"/>
                </a:lnTo>
                <a:lnTo>
                  <a:pt x="1384271" y="130270"/>
                </a:lnTo>
                <a:lnTo>
                  <a:pt x="1427634" y="113300"/>
                </a:lnTo>
                <a:lnTo>
                  <a:pt x="1447738" y="76787"/>
                </a:lnTo>
                <a:lnTo>
                  <a:pt x="1449219" y="61464"/>
                </a:lnTo>
                <a:lnTo>
                  <a:pt x="1446842" y="47276"/>
                </a:lnTo>
                <a:lnTo>
                  <a:pt x="1423796" y="13408"/>
                </a:lnTo>
                <a:lnTo>
                  <a:pt x="13842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object 108"/>
          <p:cNvSpPr/>
          <p:nvPr/>
        </p:nvSpPr>
        <p:spPr>
          <a:xfrm>
            <a:off x="11344227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17" y="0"/>
                </a:moveTo>
                <a:lnTo>
                  <a:pt x="58370" y="329"/>
                </a:lnTo>
                <a:lnTo>
                  <a:pt x="21580" y="16967"/>
                </a:lnTo>
                <a:lnTo>
                  <a:pt x="1480" y="53479"/>
                </a:lnTo>
                <a:lnTo>
                  <a:pt x="0" y="68802"/>
                </a:lnTo>
                <a:lnTo>
                  <a:pt x="2375" y="82990"/>
                </a:lnTo>
                <a:lnTo>
                  <a:pt x="25414" y="116860"/>
                </a:lnTo>
                <a:lnTo>
                  <a:pt x="64944" y="130270"/>
                </a:lnTo>
                <a:lnTo>
                  <a:pt x="867317" y="130270"/>
                </a:lnTo>
                <a:lnTo>
                  <a:pt x="910706" y="113291"/>
                </a:lnTo>
                <a:lnTo>
                  <a:pt x="930799" y="76777"/>
                </a:lnTo>
                <a:lnTo>
                  <a:pt x="932278" y="61453"/>
                </a:lnTo>
                <a:lnTo>
                  <a:pt x="929901" y="47267"/>
                </a:lnTo>
                <a:lnTo>
                  <a:pt x="906856" y="13405"/>
                </a:lnTo>
                <a:lnTo>
                  <a:pt x="8673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9" name="object 109"/>
          <p:cNvSpPr/>
          <p:nvPr/>
        </p:nvSpPr>
        <p:spPr>
          <a:xfrm>
            <a:off x="14557489" y="6481712"/>
            <a:ext cx="336550" cy="130810"/>
          </a:xfrm>
          <a:custGeom>
            <a:avLst/>
            <a:gdLst/>
            <a:ahLst/>
            <a:cxnLst/>
            <a:rect l="l" t="t" r="r" b="b"/>
            <a:pathLst>
              <a:path w="336550" h="130809">
                <a:moveTo>
                  <a:pt x="271055" y="0"/>
                </a:moveTo>
                <a:lnTo>
                  <a:pt x="58361" y="331"/>
                </a:lnTo>
                <a:lnTo>
                  <a:pt x="21573" y="16977"/>
                </a:lnTo>
                <a:lnTo>
                  <a:pt x="1479" y="53491"/>
                </a:lnTo>
                <a:lnTo>
                  <a:pt x="0" y="68815"/>
                </a:lnTo>
                <a:lnTo>
                  <a:pt x="2377" y="83001"/>
                </a:lnTo>
                <a:lnTo>
                  <a:pt x="25422" y="116863"/>
                </a:lnTo>
                <a:lnTo>
                  <a:pt x="64959" y="130270"/>
                </a:lnTo>
                <a:lnTo>
                  <a:pt x="271055" y="130270"/>
                </a:lnTo>
                <a:lnTo>
                  <a:pt x="314441" y="113292"/>
                </a:lnTo>
                <a:lnTo>
                  <a:pt x="334536" y="76778"/>
                </a:lnTo>
                <a:lnTo>
                  <a:pt x="336015" y="61454"/>
                </a:lnTo>
                <a:lnTo>
                  <a:pt x="333637" y="47268"/>
                </a:lnTo>
                <a:lnTo>
                  <a:pt x="310592" y="13406"/>
                </a:lnTo>
                <a:lnTo>
                  <a:pt x="2710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0" name="object 110"/>
          <p:cNvSpPr/>
          <p:nvPr/>
        </p:nvSpPr>
        <p:spPr>
          <a:xfrm>
            <a:off x="13899669" y="6481712"/>
            <a:ext cx="585470" cy="130810"/>
          </a:xfrm>
          <a:custGeom>
            <a:avLst/>
            <a:gdLst/>
            <a:ahLst/>
            <a:cxnLst/>
            <a:rect l="l" t="t" r="r" b="b"/>
            <a:pathLst>
              <a:path w="585469" h="130809">
                <a:moveTo>
                  <a:pt x="520101" y="0"/>
                </a:moveTo>
                <a:lnTo>
                  <a:pt x="58356" y="333"/>
                </a:lnTo>
                <a:lnTo>
                  <a:pt x="21573" y="16984"/>
                </a:lnTo>
                <a:lnTo>
                  <a:pt x="1479" y="53500"/>
                </a:lnTo>
                <a:lnTo>
                  <a:pt x="0" y="68825"/>
                </a:lnTo>
                <a:lnTo>
                  <a:pt x="2380" y="83009"/>
                </a:lnTo>
                <a:lnTo>
                  <a:pt x="25433" y="116866"/>
                </a:lnTo>
                <a:lnTo>
                  <a:pt x="64971" y="130270"/>
                </a:lnTo>
                <a:lnTo>
                  <a:pt x="520101" y="130270"/>
                </a:lnTo>
                <a:lnTo>
                  <a:pt x="563487" y="113292"/>
                </a:lnTo>
                <a:lnTo>
                  <a:pt x="583582" y="76778"/>
                </a:lnTo>
                <a:lnTo>
                  <a:pt x="585061" y="61454"/>
                </a:lnTo>
                <a:lnTo>
                  <a:pt x="582684" y="47268"/>
                </a:lnTo>
                <a:lnTo>
                  <a:pt x="559639" y="13406"/>
                </a:lnTo>
                <a:lnTo>
                  <a:pt x="5201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1" name="object 111"/>
          <p:cNvSpPr/>
          <p:nvPr/>
        </p:nvSpPr>
        <p:spPr>
          <a:xfrm>
            <a:off x="13899669" y="68074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6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928876" y="130253"/>
                </a:lnTo>
                <a:lnTo>
                  <a:pt x="972258" y="113280"/>
                </a:lnTo>
                <a:lnTo>
                  <a:pt x="992357" y="76770"/>
                </a:lnTo>
                <a:lnTo>
                  <a:pt x="993837" y="61448"/>
                </a:lnTo>
                <a:lnTo>
                  <a:pt x="991464" y="47264"/>
                </a:lnTo>
                <a:lnTo>
                  <a:pt x="968422" y="13405"/>
                </a:lnTo>
                <a:lnTo>
                  <a:pt x="9288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2" name="object 112"/>
          <p:cNvSpPr/>
          <p:nvPr/>
        </p:nvSpPr>
        <p:spPr>
          <a:xfrm>
            <a:off x="15779370" y="7104267"/>
            <a:ext cx="476884" cy="130175"/>
          </a:xfrm>
          <a:custGeom>
            <a:avLst/>
            <a:gdLst/>
            <a:ahLst/>
            <a:cxnLst/>
            <a:rect l="l" t="t" r="r" b="b"/>
            <a:pathLst>
              <a:path w="476884" h="130175">
                <a:moveTo>
                  <a:pt x="476630" y="0"/>
                </a:moveTo>
                <a:lnTo>
                  <a:pt x="58373" y="158"/>
                </a:lnTo>
                <a:lnTo>
                  <a:pt x="21578" y="16793"/>
                </a:lnTo>
                <a:lnTo>
                  <a:pt x="1479" y="53302"/>
                </a:lnTo>
                <a:lnTo>
                  <a:pt x="0" y="68628"/>
                </a:lnTo>
                <a:lnTo>
                  <a:pt x="2377" y="82817"/>
                </a:lnTo>
                <a:lnTo>
                  <a:pt x="25422" y="116679"/>
                </a:lnTo>
                <a:lnTo>
                  <a:pt x="64959" y="130080"/>
                </a:lnTo>
                <a:lnTo>
                  <a:pt x="476630" y="130080"/>
                </a:lnTo>
                <a:lnTo>
                  <a:pt x="4766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3" name="object 113"/>
          <p:cNvSpPr/>
          <p:nvPr/>
        </p:nvSpPr>
        <p:spPr>
          <a:xfrm>
            <a:off x="14354798" y="7104095"/>
            <a:ext cx="1323340" cy="130810"/>
          </a:xfrm>
          <a:custGeom>
            <a:avLst/>
            <a:gdLst/>
            <a:ahLst/>
            <a:cxnLst/>
            <a:rect l="l" t="t" r="r" b="b"/>
            <a:pathLst>
              <a:path w="1323340" h="130809">
                <a:moveTo>
                  <a:pt x="1258061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258061" y="130252"/>
                </a:lnTo>
                <a:lnTo>
                  <a:pt x="1301442" y="113286"/>
                </a:lnTo>
                <a:lnTo>
                  <a:pt x="1321542" y="76776"/>
                </a:lnTo>
                <a:lnTo>
                  <a:pt x="1323021" y="61450"/>
                </a:lnTo>
                <a:lnTo>
                  <a:pt x="1320646" y="47263"/>
                </a:lnTo>
                <a:lnTo>
                  <a:pt x="1297603" y="13403"/>
                </a:lnTo>
                <a:lnTo>
                  <a:pt x="12580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/>
          <p:nvPr/>
        </p:nvSpPr>
        <p:spPr>
          <a:xfrm>
            <a:off x="13760450" y="7104095"/>
            <a:ext cx="508000" cy="130810"/>
          </a:xfrm>
          <a:custGeom>
            <a:avLst/>
            <a:gdLst/>
            <a:ahLst/>
            <a:cxnLst/>
            <a:rect l="l" t="t" r="r" b="b"/>
            <a:pathLst>
              <a:path w="508000" h="130809">
                <a:moveTo>
                  <a:pt x="442721" y="0"/>
                </a:moveTo>
                <a:lnTo>
                  <a:pt x="58371" y="330"/>
                </a:lnTo>
                <a:lnTo>
                  <a:pt x="21573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442721" y="130252"/>
                </a:lnTo>
                <a:lnTo>
                  <a:pt x="486102" y="113286"/>
                </a:lnTo>
                <a:lnTo>
                  <a:pt x="506202" y="76776"/>
                </a:lnTo>
                <a:lnTo>
                  <a:pt x="507682" y="61450"/>
                </a:lnTo>
                <a:lnTo>
                  <a:pt x="505306" y="47263"/>
                </a:lnTo>
                <a:lnTo>
                  <a:pt x="482263" y="13403"/>
                </a:lnTo>
                <a:lnTo>
                  <a:pt x="442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object 115"/>
          <p:cNvSpPr/>
          <p:nvPr/>
        </p:nvSpPr>
        <p:spPr>
          <a:xfrm>
            <a:off x="11240949" y="7104095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4" h="130809">
                <a:moveTo>
                  <a:pt x="1384240" y="0"/>
                </a:moveTo>
                <a:lnTo>
                  <a:pt x="58375" y="330"/>
                </a:lnTo>
                <a:lnTo>
                  <a:pt x="21584" y="16965"/>
                </a:lnTo>
                <a:lnTo>
                  <a:pt x="1480" y="53474"/>
                </a:lnTo>
                <a:lnTo>
                  <a:pt x="0" y="68799"/>
                </a:lnTo>
                <a:lnTo>
                  <a:pt x="2378" y="82989"/>
                </a:lnTo>
                <a:lnTo>
                  <a:pt x="25428" y="116851"/>
                </a:lnTo>
                <a:lnTo>
                  <a:pt x="64959" y="130252"/>
                </a:lnTo>
                <a:lnTo>
                  <a:pt x="1384240" y="130252"/>
                </a:lnTo>
                <a:lnTo>
                  <a:pt x="1427618" y="113285"/>
                </a:lnTo>
                <a:lnTo>
                  <a:pt x="1447722" y="76775"/>
                </a:lnTo>
                <a:lnTo>
                  <a:pt x="1449202" y="61449"/>
                </a:lnTo>
                <a:lnTo>
                  <a:pt x="1446826" y="47263"/>
                </a:lnTo>
                <a:lnTo>
                  <a:pt x="1423777" y="13403"/>
                </a:lnTo>
                <a:lnTo>
                  <a:pt x="13842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/>
          <p:nvPr/>
        </p:nvSpPr>
        <p:spPr>
          <a:xfrm>
            <a:off x="12794816" y="710409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09">
                <a:moveTo>
                  <a:pt x="780124" y="0"/>
                </a:moveTo>
                <a:lnTo>
                  <a:pt x="58402" y="323"/>
                </a:lnTo>
                <a:lnTo>
                  <a:pt x="21600" y="16935"/>
                </a:lnTo>
                <a:lnTo>
                  <a:pt x="1482" y="53438"/>
                </a:lnTo>
                <a:lnTo>
                  <a:pt x="0" y="68759"/>
                </a:lnTo>
                <a:lnTo>
                  <a:pt x="2370" y="82957"/>
                </a:lnTo>
                <a:lnTo>
                  <a:pt x="25401" y="116841"/>
                </a:lnTo>
                <a:lnTo>
                  <a:pt x="64911" y="130252"/>
                </a:lnTo>
                <a:lnTo>
                  <a:pt x="780124" y="130252"/>
                </a:lnTo>
                <a:lnTo>
                  <a:pt x="823485" y="113286"/>
                </a:lnTo>
                <a:lnTo>
                  <a:pt x="843602" y="76776"/>
                </a:lnTo>
                <a:lnTo>
                  <a:pt x="845084" y="61450"/>
                </a:lnTo>
                <a:lnTo>
                  <a:pt x="842706" y="47263"/>
                </a:lnTo>
                <a:lnTo>
                  <a:pt x="819644" y="13403"/>
                </a:lnTo>
                <a:lnTo>
                  <a:pt x="7801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7" name="object 117"/>
          <p:cNvSpPr/>
          <p:nvPr/>
        </p:nvSpPr>
        <p:spPr>
          <a:xfrm>
            <a:off x="14383664" y="7408029"/>
            <a:ext cx="1872614" cy="130810"/>
          </a:xfrm>
          <a:custGeom>
            <a:avLst/>
            <a:gdLst/>
            <a:ahLst/>
            <a:cxnLst/>
            <a:rect l="l" t="t" r="r" b="b"/>
            <a:pathLst>
              <a:path w="1872615" h="130809">
                <a:moveTo>
                  <a:pt x="344715" y="0"/>
                </a:moveTo>
                <a:lnTo>
                  <a:pt x="58372" y="330"/>
                </a:lnTo>
                <a:lnTo>
                  <a:pt x="21574" y="16964"/>
                </a:lnTo>
                <a:lnTo>
                  <a:pt x="1479" y="53473"/>
                </a:lnTo>
                <a:lnTo>
                  <a:pt x="0" y="68798"/>
                </a:lnTo>
                <a:lnTo>
                  <a:pt x="2376" y="82983"/>
                </a:lnTo>
                <a:lnTo>
                  <a:pt x="25417" y="116845"/>
                </a:lnTo>
                <a:lnTo>
                  <a:pt x="64959" y="130252"/>
                </a:lnTo>
                <a:lnTo>
                  <a:pt x="344715" y="130252"/>
                </a:lnTo>
                <a:lnTo>
                  <a:pt x="388096" y="113280"/>
                </a:lnTo>
                <a:lnTo>
                  <a:pt x="408196" y="76771"/>
                </a:lnTo>
                <a:lnTo>
                  <a:pt x="409676" y="61450"/>
                </a:lnTo>
                <a:lnTo>
                  <a:pt x="407300" y="47263"/>
                </a:lnTo>
                <a:lnTo>
                  <a:pt x="384257" y="13403"/>
                </a:lnTo>
                <a:lnTo>
                  <a:pt x="344715" y="0"/>
                </a:lnTo>
                <a:close/>
              </a:path>
              <a:path w="1872615" h="130809">
                <a:moveTo>
                  <a:pt x="904226" y="0"/>
                </a:moveTo>
                <a:lnTo>
                  <a:pt x="617918" y="328"/>
                </a:lnTo>
                <a:lnTo>
                  <a:pt x="581120" y="16957"/>
                </a:lnTo>
                <a:lnTo>
                  <a:pt x="561016" y="53464"/>
                </a:lnTo>
                <a:lnTo>
                  <a:pt x="559536" y="68788"/>
                </a:lnTo>
                <a:lnTo>
                  <a:pt x="561911" y="82975"/>
                </a:lnTo>
                <a:lnTo>
                  <a:pt x="584953" y="116843"/>
                </a:lnTo>
                <a:lnTo>
                  <a:pt x="624483" y="130252"/>
                </a:lnTo>
                <a:lnTo>
                  <a:pt x="904226" y="130252"/>
                </a:lnTo>
                <a:lnTo>
                  <a:pt x="947608" y="113280"/>
                </a:lnTo>
                <a:lnTo>
                  <a:pt x="967707" y="76771"/>
                </a:lnTo>
                <a:lnTo>
                  <a:pt x="969187" y="61450"/>
                </a:lnTo>
                <a:lnTo>
                  <a:pt x="966812" y="47263"/>
                </a:lnTo>
                <a:lnTo>
                  <a:pt x="943768" y="13403"/>
                </a:lnTo>
                <a:lnTo>
                  <a:pt x="904226" y="0"/>
                </a:lnTo>
                <a:close/>
              </a:path>
              <a:path w="1872615" h="130809">
                <a:moveTo>
                  <a:pt x="1463763" y="0"/>
                </a:moveTo>
                <a:lnTo>
                  <a:pt x="1177416" y="328"/>
                </a:lnTo>
                <a:lnTo>
                  <a:pt x="1140619" y="16957"/>
                </a:lnTo>
                <a:lnTo>
                  <a:pt x="1120514" y="53464"/>
                </a:lnTo>
                <a:lnTo>
                  <a:pt x="1119034" y="68788"/>
                </a:lnTo>
                <a:lnTo>
                  <a:pt x="1121410" y="82975"/>
                </a:lnTo>
                <a:lnTo>
                  <a:pt x="1144451" y="116843"/>
                </a:lnTo>
                <a:lnTo>
                  <a:pt x="1183982" y="130252"/>
                </a:lnTo>
                <a:lnTo>
                  <a:pt x="1463763" y="130252"/>
                </a:lnTo>
                <a:lnTo>
                  <a:pt x="1507139" y="113280"/>
                </a:lnTo>
                <a:lnTo>
                  <a:pt x="1527243" y="76771"/>
                </a:lnTo>
                <a:lnTo>
                  <a:pt x="1528723" y="61450"/>
                </a:lnTo>
                <a:lnTo>
                  <a:pt x="1526347" y="47263"/>
                </a:lnTo>
                <a:lnTo>
                  <a:pt x="1503299" y="13403"/>
                </a:lnTo>
                <a:lnTo>
                  <a:pt x="1463763" y="0"/>
                </a:lnTo>
                <a:close/>
              </a:path>
              <a:path w="1872615" h="130809">
                <a:moveTo>
                  <a:pt x="1872335" y="173"/>
                </a:moveTo>
                <a:lnTo>
                  <a:pt x="1736938" y="328"/>
                </a:lnTo>
                <a:lnTo>
                  <a:pt x="1700138" y="16957"/>
                </a:lnTo>
                <a:lnTo>
                  <a:pt x="1680038" y="53464"/>
                </a:lnTo>
                <a:lnTo>
                  <a:pt x="1678558" y="68788"/>
                </a:lnTo>
                <a:lnTo>
                  <a:pt x="1680933" y="82975"/>
                </a:lnTo>
                <a:lnTo>
                  <a:pt x="1703970" y="116843"/>
                </a:lnTo>
                <a:lnTo>
                  <a:pt x="1743506" y="130252"/>
                </a:lnTo>
                <a:lnTo>
                  <a:pt x="1872335" y="130252"/>
                </a:lnTo>
                <a:lnTo>
                  <a:pt x="1872335" y="173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8" name="object 118"/>
          <p:cNvSpPr/>
          <p:nvPr/>
        </p:nvSpPr>
        <p:spPr>
          <a:xfrm>
            <a:off x="13282561" y="7408029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09">
                <a:moveTo>
                  <a:pt x="886308" y="0"/>
                </a:moveTo>
                <a:lnTo>
                  <a:pt x="58389" y="326"/>
                </a:lnTo>
                <a:lnTo>
                  <a:pt x="21590" y="16949"/>
                </a:lnTo>
                <a:lnTo>
                  <a:pt x="1481" y="53455"/>
                </a:lnTo>
                <a:lnTo>
                  <a:pt x="0" y="68778"/>
                </a:lnTo>
                <a:lnTo>
                  <a:pt x="2373" y="82967"/>
                </a:lnTo>
                <a:lnTo>
                  <a:pt x="25412" y="116840"/>
                </a:lnTo>
                <a:lnTo>
                  <a:pt x="64935" y="130252"/>
                </a:lnTo>
                <a:lnTo>
                  <a:pt x="886308" y="130252"/>
                </a:lnTo>
                <a:lnTo>
                  <a:pt x="929676" y="113287"/>
                </a:lnTo>
                <a:lnTo>
                  <a:pt x="949776" y="76780"/>
                </a:lnTo>
                <a:lnTo>
                  <a:pt x="951256" y="61460"/>
                </a:lnTo>
                <a:lnTo>
                  <a:pt x="948884" y="47271"/>
                </a:lnTo>
                <a:lnTo>
                  <a:pt x="925848" y="13405"/>
                </a:lnTo>
                <a:lnTo>
                  <a:pt x="88630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9" name="object 119"/>
          <p:cNvSpPr/>
          <p:nvPr/>
        </p:nvSpPr>
        <p:spPr>
          <a:xfrm>
            <a:off x="14976755" y="7704780"/>
            <a:ext cx="1279525" cy="130175"/>
          </a:xfrm>
          <a:custGeom>
            <a:avLst/>
            <a:gdLst/>
            <a:ahLst/>
            <a:cxnLst/>
            <a:rect l="l" t="t" r="r" b="b"/>
            <a:pathLst>
              <a:path w="1279525" h="130175">
                <a:moveTo>
                  <a:pt x="1279244" y="0"/>
                </a:moveTo>
                <a:lnTo>
                  <a:pt x="58387" y="266"/>
                </a:lnTo>
                <a:lnTo>
                  <a:pt x="21584" y="16890"/>
                </a:lnTo>
                <a:lnTo>
                  <a:pt x="1480" y="53393"/>
                </a:lnTo>
                <a:lnTo>
                  <a:pt x="0" y="68720"/>
                </a:lnTo>
                <a:lnTo>
                  <a:pt x="2377" y="82909"/>
                </a:lnTo>
                <a:lnTo>
                  <a:pt x="25422" y="116771"/>
                </a:lnTo>
                <a:lnTo>
                  <a:pt x="64959" y="130172"/>
                </a:lnTo>
                <a:lnTo>
                  <a:pt x="1279244" y="130172"/>
                </a:lnTo>
                <a:lnTo>
                  <a:pt x="12792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object 120"/>
          <p:cNvSpPr/>
          <p:nvPr/>
        </p:nvSpPr>
        <p:spPr>
          <a:xfrm>
            <a:off x="13899667" y="7704718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7" y="0"/>
                </a:moveTo>
                <a:lnTo>
                  <a:pt x="58387" y="328"/>
                </a:lnTo>
                <a:lnTo>
                  <a:pt x="21584" y="16952"/>
                </a:lnTo>
                <a:lnTo>
                  <a:pt x="1480" y="53455"/>
                </a:lnTo>
                <a:lnTo>
                  <a:pt x="0" y="68782"/>
                </a:lnTo>
                <a:lnTo>
                  <a:pt x="2377" y="82971"/>
                </a:lnTo>
                <a:lnTo>
                  <a:pt x="25422" y="116833"/>
                </a:lnTo>
                <a:lnTo>
                  <a:pt x="64959" y="130234"/>
                </a:lnTo>
                <a:lnTo>
                  <a:pt x="928877" y="130234"/>
                </a:lnTo>
                <a:lnTo>
                  <a:pt x="972254" y="113274"/>
                </a:lnTo>
                <a:lnTo>
                  <a:pt x="992358" y="76769"/>
                </a:lnTo>
                <a:lnTo>
                  <a:pt x="993838" y="61446"/>
                </a:lnTo>
                <a:lnTo>
                  <a:pt x="991465" y="47258"/>
                </a:lnTo>
                <a:lnTo>
                  <a:pt x="968423" y="13400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object 122"/>
          <p:cNvSpPr/>
          <p:nvPr/>
        </p:nvSpPr>
        <p:spPr>
          <a:xfrm>
            <a:off x="10591896" y="6185058"/>
            <a:ext cx="1678305" cy="130810"/>
          </a:xfrm>
          <a:custGeom>
            <a:avLst/>
            <a:gdLst/>
            <a:ahLst/>
            <a:cxnLst/>
            <a:rect l="l" t="t" r="r" b="b"/>
            <a:pathLst>
              <a:path w="1678304" h="130810">
                <a:moveTo>
                  <a:pt x="1613109" y="0"/>
                </a:moveTo>
                <a:lnTo>
                  <a:pt x="58379" y="330"/>
                </a:lnTo>
                <a:lnTo>
                  <a:pt x="21591" y="16964"/>
                </a:lnTo>
                <a:lnTo>
                  <a:pt x="1480" y="53471"/>
                </a:lnTo>
                <a:lnTo>
                  <a:pt x="0" y="68796"/>
                </a:lnTo>
                <a:lnTo>
                  <a:pt x="2382" y="82984"/>
                </a:lnTo>
                <a:lnTo>
                  <a:pt x="25439" y="116848"/>
                </a:lnTo>
                <a:lnTo>
                  <a:pt x="64958" y="130252"/>
                </a:lnTo>
                <a:lnTo>
                  <a:pt x="1613109" y="130252"/>
                </a:lnTo>
                <a:lnTo>
                  <a:pt x="1656480" y="113279"/>
                </a:lnTo>
                <a:lnTo>
                  <a:pt x="1676590" y="76769"/>
                </a:lnTo>
                <a:lnTo>
                  <a:pt x="1678071" y="61447"/>
                </a:lnTo>
                <a:lnTo>
                  <a:pt x="1675696" y="47264"/>
                </a:lnTo>
                <a:lnTo>
                  <a:pt x="1652642" y="13405"/>
                </a:lnTo>
                <a:lnTo>
                  <a:pt x="16131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3" name="object 123"/>
          <p:cNvSpPr/>
          <p:nvPr/>
        </p:nvSpPr>
        <p:spPr>
          <a:xfrm>
            <a:off x="12360150" y="6185058"/>
            <a:ext cx="641985" cy="130810"/>
          </a:xfrm>
          <a:custGeom>
            <a:avLst/>
            <a:gdLst/>
            <a:ahLst/>
            <a:cxnLst/>
            <a:rect l="l" t="t" r="r" b="b"/>
            <a:pathLst>
              <a:path w="641984" h="130810">
                <a:moveTo>
                  <a:pt x="576437" y="0"/>
                </a:moveTo>
                <a:lnTo>
                  <a:pt x="58386" y="328"/>
                </a:lnTo>
                <a:lnTo>
                  <a:pt x="21592" y="16955"/>
                </a:lnTo>
                <a:lnTo>
                  <a:pt x="1481" y="53461"/>
                </a:lnTo>
                <a:lnTo>
                  <a:pt x="0" y="68785"/>
                </a:lnTo>
                <a:lnTo>
                  <a:pt x="2376" y="82973"/>
                </a:lnTo>
                <a:lnTo>
                  <a:pt x="25422" y="116843"/>
                </a:lnTo>
                <a:lnTo>
                  <a:pt x="64944" y="130252"/>
                </a:lnTo>
                <a:lnTo>
                  <a:pt x="576437" y="130252"/>
                </a:lnTo>
                <a:lnTo>
                  <a:pt x="619821" y="113273"/>
                </a:lnTo>
                <a:lnTo>
                  <a:pt x="639929" y="76762"/>
                </a:lnTo>
                <a:lnTo>
                  <a:pt x="641410" y="61440"/>
                </a:lnTo>
                <a:lnTo>
                  <a:pt x="639030" y="47255"/>
                </a:lnTo>
                <a:lnTo>
                  <a:pt x="615970" y="13400"/>
                </a:lnTo>
                <a:lnTo>
                  <a:pt x="5764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4" name="object 124"/>
          <p:cNvSpPr/>
          <p:nvPr/>
        </p:nvSpPr>
        <p:spPr>
          <a:xfrm>
            <a:off x="13128218" y="6185058"/>
            <a:ext cx="802005" cy="130810"/>
          </a:xfrm>
          <a:custGeom>
            <a:avLst/>
            <a:gdLst/>
            <a:ahLst/>
            <a:cxnLst/>
            <a:rect l="l" t="t" r="r" b="b"/>
            <a:pathLst>
              <a:path w="802005" h="130810">
                <a:moveTo>
                  <a:pt x="736777" y="0"/>
                </a:moveTo>
                <a:lnTo>
                  <a:pt x="58376" y="330"/>
                </a:lnTo>
                <a:lnTo>
                  <a:pt x="21584" y="16964"/>
                </a:lnTo>
                <a:lnTo>
                  <a:pt x="1480" y="53473"/>
                </a:lnTo>
                <a:lnTo>
                  <a:pt x="0" y="68798"/>
                </a:lnTo>
                <a:lnTo>
                  <a:pt x="2378" y="82983"/>
                </a:lnTo>
                <a:lnTo>
                  <a:pt x="25427" y="116846"/>
                </a:lnTo>
                <a:lnTo>
                  <a:pt x="64959" y="130252"/>
                </a:lnTo>
                <a:lnTo>
                  <a:pt x="736777" y="130252"/>
                </a:lnTo>
                <a:lnTo>
                  <a:pt x="780078" y="113310"/>
                </a:lnTo>
                <a:lnTo>
                  <a:pt x="800205" y="76807"/>
                </a:lnTo>
                <a:lnTo>
                  <a:pt x="801689" y="61490"/>
                </a:lnTo>
                <a:lnTo>
                  <a:pt x="799319" y="47295"/>
                </a:lnTo>
                <a:lnTo>
                  <a:pt x="776280" y="13413"/>
                </a:lnTo>
                <a:lnTo>
                  <a:pt x="736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0" name="object 128"/>
          <p:cNvSpPr txBox="1">
            <a:spLocks noGrp="1"/>
          </p:cNvSpPr>
          <p:nvPr>
            <p:ph type="title"/>
          </p:nvPr>
        </p:nvSpPr>
        <p:spPr>
          <a:xfrm>
            <a:off x="927100" y="3679512"/>
            <a:ext cx="5307965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-5" dirty="0"/>
              <a:t>Rubocop</a:t>
            </a:r>
            <a:endParaRPr sz="9600" dirty="0"/>
          </a:p>
        </p:txBody>
      </p:sp>
      <p:sp>
        <p:nvSpPr>
          <p:cNvPr id="128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1" name="object 127"/>
          <p:cNvSpPr txBox="1"/>
          <p:nvPr/>
        </p:nvSpPr>
        <p:spPr>
          <a:xfrm>
            <a:off x="25400" y="7647801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7" name="Slide Number Placeholder 1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9" name="Shape 6489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490" name="Shape 6490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.rubocop_todo.yml</a:t>
            </a:r>
          </a:p>
        </p:txBody>
      </p:sp>
      <p:sp>
        <p:nvSpPr>
          <p:cNvPr id="6491" name="Shape 6491"/>
          <p:cNvSpPr/>
          <p:nvPr/>
        </p:nvSpPr>
        <p:spPr>
          <a:xfrm>
            <a:off x="838200" y="2393950"/>
            <a:ext cx="14630400" cy="59309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2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SpaceInsideBrackets: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5461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28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Configuration parameters: EnforcedStyle, SupportedStyles.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StringLiterals: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5461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1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TrailingWhitespace: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</p:txBody>
      </p:sp>
      <p:sp>
        <p:nvSpPr>
          <p:cNvPr id="6492" name="Shape 649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508508">
              <a:defRPr sz="6552">
                <a:effectLst>
                  <a:outerShdw blurRad="46228" dist="23114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Review .rubocop_todo.yml</a:t>
            </a:r>
            <a:endParaRPr lang="en-US" dirty="0"/>
          </a:p>
        </p:txBody>
      </p:sp>
      <p:sp>
        <p:nvSpPr>
          <p:cNvPr id="6493" name="Shape 649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744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5" name="Shape 6495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496" name="Shape 6496"/>
          <p:cNvSpPr/>
          <p:nvPr/>
        </p:nvSpPr>
        <p:spPr>
          <a:xfrm>
            <a:off x="6642100" y="82296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  <p:sp>
        <p:nvSpPr>
          <p:cNvPr id="6497" name="Shape 6497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.rubocop.yml</a:t>
            </a:r>
          </a:p>
        </p:txBody>
      </p:sp>
      <p:sp>
        <p:nvSpPr>
          <p:cNvPr id="6498" name="Shape 6498"/>
          <p:cNvSpPr/>
          <p:nvPr/>
        </p:nvSpPr>
        <p:spPr>
          <a:xfrm>
            <a:off x="838200" y="2381250"/>
            <a:ext cx="14630400" cy="877163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0" tIns="190500" rIns="190500" bIns="190500">
            <a:spAutoFit/>
          </a:bodyPr>
          <a:lstStyle>
            <a:lvl1pPr algn="l" defTabSz="457200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lang="en-US" sz="3200" dirty="0" smtClean="0"/>
              <a:t>inherit from</a:t>
            </a:r>
            <a:r>
              <a:rPr sz="3200" dirty="0" smtClean="0"/>
              <a:t>: </a:t>
            </a:r>
            <a:r>
              <a:rPr sz="3200" dirty="0"/>
              <a:t>.rubocop_todo.yml</a:t>
            </a:r>
          </a:p>
        </p:txBody>
      </p:sp>
      <p:sp>
        <p:nvSpPr>
          <p:cNvPr id="6499" name="Shape 649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Update .rubocop.yml</a:t>
            </a:r>
            <a:endParaRPr lang="en-US" dirty="0"/>
          </a:p>
        </p:txBody>
      </p:sp>
      <p:sp>
        <p:nvSpPr>
          <p:cNvPr id="6500" name="Shape 6500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817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4" name="Shape 6504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rubocop</a:t>
            </a:r>
          </a:p>
        </p:txBody>
      </p:sp>
      <p:sp>
        <p:nvSpPr>
          <p:cNvPr id="6505" name="Shape 650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Re-run rubocop</a:t>
            </a:r>
            <a:endParaRPr lang="en-US" dirty="0"/>
          </a:p>
        </p:txBody>
      </p:sp>
      <p:sp>
        <p:nvSpPr>
          <p:cNvPr id="6507" name="Shape 650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12</a:t>
            </a:fld>
            <a:endParaRPr lang="en-US" dirty="0"/>
          </a:p>
        </p:txBody>
      </p:sp>
      <p:sp>
        <p:nvSpPr>
          <p:cNvPr id="6506" name="Shape 6506"/>
          <p:cNvSpPr/>
          <p:nvPr/>
        </p:nvSpPr>
        <p:spPr>
          <a:xfrm>
            <a:off x="825500" y="3657600"/>
            <a:ext cx="14655800" cy="46101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Inspecting 7 files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.......</a:t>
            </a:r>
          </a:p>
          <a:p>
            <a:pPr lvl="0" algn="l">
              <a:buClr>
                <a:srgbClr val="DE5F31"/>
              </a:buClr>
              <a:defRPr sz="1800"/>
            </a:pPr>
            <a:endParaRPr sz="34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lang="en-US" sz="3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sz="3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3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files inspected, no offences detected</a:t>
            </a:r>
          </a:p>
        </p:txBody>
      </p:sp>
    </p:spTree>
    <p:extLst>
      <p:ext uri="{BB962C8B-B14F-4D97-AF65-F5344CB8AC3E}">
        <p14:creationId xmlns:p14="http://schemas.microsoft.com/office/powerpoint/2010/main" val="149155092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Shape 6458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now have a configuration file that masks all of our offenses</a:t>
            </a:r>
          </a:p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want to fix some of the offenses and mask the others</a:t>
            </a:r>
          </a:p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Move the configuration rules for the offenses we want to continue masking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from </a:t>
            </a:r>
            <a:b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</a:b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.rubocop_todo.yml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to 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.rubocop.yml</a:t>
            </a:r>
          </a:p>
        </p:txBody>
      </p:sp>
      <p:sp>
        <p:nvSpPr>
          <p:cNvPr id="6459" name="Shape 6459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/>
              <a:t>Work Through the Issues</a:t>
            </a:r>
            <a:endParaRPr lang="en-US" dirty="0"/>
          </a:p>
        </p:txBody>
      </p:sp>
      <p:sp>
        <p:nvSpPr>
          <p:cNvPr id="6460" name="Shape 646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49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5" name="Shape 6515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517" name="Shape 6517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cookbooks/apache/.rubocop.yml</a:t>
            </a:r>
          </a:p>
        </p:txBody>
      </p:sp>
      <p:sp>
        <p:nvSpPr>
          <p:cNvPr id="6518" name="Shape 6518"/>
          <p:cNvSpPr/>
          <p:nvPr/>
        </p:nvSpPr>
        <p:spPr>
          <a:xfrm>
            <a:off x="838200" y="2381250"/>
            <a:ext cx="14630400" cy="60198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457200">
              <a:defRPr sz="1800"/>
            </a:pPr>
            <a:r>
              <a:rPr sz="2800" strike="sngStrike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#</a:t>
            </a:r>
            <a:r>
              <a:rPr lang="en-US" sz="2800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inherit from</a:t>
            </a:r>
            <a:r>
              <a:rPr sz="2800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.rubocop_todo.yml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&lt;&lt;- Comment out this line</a:t>
            </a:r>
            <a:endParaRPr sz="2800" strike="sngStrike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800" dirty="0">
              <a:solidFill>
                <a:srgbClr val="FF26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Encoding:</a:t>
            </a: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457200">
              <a:defRPr sz="1800"/>
            </a:pPr>
            <a:endParaRPr sz="2800" dirty="0">
              <a:solidFill>
                <a:srgbClr val="C825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LineLength:</a:t>
            </a: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Max: 200</a:t>
            </a:r>
          </a:p>
          <a:p>
            <a:pPr lvl="0" algn="l" defTabSz="457200">
              <a:defRPr sz="1800"/>
            </a:pPr>
            <a:endParaRPr sz="2800" dirty="0">
              <a:solidFill>
                <a:srgbClr val="C825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HashSyntax:</a:t>
            </a: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EnforcedStyle: hash_rockets</a:t>
            </a:r>
          </a:p>
          <a:p>
            <a:pPr lvl="0" algn="l" defTabSz="457200">
              <a:defRPr sz="1800"/>
            </a:pPr>
            <a:endParaRPr sz="2800" dirty="0">
              <a:solidFill>
                <a:srgbClr val="C825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StringLiterals:</a:t>
            </a:r>
          </a:p>
          <a:p>
            <a:pPr lvl="0" algn="l" defTabSz="457200">
              <a:defRPr sz="1800"/>
            </a:pP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</p:txBody>
      </p:sp>
      <p:sp>
        <p:nvSpPr>
          <p:cNvPr id="6519" name="Shape 6519"/>
          <p:cNvSpPr>
            <a:spLocks noGrp="1"/>
          </p:cNvSpPr>
          <p:nvPr>
            <p:ph type="title"/>
          </p:nvPr>
        </p:nvSpPr>
        <p:spPr>
          <a:xfrm>
            <a:off x="825500" y="305359"/>
            <a:ext cx="15074900" cy="1817164"/>
          </a:xfrm>
        </p:spPr>
        <p:txBody>
          <a:bodyPr/>
          <a:lstStyle>
            <a:lvl1pPr defTabSz="458215">
              <a:defRPr sz="5904">
                <a:effectLst>
                  <a:outerShdw blurRad="41656" dist="20828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Update Rubocop Configuration</a:t>
            </a:r>
            <a:endParaRPr lang="en-US" dirty="0"/>
          </a:p>
        </p:txBody>
      </p:sp>
      <p:sp>
        <p:nvSpPr>
          <p:cNvPr id="6520" name="Shape 6520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14</a:t>
            </a:fld>
            <a:endParaRPr lang="en-US" dirty="0"/>
          </a:p>
        </p:txBody>
      </p:sp>
      <p:sp>
        <p:nvSpPr>
          <p:cNvPr id="6521" name="Shape 6521"/>
          <p:cNvSpPr/>
          <p:nvPr/>
        </p:nvSpPr>
        <p:spPr>
          <a:xfrm>
            <a:off x="6642100" y="82804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</p:spTree>
    <p:extLst>
      <p:ext uri="{BB962C8B-B14F-4D97-AF65-F5344CB8AC3E}">
        <p14:creationId xmlns:p14="http://schemas.microsoft.com/office/powerpoint/2010/main" val="223041080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5" name="Shape 6525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rubocop --auto-gen-config</a:t>
            </a:r>
          </a:p>
        </p:txBody>
      </p:sp>
      <p:sp>
        <p:nvSpPr>
          <p:cNvPr id="6526" name="Shape 652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447040">
              <a:defRPr sz="5760">
                <a:effectLst>
                  <a:outerShdw blurRad="40640" dist="20320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Re-generate .rubocop_todo.yml</a:t>
            </a:r>
            <a:endParaRPr lang="en-US" dirty="0"/>
          </a:p>
        </p:txBody>
      </p:sp>
      <p:sp>
        <p:nvSpPr>
          <p:cNvPr id="6528" name="Shape 652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15</a:t>
            </a:fld>
            <a:endParaRPr lang="en-US" dirty="0"/>
          </a:p>
        </p:txBody>
      </p:sp>
      <p:sp>
        <p:nvSpPr>
          <p:cNvPr id="6527" name="Shape 6527"/>
          <p:cNvSpPr/>
          <p:nvPr/>
        </p:nvSpPr>
        <p:spPr>
          <a:xfrm>
            <a:off x="825500" y="3315865"/>
            <a:ext cx="14655800" cy="5225592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recipes/default.rb:15:11: C: Space inside square brackets detected.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action [ :enable, :start 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recipes/default.rb:15:27: C: Space inside square brackets detected.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action [ :enable, :start 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 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recipes/default.rb:19:87: C: Trailing whitespace detected.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execute "mv /etc/httpd/conf.d/welcome.conf /etc/httpd/conf.d/welcome.conf.disabled" do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                                                             ^</a:t>
            </a:r>
          </a:p>
          <a:p>
            <a:pPr lvl="0" algn="l">
              <a:buClr>
                <a:srgbClr val="DE5F31"/>
              </a:buClr>
              <a:defRPr sz="1800"/>
            </a:pPr>
            <a:endParaRPr sz="21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7 files inspected, 4 offences detected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Created .rubocop_todo.yml.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Run rubocop with --config .rubocop_todo.yml, or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add </a:t>
            </a:r>
            <a:r>
              <a:rPr lang="en-US" sz="21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inherit from</a:t>
            </a:r>
            <a:r>
              <a:rPr sz="21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sz="21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.rubocop_todo.yml in a .rubocop.yml file.</a:t>
            </a:r>
          </a:p>
        </p:txBody>
      </p:sp>
    </p:spTree>
    <p:extLst>
      <p:ext uri="{BB962C8B-B14F-4D97-AF65-F5344CB8AC3E}">
        <p14:creationId xmlns:p14="http://schemas.microsoft.com/office/powerpoint/2010/main" val="259633783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2" name="Shape 6532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0" lvl="1" algn="l">
              <a:spcBef>
                <a:spcPts val="1200"/>
              </a:spcBef>
              <a:buClr>
                <a:srgbClr val="F38C24"/>
              </a:buClr>
              <a:buSzPct val="100000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decide we want to fix these offenses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Add </a:t>
            </a:r>
            <a:r>
              <a:rPr lang="en-US" sz="4400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inherit from</a:t>
            </a:r>
            <a:r>
              <a:rPr sz="4400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: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to</a:t>
            </a:r>
            <a:r>
              <a:rPr sz="4400" dirty="0">
                <a:latin typeface="Arial" panose="020B0604020202020204" pitchFamily="34" charset="0"/>
                <a:ea typeface="Courier"/>
                <a:cs typeface="Arial" panose="020B0604020202020204" pitchFamily="34" charset="0"/>
                <a:sym typeface="Courier"/>
              </a:rPr>
              <a:t>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.rubocop.yml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Remove an entry from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  <a:endParaRPr sz="4400" dirty="0"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Fix offenses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Verify fix by running Rubocop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Lather-Rinse-Repeat (steps 2-4)</a:t>
            </a:r>
          </a:p>
          <a:p>
            <a:pPr marL="1481666" lvl="1" indent="-846666" algn="l">
              <a:spcBef>
                <a:spcPts val="1200"/>
              </a:spcBef>
              <a:buSzPct val="100000"/>
              <a:buAutoNum type="arabicPeriod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Remove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</a:p>
        </p:txBody>
      </p:sp>
      <p:sp>
        <p:nvSpPr>
          <p:cNvPr id="6533" name="Shape 65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Fixing Rubocop Offenses</a:t>
            </a:r>
            <a:endParaRPr lang="en-US" dirty="0"/>
          </a:p>
        </p:txBody>
      </p:sp>
      <p:sp>
        <p:nvSpPr>
          <p:cNvPr id="6534" name="Shape 653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7541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6" name="Shape 6536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537" name="Shape 6537"/>
          <p:cNvSpPr/>
          <p:nvPr/>
        </p:nvSpPr>
        <p:spPr>
          <a:xfrm>
            <a:off x="6642100" y="83058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  <p:sp>
        <p:nvSpPr>
          <p:cNvPr id="6538" name="Shape 6538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.rubocop.yml</a:t>
            </a:r>
          </a:p>
        </p:txBody>
      </p:sp>
      <p:sp>
        <p:nvSpPr>
          <p:cNvPr id="6539" name="Shape 6539"/>
          <p:cNvSpPr/>
          <p:nvPr/>
        </p:nvSpPr>
        <p:spPr>
          <a:xfrm>
            <a:off x="838200" y="2381250"/>
            <a:ext cx="14630400" cy="6032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457200">
              <a:defRPr sz="1800"/>
            </a:pPr>
            <a:r>
              <a:rPr lang="en-US" sz="2800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inherit from</a:t>
            </a:r>
            <a:r>
              <a:rPr sz="2800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sz="2800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.rubocop_todo.yml  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800" b="1" dirty="0">
                <a:latin typeface="+mn-lt"/>
                <a:ea typeface="+mn-ea"/>
                <a:cs typeface="+mn-cs"/>
                <a:sym typeface="Arial"/>
              </a:rPr>
              <a:t>&lt;&lt;- Un-comment this line</a:t>
            </a:r>
            <a:endParaRPr sz="2800" strike="sngStrike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Encoding:</a:t>
            </a: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457200">
              <a:defRPr sz="1800"/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LineLength:</a:t>
            </a: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Max: 200</a:t>
            </a:r>
          </a:p>
          <a:p>
            <a:pPr lvl="0" algn="l" defTabSz="457200">
              <a:defRPr sz="1800"/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HashSyntax:</a:t>
            </a: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EnforcedStyle: hash_rockets</a:t>
            </a:r>
          </a:p>
          <a:p>
            <a:pPr lvl="0" algn="l" defTabSz="457200">
              <a:defRPr sz="1800"/>
            </a:pPr>
            <a:endParaRPr sz="28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StringLiterals:</a:t>
            </a:r>
          </a:p>
          <a:p>
            <a:pPr lvl="0" algn="l" defTabSz="457200">
              <a:defRPr sz="1800"/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</p:txBody>
      </p:sp>
      <p:sp>
        <p:nvSpPr>
          <p:cNvPr id="6540" name="Shape 65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Update .rubocop.yml</a:t>
            </a:r>
            <a:endParaRPr lang="en-US" dirty="0"/>
          </a:p>
        </p:txBody>
      </p:sp>
      <p:sp>
        <p:nvSpPr>
          <p:cNvPr id="6541" name="Shape 654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9227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6" name="Shape 6546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548" name="Shape 6548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.rubocop_todo.yml</a:t>
            </a:r>
          </a:p>
        </p:txBody>
      </p:sp>
      <p:sp>
        <p:nvSpPr>
          <p:cNvPr id="6549" name="Shape 6549"/>
          <p:cNvSpPr/>
          <p:nvPr/>
        </p:nvSpPr>
        <p:spPr>
          <a:xfrm>
            <a:off x="838200" y="2381250"/>
            <a:ext cx="14630400" cy="6201697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# Offence count: 1</a:t>
            </a: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457200">
              <a:defRPr sz="1800"/>
            </a:pPr>
            <a:r>
              <a:rPr lang="en-US" sz="2700" dirty="0" smtClean="0">
                <a:latin typeface="Courier"/>
                <a:ea typeface="Courier"/>
                <a:cs typeface="Courier"/>
                <a:sym typeface="Courier"/>
              </a:rPr>
              <a:t>Style/</a:t>
            </a:r>
            <a:r>
              <a:rPr sz="2700" dirty="0" smtClean="0">
                <a:latin typeface="Courier"/>
                <a:ea typeface="Courier"/>
                <a:cs typeface="Courier"/>
                <a:sym typeface="Courier"/>
              </a:rPr>
              <a:t>SpaceAfterComma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:</a:t>
            </a: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457200">
              <a:defRPr sz="1800"/>
            </a:pPr>
            <a:endParaRPr sz="27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# Offence count: 2</a:t>
            </a: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457200">
              <a:defRPr sz="1800"/>
            </a:pPr>
            <a:r>
              <a:rPr lang="en-US" sz="2700" dirty="0" smtClean="0">
                <a:latin typeface="Courier"/>
                <a:ea typeface="Courier"/>
                <a:cs typeface="Courier"/>
                <a:sym typeface="Courier"/>
              </a:rPr>
              <a:t>Style/</a:t>
            </a:r>
            <a:r>
              <a:rPr sz="2700" dirty="0" smtClean="0">
                <a:latin typeface="Courier"/>
                <a:ea typeface="Courier"/>
                <a:cs typeface="Courier"/>
                <a:sym typeface="Courier"/>
              </a:rPr>
              <a:t>SpaceInsideBrackets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:</a:t>
            </a:r>
          </a:p>
          <a:p>
            <a:pPr lvl="0" algn="l" defTabSz="457200">
              <a:defRPr sz="1800"/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  <a:p>
            <a:pPr lvl="0" algn="l" defTabSz="457200">
              <a:defRPr sz="1800"/>
            </a:pPr>
            <a:endParaRPr sz="27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sz="27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# Offence count: 1</a:t>
            </a:r>
          </a:p>
          <a:p>
            <a:pPr lvl="0" algn="l" defTabSz="457200">
              <a:defRPr sz="1800"/>
            </a:pPr>
            <a:r>
              <a:rPr sz="27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457200">
              <a:defRPr sz="1800"/>
            </a:pPr>
            <a:r>
              <a:rPr lang="en-US" sz="2700" strike="sngStrike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Style/</a:t>
            </a:r>
            <a:r>
              <a:rPr sz="2700" strike="sngStrike" dirty="0" smtClean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TrailingWhitespace</a:t>
            </a:r>
            <a:r>
              <a:rPr sz="27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</a:p>
          <a:p>
            <a:pPr lvl="0" algn="l" defTabSz="457200">
              <a:defRPr sz="1800"/>
            </a:pPr>
            <a:r>
              <a:rPr sz="2700" strike="sngStrike" dirty="0">
                <a:solidFill>
                  <a:srgbClr val="C82506"/>
                </a:solidFill>
                <a:latin typeface="Courier"/>
                <a:ea typeface="Courier"/>
                <a:cs typeface="Courier"/>
                <a:sym typeface="Courier"/>
              </a:rPr>
              <a:t>  Enabled: false</a:t>
            </a:r>
          </a:p>
        </p:txBody>
      </p:sp>
      <p:sp>
        <p:nvSpPr>
          <p:cNvPr id="6550" name="Shape 6550"/>
          <p:cNvSpPr>
            <a:spLocks noGrp="1"/>
          </p:cNvSpPr>
          <p:nvPr>
            <p:ph type="title"/>
          </p:nvPr>
        </p:nvSpPr>
        <p:spPr>
          <a:xfrm>
            <a:off x="825500" y="305359"/>
            <a:ext cx="15074900" cy="1573379"/>
          </a:xfrm>
        </p:spPr>
        <p:txBody>
          <a:bodyPr/>
          <a:lstStyle>
            <a:lvl1pPr defTabSz="396747">
              <a:defRPr sz="5112">
                <a:effectLst>
                  <a:outerShdw blurRad="36068" dist="18034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Delete Entry </a:t>
            </a:r>
            <a:r>
              <a:rPr lang="en-US" dirty="0"/>
              <a:t>F</a:t>
            </a:r>
            <a:r>
              <a:rPr lang="en-US" dirty="0" smtClean="0"/>
              <a:t>rom .rubocop_todo.yml</a:t>
            </a:r>
            <a:endParaRPr lang="en-US" dirty="0"/>
          </a:p>
        </p:txBody>
      </p:sp>
      <p:sp>
        <p:nvSpPr>
          <p:cNvPr id="6551" name="Shape 655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18</a:t>
            </a:fld>
            <a:endParaRPr lang="en-US" dirty="0"/>
          </a:p>
        </p:txBody>
      </p:sp>
      <p:sp>
        <p:nvSpPr>
          <p:cNvPr id="6547" name="Shape 6547"/>
          <p:cNvSpPr/>
          <p:nvPr/>
        </p:nvSpPr>
        <p:spPr>
          <a:xfrm>
            <a:off x="8274883" y="806008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</p:spTree>
    <p:extLst>
      <p:ext uri="{BB962C8B-B14F-4D97-AF65-F5344CB8AC3E}">
        <p14:creationId xmlns:p14="http://schemas.microsoft.com/office/powerpoint/2010/main" val="234823681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6" name="Shape 6556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</a:t>
            </a:r>
            <a:r>
              <a:rPr sz="48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rubocop</a:t>
            </a:r>
          </a:p>
        </p:txBody>
      </p:sp>
      <p:sp>
        <p:nvSpPr>
          <p:cNvPr id="6557" name="Shape 65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Re-run rubocop</a:t>
            </a:r>
            <a:endParaRPr lang="en-US" dirty="0"/>
          </a:p>
        </p:txBody>
      </p:sp>
      <p:sp>
        <p:nvSpPr>
          <p:cNvPr id="6559" name="Shape 655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19</a:t>
            </a:fld>
            <a:endParaRPr lang="en-US" dirty="0"/>
          </a:p>
        </p:txBody>
      </p:sp>
      <p:sp>
        <p:nvSpPr>
          <p:cNvPr id="6558" name="Shape 6558"/>
          <p:cNvSpPr/>
          <p:nvPr/>
        </p:nvSpPr>
        <p:spPr>
          <a:xfrm>
            <a:off x="825500" y="3657600"/>
            <a:ext cx="14655800" cy="46101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Offences:</a:t>
            </a:r>
          </a:p>
          <a:p>
            <a:pPr lvl="0" algn="l">
              <a:buClr>
                <a:srgbClr val="DE5F31"/>
              </a:buClr>
              <a:defRPr sz="1800"/>
            </a:pPr>
            <a:endParaRPr sz="20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recipes/default.rb:19:87: C: Trailing whitespace detected.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execute "mv /etc/httpd/conf.d/welcome.conf /etc/httpd/conf.d/welcome.conf.disabled" do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                                                             ^</a:t>
            </a:r>
          </a:p>
          <a:p>
            <a:pPr lvl="0" algn="l">
              <a:buClr>
                <a:srgbClr val="DE5F31"/>
              </a:buClr>
              <a:defRPr sz="1800"/>
            </a:pPr>
            <a:endParaRPr sz="20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lang="en-US"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sz="20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files inspected, 1 offence detected</a:t>
            </a:r>
          </a:p>
        </p:txBody>
      </p:sp>
    </p:spTree>
    <p:extLst>
      <p:ext uri="{BB962C8B-B14F-4D97-AF65-F5344CB8AC3E}">
        <p14:creationId xmlns:p14="http://schemas.microsoft.com/office/powerpoint/2010/main" val="34334646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Shape 6458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After completing this lesson, you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should </a:t>
            </a:r>
            <a:r>
              <a:rPr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be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able to</a:t>
            </a:r>
          </a:p>
          <a:p>
            <a:pPr marL="762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Evaluate your Ruby coding style against community standards</a:t>
            </a:r>
          </a:p>
          <a:p>
            <a:pPr marL="762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Improve your code by iterating through style warnings </a:t>
            </a:r>
          </a:p>
          <a:p>
            <a:pPr marL="762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Prevent </a:t>
            </a:r>
            <a:r>
              <a:rPr sz="4400" dirty="0">
                <a:sym typeface="Arial"/>
              </a:rPr>
              <a:t>specific </a:t>
            </a:r>
            <a:r>
              <a:rPr sz="4800" dirty="0">
                <a:latin typeface="+mn-lt"/>
                <a:ea typeface="+mn-ea"/>
                <a:cs typeface="+mn-cs"/>
                <a:sym typeface="Arial"/>
              </a:rPr>
              <a:t>rules from generating warnings</a:t>
            </a:r>
          </a:p>
        </p:txBody>
      </p:sp>
      <p:sp>
        <p:nvSpPr>
          <p:cNvPr id="6459" name="Shape 64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6460" name="Shape 646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62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" name="Shape 6563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565" name="Shape 6565"/>
          <p:cNvSpPr/>
          <p:nvPr/>
        </p:nvSpPr>
        <p:spPr>
          <a:xfrm>
            <a:off x="5048448" y="1619563"/>
            <a:ext cx="10642601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recipes/default.rb</a:t>
            </a:r>
          </a:p>
        </p:txBody>
      </p:sp>
      <p:sp>
        <p:nvSpPr>
          <p:cNvPr id="6566" name="Shape 6566"/>
          <p:cNvSpPr/>
          <p:nvPr/>
        </p:nvSpPr>
        <p:spPr>
          <a:xfrm>
            <a:off x="838200" y="2381250"/>
            <a:ext cx="14630400" cy="52959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package "httpd" do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action :install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end</a:t>
            </a:r>
          </a:p>
          <a:p>
            <a:pPr lvl="0" algn="l" defTabSz="457200">
              <a:defRPr sz="1800"/>
            </a:pPr>
            <a:endParaRPr sz="2900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service "httpd" do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action [ :enable, :start ]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end</a:t>
            </a:r>
          </a:p>
          <a:p>
            <a:pPr lvl="0" algn="l" defTabSz="457200">
              <a:defRPr sz="1800"/>
            </a:pPr>
            <a:endParaRPr sz="2900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# Disable the default virtual host</a:t>
            </a:r>
          </a:p>
          <a:p>
            <a:pPr lvl="0" algn="l" defTabSz="457200">
              <a:defRPr sz="1800"/>
            </a:pPr>
            <a:r>
              <a:rPr sz="29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execute "mv /etc/httpd/conf.d/welcome.conf /etc/httpd/conf.d/welcome.conf.disabled" do </a:t>
            </a:r>
          </a:p>
        </p:txBody>
      </p:sp>
      <p:sp>
        <p:nvSpPr>
          <p:cNvPr id="6567" name="Shape 6567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 smtClean="0"/>
              <a:t>Exercise: Fix Default </a:t>
            </a:r>
            <a:r>
              <a:rPr lang="en-US" dirty="0"/>
              <a:t>R</a:t>
            </a:r>
            <a:r>
              <a:rPr lang="en-US" dirty="0" smtClean="0"/>
              <a:t>ecipe</a:t>
            </a:r>
            <a:endParaRPr lang="en-US" dirty="0"/>
          </a:p>
        </p:txBody>
      </p:sp>
      <p:sp>
        <p:nvSpPr>
          <p:cNvPr id="6568" name="Shape 656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20</a:t>
            </a:fld>
            <a:endParaRPr lang="en-US" dirty="0"/>
          </a:p>
        </p:txBody>
      </p:sp>
      <p:sp>
        <p:nvSpPr>
          <p:cNvPr id="6569" name="Shape 6569"/>
          <p:cNvSpPr/>
          <p:nvPr/>
        </p:nvSpPr>
        <p:spPr>
          <a:xfrm>
            <a:off x="6642100" y="8229600"/>
            <a:ext cx="30480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SAVE FILE!</a:t>
            </a:r>
          </a:p>
        </p:txBody>
      </p:sp>
      <p:sp>
        <p:nvSpPr>
          <p:cNvPr id="6570" name="Shape 6570"/>
          <p:cNvSpPr/>
          <p:nvPr/>
        </p:nvSpPr>
        <p:spPr>
          <a:xfrm>
            <a:off x="6664237" y="7024842"/>
            <a:ext cx="215901" cy="477720"/>
          </a:xfrm>
          <a:prstGeom prst="rect">
            <a:avLst/>
          </a:prstGeom>
          <a:ln w="635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6571" name="Shape 6571"/>
          <p:cNvSpPr/>
          <p:nvPr/>
        </p:nvSpPr>
        <p:spPr>
          <a:xfrm flipH="1">
            <a:off x="7131759" y="5171977"/>
            <a:ext cx="3313311" cy="2047437"/>
          </a:xfrm>
          <a:prstGeom prst="line">
            <a:avLst/>
          </a:prstGeom>
          <a:ln w="38100">
            <a:solidFill/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6572" name="Shape 6572"/>
          <p:cNvSpPr/>
          <p:nvPr/>
        </p:nvSpPr>
        <p:spPr>
          <a:xfrm>
            <a:off x="10185342" y="4114800"/>
            <a:ext cx="5196682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200" dirty="0">
                <a:latin typeface="+mn-lt"/>
                <a:ea typeface="+mn-ea"/>
                <a:cs typeface="+mn-cs"/>
                <a:sym typeface="Arial"/>
              </a:rPr>
              <a:t>Remove trailing whitespace</a:t>
            </a:r>
          </a:p>
          <a:p>
            <a:pPr lvl="0">
              <a:defRPr sz="1800"/>
            </a:pPr>
            <a:r>
              <a:rPr sz="3200" dirty="0">
                <a:latin typeface="+mn-lt"/>
                <a:ea typeface="+mn-ea"/>
                <a:cs typeface="+mn-cs"/>
                <a:sym typeface="Arial"/>
              </a:rPr>
              <a:t>from line 19</a:t>
            </a:r>
          </a:p>
        </p:txBody>
      </p:sp>
    </p:spTree>
    <p:extLst>
      <p:ext uri="{BB962C8B-B14F-4D97-AF65-F5344CB8AC3E}">
        <p14:creationId xmlns:p14="http://schemas.microsoft.com/office/powerpoint/2010/main" val="32844139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6" name="Shape 6576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</a:t>
            </a:r>
            <a:r>
              <a:rPr sz="48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rubocop</a:t>
            </a:r>
          </a:p>
        </p:txBody>
      </p:sp>
      <p:sp>
        <p:nvSpPr>
          <p:cNvPr id="6577" name="Shape 65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Exercise: Re-run rubocop</a:t>
            </a:r>
            <a:endParaRPr lang="en-US" dirty="0"/>
          </a:p>
        </p:txBody>
      </p:sp>
      <p:sp>
        <p:nvSpPr>
          <p:cNvPr id="6579" name="Shape 657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21</a:t>
            </a:fld>
            <a:endParaRPr lang="en-US" dirty="0"/>
          </a:p>
        </p:txBody>
      </p:sp>
      <p:sp>
        <p:nvSpPr>
          <p:cNvPr id="6578" name="Shape 6578"/>
          <p:cNvSpPr/>
          <p:nvPr/>
        </p:nvSpPr>
        <p:spPr>
          <a:xfrm>
            <a:off x="825500" y="3657600"/>
            <a:ext cx="14655800" cy="46101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Inspecting 7 files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.......</a:t>
            </a:r>
          </a:p>
          <a:p>
            <a:pPr lvl="0" algn="l">
              <a:buClr>
                <a:srgbClr val="DE5F31"/>
              </a:buClr>
              <a:defRPr sz="1800"/>
            </a:pPr>
            <a:endParaRPr sz="3400" dirty="0">
              <a:solidFill>
                <a:srgbClr val="FFFFFF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sz="3400" dirty="0">
                <a:solidFill>
                  <a:srgbClr val="FFFFFF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7 files inspected, no offences detected</a:t>
            </a:r>
          </a:p>
        </p:txBody>
      </p:sp>
      <p:sp>
        <p:nvSpPr>
          <p:cNvPr id="6580" name="Shape 6580"/>
          <p:cNvSpPr/>
          <p:nvPr/>
        </p:nvSpPr>
        <p:spPr>
          <a:xfrm>
            <a:off x="1508633" y="3778249"/>
            <a:ext cx="13233401" cy="444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sz="28800">
                <a:solidFill>
                  <a:srgbClr val="669C35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0" dirty="0">
                <a:solidFill>
                  <a:srgbClr val="669C35"/>
                </a:solidFill>
              </a:rPr>
              <a:t>WIN!</a:t>
            </a:r>
          </a:p>
        </p:txBody>
      </p:sp>
    </p:spTree>
    <p:extLst>
      <p:ext uri="{BB962C8B-B14F-4D97-AF65-F5344CB8AC3E}">
        <p14:creationId xmlns:p14="http://schemas.microsoft.com/office/powerpoint/2010/main" val="150749574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0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Shape 6458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What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guidelines does Rubocop help you enforce?</a:t>
            </a:r>
          </a:p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Why might you want to exclude certain cops?</a:t>
            </a:r>
          </a:p>
          <a:p>
            <a:pPr marL="762000" lvl="1" indent="-381000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What is the name of Rubocop configuration file?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459" name="Shape 6459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/>
              <a:t>Review Questions</a:t>
            </a:r>
            <a:endParaRPr lang="en-US" dirty="0"/>
          </a:p>
        </p:txBody>
      </p:sp>
      <p:sp>
        <p:nvSpPr>
          <p:cNvPr id="6460" name="Shape 646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62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" dirty="0"/>
              <a:t>Th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Prob</a:t>
            </a:r>
            <a:r>
              <a:rPr sz="6300" dirty="0"/>
              <a:t>l</a:t>
            </a:r>
            <a:r>
              <a:rPr sz="6300" spc="25" dirty="0"/>
              <a:t>em</a:t>
            </a:r>
            <a:r>
              <a:rPr sz="6300" spc="5" dirty="0"/>
              <a:t> </a:t>
            </a:r>
            <a:r>
              <a:rPr sz="6300" spc="20" dirty="0"/>
              <a:t>a</a:t>
            </a:r>
            <a:r>
              <a:rPr sz="6300" spc="15" dirty="0"/>
              <a:t>n</a:t>
            </a:r>
            <a:r>
              <a:rPr sz="6300" spc="20" dirty="0"/>
              <a:t>d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20" dirty="0"/>
              <a:t>S</a:t>
            </a:r>
            <a:r>
              <a:rPr sz="6300" spc="15" dirty="0"/>
              <a:t>u</a:t>
            </a:r>
            <a:r>
              <a:rPr sz="6300" spc="20" dirty="0"/>
              <a:t>ccess</a:t>
            </a:r>
            <a:r>
              <a:rPr sz="6300" spc="5" dirty="0"/>
              <a:t> </a:t>
            </a:r>
            <a:r>
              <a:rPr sz="6300" spc="25" dirty="0"/>
              <a:t>C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ter</a:t>
            </a:r>
            <a:r>
              <a:rPr sz="6300" dirty="0"/>
              <a:t>i</a:t>
            </a:r>
            <a:r>
              <a:rPr sz="6300" spc="20" dirty="0"/>
              <a:t>a</a:t>
            </a:r>
            <a:endParaRPr sz="63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78865" cy="3498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obl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em:</a:t>
            </a: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9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wan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sure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sz="4400" spc="-2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Apache cookbook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ollows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st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pra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ice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Ruby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700" marR="7112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ccess</a:t>
            </a: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ter</a:t>
            </a:r>
            <a:r>
              <a:rPr sz="44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4400" b="1" dirty="0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  <a:r>
              <a:rPr sz="4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9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Rubocop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our cookbook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ore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commi</a:t>
            </a:r>
            <a:r>
              <a:rPr sz="4400" spc="-10" dirty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sz="4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44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2" name="Shape 6462"/>
          <p:cNvSpPr/>
          <p:nvPr/>
        </p:nvSpPr>
        <p:spPr>
          <a:xfrm>
            <a:off x="800100" y="1879600"/>
            <a:ext cx="14655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New Ruby developers often ask for guidance on writing idiomatic Ruby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Rubocop gives the same kind of feedback for your Ruby style that Foodcritic gives for your Chef Code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Evaluates your Chef code for Ruby best practices, not for Chef style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Documentation located here</a:t>
            </a:r>
          </a:p>
          <a:p>
            <a:pPr lvl="1" indent="228600">
              <a:spcBef>
                <a:spcPts val="1200"/>
              </a:spcBef>
              <a:defRPr sz="1800"/>
            </a:pPr>
            <a:r>
              <a:rPr sz="4400" u="sng" dirty="0">
                <a:latin typeface="Arial" panose="020B0604020202020204" pitchFamily="34" charset="0"/>
                <a:cs typeface="Arial" panose="020B0604020202020204" pitchFamily="34" charset="0"/>
                <a:sym typeface="Arial"/>
                <a:hlinkClick r:id="rId2"/>
              </a:rPr>
              <a:t>https://github.com/bbatsov/rubocop</a:t>
            </a:r>
          </a:p>
        </p:txBody>
      </p:sp>
      <p:sp>
        <p:nvSpPr>
          <p:cNvPr id="6463" name="Shape 64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Rubocop</a:t>
            </a:r>
            <a:endParaRPr lang="en-US" dirty="0"/>
          </a:p>
        </p:txBody>
      </p:sp>
      <p:sp>
        <p:nvSpPr>
          <p:cNvPr id="6464" name="Shape 646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93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r>
              <a:rPr lang="en-US" dirty="0" smtClean="0"/>
              <a:t>Navigate to </a:t>
            </a:r>
            <a:r>
              <a:rPr lang="en-US" dirty="0" smtClean="0"/>
              <a:t>Apache </a:t>
            </a:r>
            <a:r>
              <a:rPr lang="en-US" dirty="0"/>
              <a:t>C</a:t>
            </a:r>
            <a:r>
              <a:rPr lang="en-US" dirty="0" smtClean="0"/>
              <a:t>ookbook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677108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cookbooks/apache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2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6" name="Shape 6466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</a:t>
            </a:r>
            <a:r>
              <a:rPr sz="48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rubocop</a:t>
            </a:r>
          </a:p>
        </p:txBody>
      </p:sp>
      <p:sp>
        <p:nvSpPr>
          <p:cNvPr id="6467" name="Shape 6467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 smtClean="0"/>
              <a:t>Exercise: Use Additional </a:t>
            </a:r>
            <a:r>
              <a:rPr lang="en-US" dirty="0"/>
              <a:t>R</a:t>
            </a:r>
            <a:r>
              <a:rPr lang="en-US" dirty="0" smtClean="0"/>
              <a:t>ules</a:t>
            </a:r>
            <a:endParaRPr lang="en-US" dirty="0"/>
          </a:p>
        </p:txBody>
      </p:sp>
      <p:sp>
        <p:nvSpPr>
          <p:cNvPr id="6469" name="Shape 646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6</a:t>
            </a:fld>
            <a:endParaRPr lang="en-US" dirty="0"/>
          </a:p>
        </p:txBody>
      </p:sp>
      <p:sp>
        <p:nvSpPr>
          <p:cNvPr id="6468" name="Shape 6468"/>
          <p:cNvSpPr/>
          <p:nvPr/>
        </p:nvSpPr>
        <p:spPr>
          <a:xfrm>
            <a:off x="825500" y="3289300"/>
            <a:ext cx="14655800" cy="53340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recipes/default.rb:53:7: C: Use the new Ruby 1.9 hash syntax.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:site_name =&gt; site_name,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^^^^^^^^^^^^^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recipes/default.rb:54:7: C: Use the new Ruby 1.9 hash syntax.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:port =&gt; site_data["port"]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^^^^^^^^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recipes/default.rb:54:26: C: Prefer single-quoted strings when you don't need string interpolation or special symbols.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:port =&gt; site_data["port"]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^^^^^^</a:t>
            </a:r>
          </a:p>
          <a:p>
            <a:pPr lvl="0" algn="l">
              <a:buClr>
                <a:srgbClr val="DE5F31"/>
              </a:buClr>
              <a:defRPr sz="1800"/>
            </a:pPr>
            <a:endParaRPr sz="24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files inspected, </a:t>
            </a:r>
            <a:r>
              <a:rPr lang="en-US"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50</a:t>
            </a:r>
            <a:r>
              <a:rPr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offences detected</a:t>
            </a:r>
          </a:p>
        </p:txBody>
      </p:sp>
    </p:spTree>
    <p:extLst>
      <p:ext uri="{BB962C8B-B14F-4D97-AF65-F5344CB8AC3E}">
        <p14:creationId xmlns:p14="http://schemas.microsoft.com/office/powerpoint/2010/main" val="863935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" name="Shape 6471"/>
          <p:cNvSpPr/>
          <p:nvPr/>
        </p:nvSpPr>
        <p:spPr>
          <a:xfrm>
            <a:off x="279400" y="1879600"/>
            <a:ext cx="157734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can mask offenses using the rubocop configuration file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.rubocop.yml</a:t>
            </a:r>
            <a:endParaRPr sz="4400" dirty="0"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Rubocop can automatically generate a configuration called file named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  <a:r>
              <a:rPr sz="4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that contains entries to mask all of your offenses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We can use </a:t>
            </a: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  <a:r>
              <a:rPr sz="4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to iterate through the offenses</a:t>
            </a:r>
          </a:p>
          <a:p>
            <a:pPr marL="381000" lvl="1" indent="-381000" algn="l">
              <a:spcBef>
                <a:spcPts val="1200"/>
              </a:spcBef>
              <a:buClr>
                <a:srgbClr val="F38C24"/>
              </a:buClr>
              <a:buSzPct val="100000"/>
              <a:buChar char="•"/>
              <a:defRPr sz="1800"/>
            </a:pPr>
            <a:r>
              <a:rPr sz="4400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.rubocop_todo.yml</a:t>
            </a:r>
            <a:r>
              <a:rPr sz="4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settings are documented at</a:t>
            </a:r>
          </a:p>
          <a:p>
            <a:pPr lvl="1" indent="228600">
              <a:spcBef>
                <a:spcPts val="1200"/>
              </a:spcBef>
              <a:defRPr sz="1800"/>
            </a:pPr>
            <a:r>
              <a:rPr sz="4000" u="sng" dirty="0">
                <a:latin typeface="Arial" panose="020B0604020202020204" pitchFamily="34" charset="0"/>
                <a:cs typeface="Arial" panose="020B0604020202020204" pitchFamily="34" charset="0"/>
                <a:sym typeface="Arial"/>
                <a:hlinkClick r:id="rId2"/>
              </a:rPr>
              <a:t>https://github.com/bbatsov/rubocop/blob/master/README.md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472" name="Shape 647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</p:spPr>
        <p:txBody>
          <a:bodyPr/>
          <a:lstStyle/>
          <a:p>
            <a:pPr lvl="0"/>
            <a:r>
              <a:rPr lang="en-US" dirty="0" smtClean="0"/>
              <a:t>Fixing Rubocop Offenses</a:t>
            </a:r>
            <a:endParaRPr lang="en-US" dirty="0"/>
          </a:p>
        </p:txBody>
      </p:sp>
      <p:sp>
        <p:nvSpPr>
          <p:cNvPr id="6473" name="Shape 647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79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5" name="Shape 6475"/>
          <p:cNvSpPr/>
          <p:nvPr/>
        </p:nvSpPr>
        <p:spPr>
          <a:xfrm>
            <a:off x="813494" y="1854200"/>
            <a:ext cx="14655801" cy="1219200"/>
          </a:xfrm>
          <a:prstGeom prst="rect">
            <a:avLst/>
          </a:prstGeom>
          <a:solidFill/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600" tIns="228600" rIns="228600" bIns="228600" anchor="ctr">
            <a:spAutoFit/>
          </a:bodyPr>
          <a:lstStyle>
            <a:lvl1pPr algn="l">
              <a:defRPr sz="4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FFFFFF"/>
                </a:solidFill>
              </a:rPr>
              <a:t>$ rubocop --auto-gen-config</a:t>
            </a:r>
          </a:p>
        </p:txBody>
      </p:sp>
      <p:sp>
        <p:nvSpPr>
          <p:cNvPr id="6476" name="Shape 647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480568">
              <a:defRPr sz="6192">
                <a:effectLst>
                  <a:outerShdw blurRad="43688" dist="21844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Generate .rubocop_todo.yml</a:t>
            </a:r>
            <a:endParaRPr lang="en-US" dirty="0"/>
          </a:p>
        </p:txBody>
      </p:sp>
      <p:sp>
        <p:nvSpPr>
          <p:cNvPr id="6478" name="Shape 647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8</a:t>
            </a:fld>
            <a:endParaRPr lang="en-US" dirty="0"/>
          </a:p>
        </p:txBody>
      </p:sp>
      <p:sp>
        <p:nvSpPr>
          <p:cNvPr id="6477" name="Shape 6477"/>
          <p:cNvSpPr/>
          <p:nvPr/>
        </p:nvSpPr>
        <p:spPr>
          <a:xfrm>
            <a:off x="825500" y="3657600"/>
            <a:ext cx="14655800" cy="4610100"/>
          </a:xfrm>
          <a:prstGeom prst="rect">
            <a:avLst/>
          </a:prstGeom>
          <a:solidFill/>
          <a:ln w="25400">
            <a:solidFill>
              <a:srgbClr val="4D5D6D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/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recipes/default.rb:54:7: C: Use the new Ruby 1.9 hash syntax.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:port =&gt; site_data["port"]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^^^^^^^^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recipes/default.rb:54:26: C: Prefer single-quoted strings when you don't need string interpolation or special symbols.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:port =&gt; site_data["port"]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          ^^^^^^</a:t>
            </a:r>
          </a:p>
          <a:p>
            <a:pPr lvl="0" algn="l">
              <a:buClr>
                <a:srgbClr val="DE5F31"/>
              </a:buClr>
              <a:defRPr sz="1800"/>
            </a:pPr>
            <a:endParaRPr sz="2400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7 files inspected, 38 offences detected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Created .rubocop_todo.yml.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Run rubocop with --config .rubocop_todo.yml, or</a:t>
            </a:r>
          </a:p>
          <a:p>
            <a:pPr lvl="0" algn="l">
              <a:buClr>
                <a:srgbClr val="DE5F31"/>
              </a:buClr>
              <a:defRPr sz="1800"/>
            </a:pP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add </a:t>
            </a:r>
            <a:r>
              <a:rPr lang="en-US"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inherit from</a:t>
            </a:r>
            <a:r>
              <a:rPr sz="24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.rubocop_todo.yml in a .rubocop.yml file.</a:t>
            </a:r>
          </a:p>
        </p:txBody>
      </p:sp>
      <p:sp>
        <p:nvSpPr>
          <p:cNvPr id="6479" name="Shape 6479"/>
          <p:cNvSpPr/>
          <p:nvPr/>
        </p:nvSpPr>
        <p:spPr>
          <a:xfrm>
            <a:off x="1119909" y="7424448"/>
            <a:ext cx="11592874" cy="830552"/>
          </a:xfrm>
          <a:prstGeom prst="rect">
            <a:avLst/>
          </a:prstGeom>
          <a:ln w="101600">
            <a:solidFill>
              <a:srgbClr val="F39019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117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" name="Shape 6481"/>
          <p:cNvSpPr/>
          <p:nvPr/>
        </p:nvSpPr>
        <p:spPr>
          <a:xfrm>
            <a:off x="1358304" y="1701800"/>
            <a:ext cx="61214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b="1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/>
            </a:pPr>
            <a:r>
              <a:rPr sz="3200" b="1" dirty="0"/>
              <a:t>OPEN IN EDITOR:</a:t>
            </a:r>
          </a:p>
        </p:txBody>
      </p:sp>
      <p:sp>
        <p:nvSpPr>
          <p:cNvPr id="6482" name="Shape 6482"/>
          <p:cNvSpPr/>
          <p:nvPr/>
        </p:nvSpPr>
        <p:spPr>
          <a:xfrm>
            <a:off x="5048448" y="1625600"/>
            <a:ext cx="106426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14300" tIns="114300" rIns="114300" bIns="1143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/>
            </a:pPr>
            <a:r>
              <a:rPr sz="3200" dirty="0"/>
              <a:t>.rubocop_todo.yml</a:t>
            </a:r>
          </a:p>
        </p:txBody>
      </p:sp>
      <p:sp>
        <p:nvSpPr>
          <p:cNvPr id="6483" name="Shape 6483"/>
          <p:cNvSpPr/>
          <p:nvPr/>
        </p:nvSpPr>
        <p:spPr>
          <a:xfrm>
            <a:off x="838200" y="2381250"/>
            <a:ext cx="14630400" cy="6299200"/>
          </a:xfrm>
          <a:prstGeom prst="rect">
            <a:avLst/>
          </a:prstGeom>
          <a:solidFill>
            <a:srgbClr val="FFFFFF"/>
          </a:solidFill>
          <a:ln w="25400">
            <a:solidFill>
              <a:srgbClr val="435363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0" tIns="190500" rIns="190500" bIns="190500">
            <a:spAutoFit/>
          </a:bodyPr>
          <a:lstStyle/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This configuration was generated by `rubocop --auto-gen-config`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on 2014-10-09 10:42:37 -0400 using RuboCop version 0.18.1.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The point is for the user to remove these configuration records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one by one as the offences are removed from the code base.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Note that changes in the inspected code, or installation of new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versions of RuboCop, may require this file to be generated again.</a:t>
            </a:r>
          </a:p>
          <a:p>
            <a:pPr lvl="0" algn="l" defTabSz="5461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4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Cop supports --auto-correct.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Configuration parameters: SupportedStyles.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HashSyntax: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EnforcedStyle: hash_rockets</a:t>
            </a:r>
          </a:p>
          <a:p>
            <a:pPr lvl="0" algn="l" defTabSz="546100">
              <a:defRPr sz="1800"/>
            </a:pPr>
            <a:endParaRPr sz="24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# Offence count: 2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LineLength:</a:t>
            </a:r>
          </a:p>
          <a:p>
            <a:pPr lvl="0" algn="l" defTabSz="546100">
              <a:defRPr sz="1800"/>
            </a:pPr>
            <a:r>
              <a:rPr sz="2400" dirty="0">
                <a:latin typeface="Courier"/>
                <a:ea typeface="Courier"/>
                <a:cs typeface="Courier"/>
                <a:sym typeface="Courier"/>
              </a:rPr>
              <a:t>  Max: 127</a:t>
            </a:r>
          </a:p>
        </p:txBody>
      </p:sp>
      <p:sp>
        <p:nvSpPr>
          <p:cNvPr id="6484" name="Shape 648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508508">
              <a:defRPr sz="6552">
                <a:effectLst>
                  <a:outerShdw blurRad="46228" dist="23114" dir="2700000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Exercise: Review .rubocop_todo.yml</a:t>
            </a:r>
            <a:endParaRPr lang="en-US" dirty="0"/>
          </a:p>
        </p:txBody>
      </p:sp>
      <p:sp>
        <p:nvSpPr>
          <p:cNvPr id="6485" name="Shape 648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028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1355</TotalTime>
  <Words>1349</Words>
  <Application>Microsoft Office PowerPoint</Application>
  <PresentationFormat>Custom</PresentationFormat>
  <Paragraphs>264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Consolas</vt:lpstr>
      <vt:lpstr>Courier</vt:lpstr>
      <vt:lpstr>Courier New</vt:lpstr>
      <vt:lpstr>Gill Sans MT</vt:lpstr>
      <vt:lpstr>Gill Sans SemiBold</vt:lpstr>
      <vt:lpstr>Helvetica</vt:lpstr>
      <vt:lpstr>Office Theme</vt:lpstr>
      <vt:lpstr>Rubocop</vt:lpstr>
      <vt:lpstr>Lesson Objectives</vt:lpstr>
      <vt:lpstr>The Problem and the Success Criteria</vt:lpstr>
      <vt:lpstr>Rubocop</vt:lpstr>
      <vt:lpstr>Navigate to Apache Cookbook</vt:lpstr>
      <vt:lpstr>Exercise: Use Additional Rules</vt:lpstr>
      <vt:lpstr>Fixing Rubocop Offenses</vt:lpstr>
      <vt:lpstr>Exercise: Generate .rubocop_todo.yml</vt:lpstr>
      <vt:lpstr>Exercise: Review .rubocop_todo.yml</vt:lpstr>
      <vt:lpstr>Exercise: Review .rubocop_todo.yml</vt:lpstr>
      <vt:lpstr>Exercise: Update .rubocop.yml</vt:lpstr>
      <vt:lpstr>Exercise: Re-run rubocop</vt:lpstr>
      <vt:lpstr>Work Through the Issues</vt:lpstr>
      <vt:lpstr>Exercise: Update Rubocop Configuration</vt:lpstr>
      <vt:lpstr>Exercise: Re-generate .rubocop_todo.yml</vt:lpstr>
      <vt:lpstr>Fixing Rubocop Offenses</vt:lpstr>
      <vt:lpstr>Exercise: Update .rubocop.yml</vt:lpstr>
      <vt:lpstr>Exercise: Delete Entry From .rubocop_todo.yml</vt:lpstr>
      <vt:lpstr>Exercise: Re-run rubocop</vt:lpstr>
      <vt:lpstr>Exercise: Fix Default Recipe</vt:lpstr>
      <vt:lpstr>Exercise: Re-run rubocop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52</cp:revision>
  <dcterms:created xsi:type="dcterms:W3CDTF">2015-06-04T12:17:04Z</dcterms:created>
  <dcterms:modified xsi:type="dcterms:W3CDTF">2015-06-29T16:45:01Z</dcterms:modified>
</cp:coreProperties>
</file>