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4"/>
  </p:notesMasterIdLst>
  <p:handoutMasterIdLst>
    <p:handoutMasterId r:id="rId35"/>
  </p:handoutMasterIdLst>
  <p:sldIdLst>
    <p:sldId id="256" r:id="rId7"/>
    <p:sldId id="257" r:id="rId8"/>
    <p:sldId id="267" r:id="rId9"/>
    <p:sldId id="268" r:id="rId10"/>
    <p:sldId id="290" r:id="rId11"/>
    <p:sldId id="269" r:id="rId12"/>
    <p:sldId id="270" r:id="rId13"/>
    <p:sldId id="272" r:id="rId14"/>
    <p:sldId id="286" r:id="rId15"/>
    <p:sldId id="273" r:id="rId16"/>
    <p:sldId id="285" r:id="rId17"/>
    <p:sldId id="274" r:id="rId18"/>
    <p:sldId id="275" r:id="rId19"/>
    <p:sldId id="276" r:id="rId20"/>
    <p:sldId id="277" r:id="rId21"/>
    <p:sldId id="278" r:id="rId22"/>
    <p:sldId id="287" r:id="rId23"/>
    <p:sldId id="279" r:id="rId24"/>
    <p:sldId id="280" r:id="rId25"/>
    <p:sldId id="281" r:id="rId26"/>
    <p:sldId id="282" r:id="rId27"/>
    <p:sldId id="288" r:id="rId28"/>
    <p:sldId id="283" r:id="rId29"/>
    <p:sldId id="284" r:id="rId30"/>
    <p:sldId id="289" r:id="rId31"/>
    <p:sldId id="266" r:id="rId32"/>
    <p:sldId id="265" r:id="rId33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2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69941"/>
  </p:normalViewPr>
  <p:slideViewPr>
    <p:cSldViewPr snapToGrid="0">
      <p:cViewPr>
        <p:scale>
          <a:sx n="59" d="100"/>
          <a:sy n="59" d="100"/>
        </p:scale>
        <p:origin x="-664" y="-1056"/>
      </p:cViewPr>
      <p:guideLst>
        <p:guide orient="horz" pos="1392"/>
        <p:guide pos="512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10/5/16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29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completing this module you will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Ohai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b="1" dirty="0"/>
              <a:t>Recipe: </a:t>
            </a:r>
            <a:r>
              <a:rPr lang="en-US" sz="2400" b="1" dirty="0" err="1"/>
              <a:t>code_generator</a:t>
            </a:r>
            <a:r>
              <a:rPr lang="en-US" sz="2400" b="1" dirty="0"/>
              <a:t>::</a:t>
            </a:r>
            <a:r>
              <a:rPr lang="en-US" sz="2400" b="1" dirty="0" err="1"/>
              <a:t>cookbook_file</a:t>
            </a:r>
            <a:endParaRPr lang="en-US" sz="2400" b="1" dirty="0"/>
          </a:p>
          <a:p>
            <a:r>
              <a:rPr lang="en-US" sz="2400" b="1" dirty="0"/>
              <a:t>  * directory[/Users/</a:t>
            </a:r>
            <a:r>
              <a:rPr lang="en-US" sz="2400" b="1" dirty="0" err="1"/>
              <a:t>franklinwebber</a:t>
            </a:r>
            <a:r>
              <a:rPr lang="en-US" sz="2400" b="1" dirty="0"/>
              <a:t>/training/source/</a:t>
            </a:r>
            <a:r>
              <a:rPr lang="en-US" sz="2400" b="1" dirty="0" err="1"/>
              <a:t>extending_cookbooks</a:t>
            </a:r>
            <a:r>
              <a:rPr lang="en-US" sz="2400" b="1" dirty="0"/>
              <a:t>-repo/cookbooks/</a:t>
            </a:r>
            <a:r>
              <a:rPr lang="en-US" sz="2400" b="1" dirty="0" err="1"/>
              <a:t>httpd</a:t>
            </a:r>
            <a:r>
              <a:rPr lang="en-US" sz="2400" b="1" dirty="0"/>
              <a:t>/files/default] action create (up to date)</a:t>
            </a:r>
          </a:p>
          <a:p>
            <a:r>
              <a:rPr lang="en-US" sz="2400" b="1" dirty="0"/>
              <a:t>  * template[/Users/</a:t>
            </a:r>
            <a:r>
              <a:rPr lang="en-US" sz="2400" b="1" dirty="0" err="1"/>
              <a:t>franklinwebber</a:t>
            </a:r>
            <a:r>
              <a:rPr lang="en-US" sz="2400" b="1" dirty="0"/>
              <a:t>/training/source/</a:t>
            </a:r>
            <a:r>
              <a:rPr lang="en-US" sz="2400" b="1" dirty="0" err="1"/>
              <a:t>extending_cookbooks</a:t>
            </a:r>
            <a:r>
              <a:rPr lang="en-US" sz="2400" b="1" dirty="0"/>
              <a:t>-repo/cookbooks/</a:t>
            </a:r>
            <a:r>
              <a:rPr lang="en-US" sz="2400" b="1" dirty="0" err="1"/>
              <a:t>httpd</a:t>
            </a:r>
            <a:r>
              <a:rPr lang="en-US" sz="2400" b="1" dirty="0"/>
              <a:t>/files/default/</a:t>
            </a:r>
            <a:r>
              <a:rPr lang="en-US" sz="2400" b="1" dirty="0" err="1"/>
              <a:t>httpd_modules.rb</a:t>
            </a:r>
            <a:r>
              <a:rPr lang="en-US" sz="2400" b="1" dirty="0"/>
              <a:t>] action create</a:t>
            </a:r>
          </a:p>
          <a:p>
            <a:r>
              <a:rPr lang="en-US" sz="2400" b="1" dirty="0"/>
              <a:t>    - create new file /Users/</a:t>
            </a:r>
            <a:r>
              <a:rPr lang="en-US" sz="2400" b="1" dirty="0" err="1"/>
              <a:t>franklinwebber</a:t>
            </a:r>
            <a:r>
              <a:rPr lang="en-US" sz="2400" b="1" dirty="0"/>
              <a:t>/training/source/</a:t>
            </a:r>
            <a:r>
              <a:rPr lang="en-US" sz="2400" b="1" dirty="0" err="1"/>
              <a:t>extending_cookbooks</a:t>
            </a:r>
            <a:r>
              <a:rPr lang="en-US" sz="2400" b="1" dirty="0"/>
              <a:t>-repo/cookbooks/</a:t>
            </a:r>
            <a:r>
              <a:rPr lang="en-US" sz="2400" b="1" dirty="0" err="1"/>
              <a:t>httpd</a:t>
            </a:r>
            <a:r>
              <a:rPr lang="en-US" sz="2400" b="1" dirty="0"/>
              <a:t>/files/default/</a:t>
            </a:r>
            <a:r>
              <a:rPr lang="en-US" sz="2400" b="1" dirty="0" err="1" smtClean="0"/>
              <a:t>httpd_modules.rb</a:t>
            </a:r>
          </a:p>
          <a:p>
            <a:r>
              <a:rPr lang="en-US" sz="2400" b="1" dirty="0" smtClean="0"/>
              <a:t>    - update content in file /Users/</a:t>
            </a:r>
            <a:r>
              <a:rPr lang="en-US" sz="2400" b="1" dirty="0" err="1" smtClean="0"/>
              <a:t>franklinwebber</a:t>
            </a:r>
            <a:r>
              <a:rPr lang="en-US" sz="2400" b="1" dirty="0" smtClean="0"/>
              <a:t>/training/source/</a:t>
            </a:r>
            <a:r>
              <a:rPr lang="en-US" sz="2400" b="1" dirty="0" err="1" smtClean="0"/>
              <a:t>extending_cookbooks</a:t>
            </a:r>
            <a:r>
              <a:rPr lang="en-US" sz="2400" b="1" dirty="0" smtClean="0"/>
              <a:t>-repo/cookbooks/</a:t>
            </a:r>
            <a:r>
              <a:rPr lang="en-US" sz="2400" b="1" dirty="0" err="1" smtClean="0"/>
              <a:t>httpd</a:t>
            </a:r>
            <a:r>
              <a:rPr lang="en-US" sz="2400" b="1" dirty="0" smtClean="0"/>
              <a:t>/files/default/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file </a:t>
            </a:r>
            <a:r>
              <a:rPr lang="en-US" dirty="0" err="1" smtClean="0"/>
              <a:t>httpd_modules.rb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Plugin as a Cookbook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94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Ohai.plugin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provides 'apache/modules'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/files/default/</a:t>
            </a:r>
            <a:r>
              <a:rPr lang="en-US" dirty="0" err="1" smtClean="0"/>
              <a:t>httpd_modules.rb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8261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</a:t>
            </a:r>
            <a:r>
              <a:rPr lang="en-US" b="1" dirty="0" smtClean="0"/>
              <a:t>..</a:t>
            </a:r>
            <a:r>
              <a:rPr lang="en-US" b="1" dirty="0"/>
              <a:t>.......</a:t>
            </a:r>
          </a:p>
          <a:p>
            <a:endParaRPr lang="en-US" b="1" dirty="0"/>
          </a:p>
          <a:p>
            <a:r>
              <a:rPr lang="en-US" b="1" dirty="0"/>
              <a:t>Finished in 5.85 seconds (files took 2.74 seconds to load)</a:t>
            </a:r>
          </a:p>
          <a:p>
            <a:r>
              <a:rPr lang="en-US" b="1" dirty="0" smtClean="0"/>
              <a:t>10 </a:t>
            </a:r>
            <a:r>
              <a:rPr lang="en-US" b="1" dirty="0"/>
              <a:t>examples, 0 failures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6040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an Expectation for Attribute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require '</a:t>
            </a:r>
            <a:r>
              <a:rPr lang="en-US" b="1" dirty="0" err="1"/>
              <a:t>spec_helper</a:t>
            </a:r>
            <a:r>
              <a:rPr lang="en-US" b="1" dirty="0"/>
              <a:t>'</a:t>
            </a:r>
          </a:p>
          <a:p>
            <a:endParaRPr lang="en-US" b="1" dirty="0"/>
          </a:p>
          <a:p>
            <a:r>
              <a:rPr lang="en-US" b="1" dirty="0" err="1"/>
              <a:t>describe_ohai_plugin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let(:</a:t>
            </a:r>
            <a:r>
              <a:rPr lang="en-US" b="1" dirty="0" err="1"/>
              <a:t>plugin_file</a:t>
            </a:r>
            <a:r>
              <a:rPr lang="en-US" b="1" dirty="0"/>
              <a:t>) { 'files/default/</a:t>
            </a:r>
            <a:r>
              <a:rPr lang="en-US" b="1" dirty="0" err="1"/>
              <a:t>httpd_modules.rb</a:t>
            </a:r>
            <a:r>
              <a:rPr lang="en-US" b="1" dirty="0"/>
              <a:t>' }</a:t>
            </a:r>
          </a:p>
          <a:p>
            <a:endParaRPr lang="en-US" b="1" dirty="0"/>
          </a:p>
          <a:p>
            <a:r>
              <a:rPr lang="en-US" b="1" dirty="0"/>
              <a:t>  it 'provides apache/modules' do</a:t>
            </a:r>
          </a:p>
          <a:p>
            <a:r>
              <a:rPr lang="en-US" b="1" dirty="0"/>
              <a:t>    expect(plugin).to </a:t>
            </a:r>
            <a:r>
              <a:rPr lang="en-US" b="1" dirty="0" err="1"/>
              <a:t>provides_attribute</a:t>
            </a:r>
            <a:r>
              <a:rPr lang="en-US" b="1" dirty="0"/>
              <a:t>('apache/modules')</a:t>
            </a:r>
          </a:p>
          <a:p>
            <a:r>
              <a:rPr lang="en-US" b="1" dirty="0"/>
              <a:t>  end</a:t>
            </a:r>
          </a:p>
          <a:p>
            <a:endParaRPr lang="en-US" b="1" dirty="0"/>
          </a:p>
          <a:p>
            <a:r>
              <a:rPr lang="en-US" b="1" dirty="0"/>
              <a:t>  it 'correctly captures output' do</a:t>
            </a:r>
          </a:p>
          <a:p>
            <a:r>
              <a:rPr lang="en-US" b="1" dirty="0"/>
              <a:t>    </a:t>
            </a:r>
            <a:r>
              <a:rPr lang="en-US" b="1" dirty="0" err="1"/>
              <a:t>stub_plugin_shell_out</a:t>
            </a:r>
            <a:r>
              <a:rPr lang="en-US" b="1" dirty="0"/>
              <a:t>('</a:t>
            </a:r>
            <a:r>
              <a:rPr lang="en-US" b="1" dirty="0" err="1"/>
              <a:t>apachectl</a:t>
            </a:r>
            <a:r>
              <a:rPr lang="en-US" b="1" dirty="0"/>
              <a:t> -t -D DUMP_MODULES','OUTPUT')</a:t>
            </a:r>
          </a:p>
          <a:p>
            <a:r>
              <a:rPr lang="en-US" b="1" dirty="0"/>
              <a:t>    expect(</a:t>
            </a:r>
            <a:r>
              <a:rPr lang="en-US" b="1" dirty="0" err="1"/>
              <a:t>plugin_attribute</a:t>
            </a:r>
            <a:r>
              <a:rPr lang="en-US" b="1" dirty="0"/>
              <a:t>('apache/modules')).to </a:t>
            </a:r>
            <a:r>
              <a:rPr lang="en-US" b="1" dirty="0" err="1"/>
              <a:t>eq</a:t>
            </a:r>
            <a:r>
              <a:rPr lang="en-US" b="1" dirty="0"/>
              <a:t>("OUTPUT")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smtClean="0"/>
              <a:t>cookbooks/</a:t>
            </a:r>
            <a:r>
              <a:rPr lang="en-US" dirty="0" err="1" smtClean="0"/>
              <a:t>httpd</a:t>
            </a:r>
            <a:r>
              <a:rPr lang="en-US" dirty="0" smtClean="0"/>
              <a:t>/spec/unit/plugins/</a:t>
            </a:r>
            <a:r>
              <a:rPr lang="en-US" dirty="0" err="1" smtClean="0"/>
              <a:t>httpd_modules_spec.rb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699232"/>
            <a:ext cx="14404273" cy="14921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028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.F..</a:t>
            </a:r>
            <a:r>
              <a:rPr lang="en-US" b="1" dirty="0" smtClean="0"/>
              <a:t>..</a:t>
            </a:r>
            <a:r>
              <a:rPr lang="en-US" b="1" dirty="0"/>
              <a:t>.....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 1) Apache correctly captures output</a:t>
            </a:r>
          </a:p>
          <a:p>
            <a:r>
              <a:rPr lang="en-US" b="1" dirty="0"/>
              <a:t>     Failure/Error: expect(</a:t>
            </a:r>
            <a:r>
              <a:rPr lang="en-US" b="1" dirty="0" err="1"/>
              <a:t>plugin_attribute</a:t>
            </a:r>
            <a:r>
              <a:rPr lang="en-US" b="1" dirty="0"/>
              <a:t>('apache/modules')).to </a:t>
            </a:r>
            <a:r>
              <a:rPr lang="en-US" b="1" dirty="0" err="1"/>
              <a:t>eq</a:t>
            </a:r>
            <a:r>
              <a:rPr lang="en-US" b="1" dirty="0"/>
              <a:t>("OUTPUT")</a:t>
            </a:r>
          </a:p>
          <a:p>
            <a:endParaRPr lang="en-US" b="1" dirty="0"/>
          </a:p>
          <a:p>
            <a:r>
              <a:rPr lang="en-US" b="1" dirty="0"/>
              <a:t>     </a:t>
            </a:r>
            <a:r>
              <a:rPr lang="en-US" b="1" dirty="0" err="1"/>
              <a:t>NoMethodError</a:t>
            </a:r>
            <a:r>
              <a:rPr lang="en-US" b="1" dirty="0"/>
              <a:t>:</a:t>
            </a:r>
          </a:p>
          <a:p>
            <a:r>
              <a:rPr lang="en-US" b="1" dirty="0"/>
              <a:t>       undefined method `[]' for </a:t>
            </a:r>
            <a:r>
              <a:rPr lang="en-US" b="1" dirty="0" err="1"/>
              <a:t>nil:NilClass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419390"/>
            <a:ext cx="14420850" cy="12482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5149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the Apache Modules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Ohai.plugin</a:t>
            </a:r>
            <a:r>
              <a:rPr lang="en-US" b="1" dirty="0"/>
              <a:t> :Apache do</a:t>
            </a:r>
          </a:p>
          <a:p>
            <a:r>
              <a:rPr lang="en-US" b="1" dirty="0"/>
              <a:t>  provides 'apache/modules'</a:t>
            </a:r>
          </a:p>
          <a:p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collect_data</a:t>
            </a:r>
            <a:r>
              <a:rPr lang="en-US" b="1" dirty="0"/>
              <a:t> :default do</a:t>
            </a:r>
          </a:p>
          <a:p>
            <a:r>
              <a:rPr lang="en-US" b="1" dirty="0"/>
              <a:t>    apache </a:t>
            </a:r>
            <a:r>
              <a:rPr lang="en-US" b="1" dirty="0" err="1"/>
              <a:t>Mash.new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err="1"/>
              <a:t>modules_cmd</a:t>
            </a:r>
            <a:r>
              <a:rPr lang="en-US" b="1" dirty="0"/>
              <a:t> = </a:t>
            </a:r>
            <a:r>
              <a:rPr lang="en-US" b="1" dirty="0" err="1"/>
              <a:t>shell_out</a:t>
            </a:r>
            <a:r>
              <a:rPr lang="en-US" b="1" dirty="0"/>
              <a:t>('</a:t>
            </a:r>
            <a:r>
              <a:rPr lang="en-US" b="1" dirty="0" err="1"/>
              <a:t>apachectl</a:t>
            </a:r>
            <a:r>
              <a:rPr lang="en-US" b="1" dirty="0"/>
              <a:t> -t -D DUMP_MODULES')</a:t>
            </a:r>
          </a:p>
          <a:p>
            <a:r>
              <a:rPr lang="en-US" b="1" dirty="0"/>
              <a:t>    apache[:modules] = </a:t>
            </a:r>
            <a:r>
              <a:rPr lang="en-US" b="1" dirty="0" err="1"/>
              <a:t>modules_cmd.stdout</a:t>
            </a:r>
            <a:endParaRPr lang="en-US" b="1" dirty="0"/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/files/default/</a:t>
            </a:r>
            <a:r>
              <a:rPr lang="en-US" dirty="0" err="1" smtClean="0"/>
              <a:t>httpd_modules.rb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35375"/>
            <a:ext cx="14404273" cy="2793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1793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.[2016-10-05T17:00:43-05:00] WARN: Plugin Definition Error: &lt;files/default&gt;: </a:t>
            </a:r>
            <a:r>
              <a:rPr lang="en-US" b="1" dirty="0" err="1"/>
              <a:t>collect_data</a:t>
            </a:r>
            <a:r>
              <a:rPr lang="en-US" b="1" dirty="0"/>
              <a:t> already defined on platform default</a:t>
            </a:r>
          </a:p>
          <a:p>
            <a:r>
              <a:rPr lang="en-US" b="1" dirty="0"/>
              <a:t>....</a:t>
            </a:r>
            <a:r>
              <a:rPr lang="en-US" b="1" dirty="0" smtClean="0"/>
              <a:t>..</a:t>
            </a:r>
            <a:r>
              <a:rPr lang="en-US" b="1" dirty="0"/>
              <a:t>....</a:t>
            </a:r>
          </a:p>
          <a:p>
            <a:endParaRPr lang="en-US" b="1" dirty="0"/>
          </a:p>
          <a:p>
            <a:r>
              <a:rPr lang="en-US" b="1" dirty="0"/>
              <a:t>Finished in 5.84 seconds (files took 3.01 seconds to load)</a:t>
            </a:r>
          </a:p>
          <a:p>
            <a:r>
              <a:rPr lang="en-US" b="1" dirty="0" smtClean="0"/>
              <a:t>11 </a:t>
            </a:r>
            <a:r>
              <a:rPr lang="en-US" b="1" dirty="0"/>
              <a:t>examples, 0 failures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6150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</p:txBody>
      </p:sp>
    </p:spTree>
    <p:extLst>
      <p:ext uri="{BB962C8B-B14F-4D97-AF65-F5344CB8AC3E}">
        <p14:creationId xmlns:p14="http://schemas.microsoft.com/office/powerpoint/2010/main" val="51627236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 Dependency on the </a:t>
            </a:r>
            <a:r>
              <a:rPr lang="en-US" dirty="0" err="1" smtClean="0"/>
              <a:t>Ohai</a:t>
            </a:r>
            <a:r>
              <a:rPr lang="en-US" dirty="0" smtClean="0"/>
              <a:t> Cookbook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name '</a:t>
            </a:r>
            <a:r>
              <a:rPr lang="en-US" b="1" dirty="0" err="1"/>
              <a:t>httpd</a:t>
            </a:r>
            <a:r>
              <a:rPr lang="en-US" b="1" dirty="0"/>
              <a:t>'</a:t>
            </a:r>
          </a:p>
          <a:p>
            <a:r>
              <a:rPr lang="en-US" b="1" dirty="0"/>
              <a:t>maintainer 'The Authors'</a:t>
            </a:r>
          </a:p>
          <a:p>
            <a:r>
              <a:rPr lang="en-US" b="1" dirty="0" err="1"/>
              <a:t>maintainer_email</a:t>
            </a:r>
            <a:r>
              <a:rPr lang="en-US" b="1" dirty="0"/>
              <a:t> '</a:t>
            </a:r>
            <a:r>
              <a:rPr lang="en-US" b="1" dirty="0" err="1"/>
              <a:t>you@example.com</a:t>
            </a:r>
            <a:r>
              <a:rPr lang="en-US" b="1" dirty="0"/>
              <a:t>'</a:t>
            </a:r>
          </a:p>
          <a:p>
            <a:r>
              <a:rPr lang="en-US" b="1" dirty="0"/>
              <a:t>license '</a:t>
            </a:r>
            <a:r>
              <a:rPr lang="en-US" b="1" dirty="0" err="1"/>
              <a:t>all_rights</a:t>
            </a:r>
            <a:r>
              <a:rPr lang="en-US" b="1" dirty="0"/>
              <a:t>'</a:t>
            </a:r>
          </a:p>
          <a:p>
            <a:r>
              <a:rPr lang="en-US" b="1" dirty="0"/>
              <a:t>description 'Installs/Configures </a:t>
            </a:r>
            <a:r>
              <a:rPr lang="en-US" b="1" dirty="0" err="1"/>
              <a:t>httpd</a:t>
            </a:r>
            <a:r>
              <a:rPr lang="en-US" b="1" dirty="0"/>
              <a:t>'</a:t>
            </a:r>
          </a:p>
          <a:p>
            <a:r>
              <a:rPr lang="en-US" b="1" dirty="0" err="1"/>
              <a:t>long_description</a:t>
            </a:r>
            <a:r>
              <a:rPr lang="en-US" b="1" dirty="0"/>
              <a:t> 'Installs/Configures </a:t>
            </a:r>
            <a:r>
              <a:rPr lang="en-US" b="1" dirty="0" err="1"/>
              <a:t>httpd</a:t>
            </a:r>
            <a:r>
              <a:rPr lang="en-US" b="1" dirty="0"/>
              <a:t>'</a:t>
            </a:r>
          </a:p>
          <a:p>
            <a:r>
              <a:rPr lang="en-US" b="1" dirty="0"/>
              <a:t>version '0.1.0'</a:t>
            </a:r>
          </a:p>
          <a:p>
            <a:endParaRPr lang="en-US" b="1" dirty="0"/>
          </a:p>
          <a:p>
            <a:r>
              <a:rPr lang="en-US" b="1" dirty="0"/>
              <a:t># If you upload to Supermarket you should set this so your cookbook</a:t>
            </a:r>
          </a:p>
          <a:p>
            <a:r>
              <a:rPr lang="en-US" b="1" dirty="0"/>
              <a:t># gets a `View Issues` link</a:t>
            </a:r>
          </a:p>
          <a:p>
            <a:r>
              <a:rPr lang="en-US" b="1" dirty="0"/>
              <a:t># </a:t>
            </a:r>
            <a:r>
              <a:rPr lang="en-US" b="1" dirty="0" err="1"/>
              <a:t>issues_url</a:t>
            </a:r>
            <a:r>
              <a:rPr lang="en-US" b="1" dirty="0"/>
              <a:t> 'https://</a:t>
            </a:r>
            <a:r>
              <a:rPr lang="en-US" b="1" dirty="0" err="1"/>
              <a:t>github.com</a:t>
            </a:r>
            <a:r>
              <a:rPr lang="en-US" b="1" dirty="0"/>
              <a:t>/&lt;</a:t>
            </a:r>
            <a:r>
              <a:rPr lang="en-US" b="1" dirty="0" err="1"/>
              <a:t>insert_org_here</a:t>
            </a:r>
            <a:r>
              <a:rPr lang="en-US" b="1" dirty="0"/>
              <a:t>&gt;/</a:t>
            </a:r>
            <a:r>
              <a:rPr lang="en-US" b="1" dirty="0" err="1"/>
              <a:t>httpd</a:t>
            </a:r>
            <a:r>
              <a:rPr lang="en-US" b="1" dirty="0"/>
              <a:t>/issues' if </a:t>
            </a:r>
            <a:r>
              <a:rPr lang="en-US" b="1" dirty="0" err="1"/>
              <a:t>respond_to</a:t>
            </a:r>
            <a:r>
              <a:rPr lang="en-US" b="1" dirty="0"/>
              <a:t>?(:</a:t>
            </a:r>
            <a:r>
              <a:rPr lang="en-US" b="1" dirty="0" err="1"/>
              <a:t>issues_url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# If you upload to Supermarket you should set this so your cookbook</a:t>
            </a:r>
          </a:p>
          <a:p>
            <a:r>
              <a:rPr lang="en-US" b="1" dirty="0"/>
              <a:t># gets a `View Source` link</a:t>
            </a:r>
          </a:p>
          <a:p>
            <a:r>
              <a:rPr lang="en-US" b="1" dirty="0"/>
              <a:t># </a:t>
            </a:r>
            <a:r>
              <a:rPr lang="en-US" b="1" dirty="0" err="1"/>
              <a:t>source_url</a:t>
            </a:r>
            <a:r>
              <a:rPr lang="en-US" b="1" dirty="0"/>
              <a:t> 'https://</a:t>
            </a:r>
            <a:r>
              <a:rPr lang="en-US" b="1" dirty="0" err="1"/>
              <a:t>github.com</a:t>
            </a:r>
            <a:r>
              <a:rPr lang="en-US" b="1" dirty="0"/>
              <a:t>/&lt;</a:t>
            </a:r>
            <a:r>
              <a:rPr lang="en-US" b="1" dirty="0" err="1"/>
              <a:t>insert_org_here</a:t>
            </a:r>
            <a:r>
              <a:rPr lang="en-US" b="1" dirty="0"/>
              <a:t>&gt;/</a:t>
            </a:r>
            <a:r>
              <a:rPr lang="en-US" b="1" dirty="0" err="1"/>
              <a:t>httpd</a:t>
            </a:r>
            <a:r>
              <a:rPr lang="en-US" b="1" dirty="0"/>
              <a:t>' if </a:t>
            </a:r>
            <a:r>
              <a:rPr lang="en-US" b="1" dirty="0" err="1"/>
              <a:t>respond_to</a:t>
            </a:r>
            <a:r>
              <a:rPr lang="en-US" b="1" dirty="0"/>
              <a:t>?(:</a:t>
            </a:r>
            <a:r>
              <a:rPr lang="en-US" b="1" dirty="0" err="1"/>
              <a:t>source_url</a:t>
            </a:r>
            <a:r>
              <a:rPr lang="en-US" b="1" dirty="0"/>
              <a:t>)</a:t>
            </a:r>
          </a:p>
          <a:p>
            <a:r>
              <a:rPr lang="en-US" b="1" dirty="0"/>
              <a:t>depends '</a:t>
            </a:r>
            <a:r>
              <a:rPr lang="en-US" b="1" dirty="0" err="1"/>
              <a:t>ohai</a:t>
            </a:r>
            <a:r>
              <a:rPr lang="en-US" b="1" dirty="0"/>
              <a:t>'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</a:t>
            </a:r>
            <a:r>
              <a:rPr lang="en-US" dirty="0" err="1" smtClean="0"/>
              <a:t>metadata.rb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7270858"/>
            <a:ext cx="14404273" cy="4576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132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Recipe: </a:t>
            </a:r>
            <a:r>
              <a:rPr lang="en-US" b="1" dirty="0" err="1"/>
              <a:t>code_generator</a:t>
            </a:r>
            <a:r>
              <a:rPr lang="en-US" b="1" dirty="0"/>
              <a:t>::recipe</a:t>
            </a:r>
          </a:p>
          <a:p>
            <a:r>
              <a:rPr lang="en-US" b="1" dirty="0"/>
              <a:t>  * directory[/Users/</a:t>
            </a:r>
            <a:r>
              <a:rPr lang="en-US" b="1" dirty="0" err="1"/>
              <a:t>franklinwebber</a:t>
            </a:r>
            <a:r>
              <a:rPr lang="en-US" b="1" dirty="0"/>
              <a:t>/training/source/</a:t>
            </a:r>
            <a:r>
              <a:rPr lang="en-US" b="1" dirty="0" err="1"/>
              <a:t>extending_cookbooks</a:t>
            </a:r>
            <a:r>
              <a:rPr lang="en-US" b="1" dirty="0"/>
              <a:t>-repo/cookbooks/</a:t>
            </a:r>
            <a:r>
              <a:rPr lang="en-US" b="1" dirty="0" err="1"/>
              <a:t>httpd</a:t>
            </a:r>
            <a:r>
              <a:rPr lang="en-US" b="1" dirty="0"/>
              <a:t>/spec/unit/recipes] action create (up to date)</a:t>
            </a:r>
          </a:p>
          <a:p>
            <a:r>
              <a:rPr lang="en-US" b="1" dirty="0"/>
              <a:t>  * </a:t>
            </a:r>
            <a:r>
              <a:rPr lang="en-US" b="1" dirty="0" err="1"/>
              <a:t>cookbook_file</a:t>
            </a:r>
            <a:r>
              <a:rPr lang="en-US" b="1" dirty="0"/>
              <a:t>[/Users/</a:t>
            </a:r>
            <a:r>
              <a:rPr lang="en-US" b="1" dirty="0" err="1"/>
              <a:t>franklinwebber</a:t>
            </a:r>
            <a:r>
              <a:rPr lang="en-US" b="1" dirty="0"/>
              <a:t>/training/source/</a:t>
            </a:r>
            <a:r>
              <a:rPr lang="en-US" b="1" dirty="0" err="1"/>
              <a:t>extending_cookbooks</a:t>
            </a:r>
            <a:r>
              <a:rPr lang="en-US" b="1" dirty="0"/>
              <a:t>-repo/cookbooks/</a:t>
            </a:r>
            <a:r>
              <a:rPr lang="en-US" b="1" dirty="0" err="1"/>
              <a:t>httpd</a:t>
            </a:r>
            <a:r>
              <a:rPr lang="en-US" b="1" dirty="0"/>
              <a:t>/spec/</a:t>
            </a:r>
            <a:r>
              <a:rPr lang="en-US" b="1" dirty="0" err="1"/>
              <a:t>spec_helper.rb</a:t>
            </a:r>
            <a:r>
              <a:rPr lang="en-US" b="1" dirty="0"/>
              <a:t>] action </a:t>
            </a:r>
            <a:r>
              <a:rPr lang="en-US" b="1" dirty="0" err="1"/>
              <a:t>create_if_missing</a:t>
            </a:r>
            <a:r>
              <a:rPr lang="en-US" b="1" dirty="0"/>
              <a:t> (up to date)</a:t>
            </a:r>
          </a:p>
          <a:p>
            <a:r>
              <a:rPr lang="en-US" b="1" dirty="0"/>
              <a:t>  * template[/Users/</a:t>
            </a:r>
            <a:r>
              <a:rPr lang="en-US" b="1" dirty="0" err="1"/>
              <a:t>franklinwebber</a:t>
            </a:r>
            <a:r>
              <a:rPr lang="en-US" b="1" dirty="0"/>
              <a:t>/training/source/</a:t>
            </a:r>
            <a:r>
              <a:rPr lang="en-US" b="1" dirty="0" err="1"/>
              <a:t>extending_cookbooks</a:t>
            </a:r>
            <a:r>
              <a:rPr lang="en-US" b="1" dirty="0"/>
              <a:t>-repo/cookbooks/</a:t>
            </a:r>
            <a:r>
              <a:rPr lang="en-US" b="1" dirty="0" err="1"/>
              <a:t>httpd</a:t>
            </a:r>
            <a:r>
              <a:rPr lang="en-US" b="1" dirty="0"/>
              <a:t>/spec/unit/recipes/</a:t>
            </a:r>
            <a:r>
              <a:rPr lang="en-US" b="1" dirty="0" err="1"/>
              <a:t>ohai_httpd_modules_spec.rb</a:t>
            </a:r>
            <a:r>
              <a:rPr lang="en-US" b="1" dirty="0"/>
              <a:t>] action </a:t>
            </a:r>
            <a:r>
              <a:rPr lang="en-US" b="1" dirty="0" err="1" smtClean="0"/>
              <a:t>create_if_missing</a:t>
            </a:r>
            <a:endParaRPr lang="en-US" b="1" dirty="0"/>
          </a:p>
          <a:p>
            <a:r>
              <a:rPr lang="en-US" b="1" dirty="0" smtClean="0"/>
              <a:t>...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generate recipe </a:t>
            </a:r>
            <a:r>
              <a:rPr lang="en-US" dirty="0" err="1"/>
              <a:t>ohai_httpd_modules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Recipe to Add the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60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 tested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the Expectation Plugin Deployed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# ... UPPER PORTION OF THE SPECIFICATION ... </a:t>
            </a:r>
          </a:p>
          <a:p>
            <a:r>
              <a:rPr lang="en-US" b="1" dirty="0" smtClean="0"/>
              <a:t>    let</a:t>
            </a:r>
            <a:r>
              <a:rPr lang="en-US" b="1" dirty="0"/>
              <a:t>(:</a:t>
            </a:r>
            <a:r>
              <a:rPr lang="en-US" b="1" dirty="0" err="1"/>
              <a:t>chef_run</a:t>
            </a:r>
            <a:r>
              <a:rPr lang="en-US" b="1" dirty="0"/>
              <a:t>) do</a:t>
            </a:r>
          </a:p>
          <a:p>
            <a:r>
              <a:rPr lang="en-US" b="1" dirty="0"/>
              <a:t>      runner = </a:t>
            </a:r>
            <a:r>
              <a:rPr lang="en-US" b="1" dirty="0" err="1"/>
              <a:t>ChefSpec</a:t>
            </a:r>
            <a:r>
              <a:rPr lang="en-US" b="1" dirty="0"/>
              <a:t>::</a:t>
            </a:r>
            <a:r>
              <a:rPr lang="en-US" b="1" dirty="0" err="1"/>
              <a:t>ServerRunner.new</a:t>
            </a:r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 err="1"/>
              <a:t>runner.converge</a:t>
            </a:r>
            <a:r>
              <a:rPr lang="en-US" b="1" dirty="0"/>
              <a:t>(</a:t>
            </a:r>
            <a:r>
              <a:rPr lang="en-US" b="1" dirty="0" err="1"/>
              <a:t>described_recipe</a:t>
            </a:r>
            <a:r>
              <a:rPr lang="en-US" b="1" dirty="0"/>
              <a:t>)</a:t>
            </a:r>
          </a:p>
          <a:p>
            <a:r>
              <a:rPr lang="en-US" b="1" dirty="0"/>
              <a:t>    end</a:t>
            </a:r>
          </a:p>
          <a:p>
            <a:endParaRPr lang="en-US" b="1" dirty="0"/>
          </a:p>
          <a:p>
            <a:r>
              <a:rPr lang="en-US" b="1" dirty="0"/>
              <a:t>    it 'converges successfully' do</a:t>
            </a:r>
          </a:p>
          <a:p>
            <a:r>
              <a:rPr lang="en-US" b="1" dirty="0"/>
              <a:t>      expect { </a:t>
            </a:r>
            <a:r>
              <a:rPr lang="en-US" b="1" dirty="0" err="1"/>
              <a:t>chef_run</a:t>
            </a:r>
            <a:r>
              <a:rPr lang="en-US" b="1" dirty="0"/>
              <a:t> }.</a:t>
            </a:r>
            <a:r>
              <a:rPr lang="en-US" b="1" dirty="0" err="1"/>
              <a:t>to_not</a:t>
            </a:r>
            <a:r>
              <a:rPr lang="en-US" b="1" dirty="0"/>
              <a:t> </a:t>
            </a:r>
            <a:r>
              <a:rPr lang="en-US" b="1" dirty="0" err="1"/>
              <a:t>raise_error</a:t>
            </a:r>
            <a:endParaRPr lang="en-US" b="1" dirty="0"/>
          </a:p>
          <a:p>
            <a:r>
              <a:rPr lang="en-US" b="1" dirty="0"/>
              <a:t>    </a:t>
            </a:r>
            <a:r>
              <a:rPr lang="en-US" b="1" dirty="0" smtClean="0"/>
              <a:t>end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it </a:t>
            </a:r>
            <a:r>
              <a:rPr lang="en-US" b="1" dirty="0"/>
              <a:t>'installs the modules plugin' do</a:t>
            </a:r>
          </a:p>
          <a:p>
            <a:r>
              <a:rPr lang="en-US" b="1" dirty="0"/>
              <a:t>      expect(</a:t>
            </a:r>
            <a:r>
              <a:rPr lang="en-US" b="1" dirty="0" err="1"/>
              <a:t>chef_run</a:t>
            </a:r>
            <a:r>
              <a:rPr lang="en-US" b="1" dirty="0"/>
              <a:t>).to </a:t>
            </a:r>
            <a:r>
              <a:rPr lang="en-US" b="1" dirty="0" err="1"/>
              <a:t>create_ohai_plugin</a:t>
            </a:r>
            <a:r>
              <a:rPr lang="en-US" b="1" dirty="0"/>
              <a:t>('</a:t>
            </a:r>
            <a:r>
              <a:rPr lang="en-US" b="1" dirty="0" err="1"/>
              <a:t>httpd_modules</a:t>
            </a:r>
            <a:r>
              <a:rPr lang="en-US" b="1" dirty="0"/>
              <a:t>')</a:t>
            </a:r>
          </a:p>
          <a:p>
            <a:r>
              <a:rPr lang="en-US" b="1" dirty="0"/>
              <a:t>    end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/spec/unit/recipes/</a:t>
            </a:r>
            <a:r>
              <a:rPr lang="en-US" dirty="0" err="1" smtClean="0"/>
              <a:t>ohai_httpd_modules_spec.rb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6049356"/>
            <a:ext cx="14404273" cy="122709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57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....</a:t>
            </a:r>
            <a:r>
              <a:rPr lang="en-US" b="1" dirty="0" smtClean="0"/>
              <a:t>...</a:t>
            </a:r>
            <a:r>
              <a:rPr lang="en-US" b="1" dirty="0"/>
              <a:t>...F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 1) </a:t>
            </a:r>
            <a:r>
              <a:rPr lang="en-US" b="1" dirty="0" err="1"/>
              <a:t>httpd</a:t>
            </a:r>
            <a:r>
              <a:rPr lang="en-US" b="1" dirty="0"/>
              <a:t>::</a:t>
            </a:r>
            <a:r>
              <a:rPr lang="en-US" b="1" dirty="0" err="1"/>
              <a:t>ohai_httpd_modules</a:t>
            </a:r>
            <a:r>
              <a:rPr lang="en-US" b="1" dirty="0"/>
              <a:t> When all attributes are default, on an unspecified platform installs the modules plugin</a:t>
            </a:r>
          </a:p>
          <a:p>
            <a:r>
              <a:rPr lang="en-US" b="1" dirty="0"/>
              <a:t>     Failure/Error: expect(</a:t>
            </a:r>
            <a:r>
              <a:rPr lang="en-US" b="1" dirty="0" err="1"/>
              <a:t>chef_run</a:t>
            </a:r>
            <a:r>
              <a:rPr lang="en-US" b="1" dirty="0"/>
              <a:t>).to </a:t>
            </a:r>
            <a:r>
              <a:rPr lang="en-US" b="1" dirty="0" err="1"/>
              <a:t>create_ohai_plugin</a:t>
            </a:r>
            <a:r>
              <a:rPr lang="en-US" b="1" dirty="0"/>
              <a:t>('</a:t>
            </a:r>
            <a:r>
              <a:rPr lang="en-US" b="1" dirty="0" err="1"/>
              <a:t>httpd_modules</a:t>
            </a:r>
            <a:r>
              <a:rPr lang="en-US" b="1" dirty="0"/>
              <a:t>')</a:t>
            </a:r>
          </a:p>
          <a:p>
            <a:endParaRPr lang="en-US" b="1" dirty="0"/>
          </a:p>
          <a:p>
            <a:r>
              <a:rPr lang="en-US" b="1" dirty="0"/>
              <a:t>       expected "</a:t>
            </a:r>
            <a:r>
              <a:rPr lang="en-US" b="1" dirty="0" err="1"/>
              <a:t>ohai_plugin</a:t>
            </a:r>
            <a:r>
              <a:rPr lang="en-US" b="1" dirty="0"/>
              <a:t>[</a:t>
            </a:r>
            <a:r>
              <a:rPr lang="en-US" b="1" dirty="0" err="1"/>
              <a:t>httpd_modules</a:t>
            </a:r>
            <a:r>
              <a:rPr lang="en-US" b="1" dirty="0"/>
              <a:t>]" with action :create to be in Chef run. Other </a:t>
            </a:r>
            <a:r>
              <a:rPr lang="en-US" b="1" dirty="0" err="1"/>
              <a:t>ohai_plugin</a:t>
            </a:r>
            <a:r>
              <a:rPr lang="en-US" b="1" dirty="0"/>
              <a:t> resources: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485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</p:txBody>
      </p:sp>
    </p:spTree>
    <p:extLst>
      <p:ext uri="{BB962C8B-B14F-4D97-AF65-F5344CB8AC3E}">
        <p14:creationId xmlns:p14="http://schemas.microsoft.com/office/powerpoint/2010/main" val="200850897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</a:t>
            </a:r>
            <a:r>
              <a:rPr lang="en-US" dirty="0" err="1" smtClean="0"/>
              <a:t>Ohai</a:t>
            </a:r>
            <a:r>
              <a:rPr lang="en-US" dirty="0" smtClean="0"/>
              <a:t> Plugin in the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#</a:t>
            </a:r>
          </a:p>
          <a:p>
            <a:r>
              <a:rPr lang="en-US" b="1" dirty="0"/>
              <a:t># Cookbook Name:: </a:t>
            </a:r>
            <a:r>
              <a:rPr lang="en-US" b="1" dirty="0" err="1"/>
              <a:t>httpd</a:t>
            </a:r>
            <a:endParaRPr lang="en-US" b="1" dirty="0"/>
          </a:p>
          <a:p>
            <a:r>
              <a:rPr lang="en-US" b="1" dirty="0"/>
              <a:t># Recipe:: </a:t>
            </a:r>
            <a:r>
              <a:rPr lang="en-US" b="1" dirty="0" err="1"/>
              <a:t>ohai_httpd_modules</a:t>
            </a:r>
            <a:endParaRPr lang="en-US" b="1" dirty="0"/>
          </a:p>
          <a:p>
            <a:r>
              <a:rPr lang="en-US" b="1" dirty="0"/>
              <a:t>#</a:t>
            </a:r>
          </a:p>
          <a:p>
            <a:r>
              <a:rPr lang="en-US" b="1" dirty="0"/>
              <a:t># Copyright (c) 2016 The Authors, All Rights Reserved.</a:t>
            </a:r>
          </a:p>
          <a:p>
            <a:r>
              <a:rPr lang="en-US" b="1" dirty="0" err="1"/>
              <a:t>ohai_plugin</a:t>
            </a:r>
            <a:r>
              <a:rPr lang="en-US" b="1" dirty="0"/>
              <a:t> '</a:t>
            </a:r>
            <a:r>
              <a:rPr lang="en-US" b="1" dirty="0" err="1"/>
              <a:t>httpd_modules</a:t>
            </a:r>
            <a:r>
              <a:rPr lang="en-US" b="1" dirty="0"/>
              <a:t>'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ohai_httpd_modules.rb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66709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3662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...........</a:t>
            </a:r>
          </a:p>
          <a:p>
            <a:endParaRPr lang="en-US" b="1" dirty="0"/>
          </a:p>
          <a:p>
            <a:r>
              <a:rPr lang="en-US" b="1" dirty="0"/>
              <a:t>Finished in 5.77 seconds (files took 2.62 seconds to load)</a:t>
            </a:r>
          </a:p>
          <a:p>
            <a:r>
              <a:rPr lang="en-US" b="1" dirty="0"/>
              <a:t>12 examples, 0 failures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6836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</p:txBody>
      </p:sp>
    </p:spTree>
    <p:extLst>
      <p:ext uri="{BB962C8B-B14F-4D97-AF65-F5344CB8AC3E}">
        <p14:creationId xmlns:p14="http://schemas.microsoft.com/office/powerpoint/2010/main" val="4902708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</p:txBody>
      </p:sp>
    </p:spTree>
    <p:extLst>
      <p:ext uri="{BB962C8B-B14F-4D97-AF65-F5344CB8AC3E}">
        <p14:creationId xmlns:p14="http://schemas.microsoft.com/office/powerpoint/2010/main" val="213164249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Successfully installed chefspec-ohai-0.1.0</a:t>
            </a:r>
          </a:p>
          <a:p>
            <a:r>
              <a:rPr lang="en-US" b="1" dirty="0"/>
              <a:t>1 gem installed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gem install </a:t>
            </a:r>
            <a:r>
              <a:rPr lang="en-US" dirty="0" err="1" smtClean="0"/>
              <a:t>chefspec-ohai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</a:t>
            </a:r>
            <a:r>
              <a:rPr lang="en-US" dirty="0" err="1" smtClean="0"/>
              <a:t>chefspec-ohai</a:t>
            </a:r>
            <a:r>
              <a:rPr lang="en-US" dirty="0" smtClean="0"/>
              <a:t> 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4520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Gem to the Spec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'</a:t>
            </a:r>
          </a:p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/</a:t>
            </a:r>
            <a:r>
              <a:rPr lang="en-US" b="1" dirty="0" err="1"/>
              <a:t>berkshelf</a:t>
            </a:r>
            <a:r>
              <a:rPr lang="en-US" b="1" dirty="0"/>
              <a:t>'</a:t>
            </a:r>
          </a:p>
          <a:p>
            <a:r>
              <a:rPr lang="en-US" b="1" dirty="0"/>
              <a:t>require '</a:t>
            </a:r>
            <a:r>
              <a:rPr lang="en-US" b="1" dirty="0" err="1"/>
              <a:t>chefspec</a:t>
            </a:r>
            <a:r>
              <a:rPr lang="en-US" b="1" dirty="0"/>
              <a:t>/</a:t>
            </a:r>
            <a:r>
              <a:rPr lang="en-US" b="1" dirty="0" err="1"/>
              <a:t>ohai</a:t>
            </a:r>
            <a:r>
              <a:rPr lang="en-US" b="1" dirty="0"/>
              <a:t>'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175107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645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mkdir</a:t>
            </a:r>
            <a:r>
              <a:rPr lang="en-US" dirty="0" smtClean="0"/>
              <a:t> cookbooks/</a:t>
            </a:r>
            <a:r>
              <a:rPr lang="en-US" dirty="0" err="1" smtClean="0"/>
              <a:t>httpd</a:t>
            </a:r>
            <a:r>
              <a:rPr lang="en-US" dirty="0" smtClean="0"/>
              <a:t>/spec/unit/plugins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Directory for Plugins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5151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First Expectation for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require '</a:t>
            </a:r>
            <a:r>
              <a:rPr lang="en-US" b="1" dirty="0" err="1" smtClean="0"/>
              <a:t>spec_helper</a:t>
            </a:r>
            <a:r>
              <a:rPr lang="en-US" b="1" dirty="0" smtClean="0"/>
              <a:t>'</a:t>
            </a:r>
          </a:p>
          <a:p>
            <a:endParaRPr lang="en-US" b="1" dirty="0"/>
          </a:p>
          <a:p>
            <a:r>
              <a:rPr lang="en-US" b="1" dirty="0" err="1" smtClean="0"/>
              <a:t>describe_ohai_plugin</a:t>
            </a:r>
            <a:r>
              <a:rPr lang="en-US" b="1" dirty="0" smtClean="0"/>
              <a:t> :Apache do</a:t>
            </a:r>
          </a:p>
          <a:p>
            <a:r>
              <a:rPr lang="en-US" b="1" dirty="0" smtClean="0"/>
              <a:t>  let(:</a:t>
            </a:r>
            <a:r>
              <a:rPr lang="en-US" b="1" dirty="0" err="1" smtClean="0"/>
              <a:t>plugin_file</a:t>
            </a:r>
            <a:r>
              <a:rPr lang="en-US" b="1" dirty="0" smtClean="0"/>
              <a:t>) { 'files/default/</a:t>
            </a:r>
            <a:r>
              <a:rPr lang="en-US" b="1" dirty="0" err="1" smtClean="0"/>
              <a:t>httpd_modules.rb</a:t>
            </a:r>
            <a:r>
              <a:rPr lang="en-US" b="1" dirty="0" smtClean="0"/>
              <a:t>' }</a:t>
            </a:r>
          </a:p>
          <a:p>
            <a:endParaRPr lang="en-US" b="1" dirty="0"/>
          </a:p>
          <a:p>
            <a:r>
              <a:rPr lang="en-US" b="1" dirty="0" smtClean="0"/>
              <a:t>  it 'provides apache/modules' do</a:t>
            </a:r>
          </a:p>
          <a:p>
            <a:r>
              <a:rPr lang="en-US" b="1" dirty="0" smtClean="0"/>
              <a:t>    expect(plugin).to </a:t>
            </a:r>
            <a:r>
              <a:rPr lang="en-US" b="1" dirty="0" err="1" smtClean="0"/>
              <a:t>provide_attribute</a:t>
            </a:r>
            <a:r>
              <a:rPr lang="en-US" b="1" dirty="0" smtClean="0"/>
              <a:t>('apache/modules')</a:t>
            </a:r>
            <a:endParaRPr lang="en-US" b="1" dirty="0"/>
          </a:p>
          <a:p>
            <a:r>
              <a:rPr lang="en-US" b="1" dirty="0" smtClean="0"/>
              <a:t>  end</a:t>
            </a:r>
          </a:p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~/cookbooks/</a:t>
            </a:r>
            <a:r>
              <a:rPr lang="en-US" dirty="0" err="1" smtClean="0"/>
              <a:t>httpd</a:t>
            </a:r>
            <a:r>
              <a:rPr lang="en-US" dirty="0" smtClean="0"/>
              <a:t>/spec/unit/plugins/</a:t>
            </a:r>
            <a:r>
              <a:rPr lang="en-US" dirty="0" err="1" smtClean="0"/>
              <a:t>httpd_modules_spec.rb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6523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F..........</a:t>
            </a:r>
          </a:p>
          <a:p>
            <a:endParaRPr lang="en-US" b="1" dirty="0"/>
          </a:p>
          <a:p>
            <a:r>
              <a:rPr lang="en-US" b="1" dirty="0"/>
              <a:t>Failures:</a:t>
            </a:r>
          </a:p>
          <a:p>
            <a:endParaRPr lang="en-US" b="1" dirty="0"/>
          </a:p>
          <a:p>
            <a:r>
              <a:rPr lang="en-US" b="1" dirty="0"/>
              <a:t> 1) Apache provides 'apache/modules'</a:t>
            </a:r>
          </a:p>
          <a:p>
            <a:r>
              <a:rPr lang="en-US" b="1" dirty="0"/>
              <a:t>     Failure/Error: let(:</a:t>
            </a:r>
            <a:r>
              <a:rPr lang="en-US" b="1" dirty="0" err="1"/>
              <a:t>plugin_source</a:t>
            </a:r>
            <a:r>
              <a:rPr lang="en-US" b="1" dirty="0"/>
              <a:t>) { </a:t>
            </a:r>
            <a:r>
              <a:rPr lang="en-US" b="1" dirty="0" err="1"/>
              <a:t>File.read</a:t>
            </a:r>
            <a:r>
              <a:rPr lang="en-US" b="1" dirty="0"/>
              <a:t>(</a:t>
            </a:r>
            <a:r>
              <a:rPr lang="en-US" b="1" dirty="0" err="1"/>
              <a:t>plugin_file</a:t>
            </a:r>
            <a:r>
              <a:rPr lang="en-US" b="1" dirty="0"/>
              <a:t>) }</a:t>
            </a:r>
          </a:p>
          <a:p>
            <a:endParaRPr lang="en-US" b="1" dirty="0"/>
          </a:p>
          <a:p>
            <a:r>
              <a:rPr lang="en-US" b="1" dirty="0"/>
              <a:t>     </a:t>
            </a:r>
            <a:r>
              <a:rPr lang="en-US" b="1" dirty="0" err="1"/>
              <a:t>Errno</a:t>
            </a:r>
            <a:r>
              <a:rPr lang="en-US" b="1" dirty="0"/>
              <a:t>::ENOENT:</a:t>
            </a:r>
          </a:p>
          <a:p>
            <a:r>
              <a:rPr lang="en-US" b="1" dirty="0"/>
              <a:t>       No such file or directory @ </a:t>
            </a:r>
            <a:r>
              <a:rPr lang="en-US" b="1" dirty="0" err="1"/>
              <a:t>rb_sysopen</a:t>
            </a:r>
            <a:r>
              <a:rPr lang="en-US" b="1" dirty="0"/>
              <a:t> - files/default/</a:t>
            </a:r>
            <a:r>
              <a:rPr lang="en-US" b="1" dirty="0" err="1"/>
              <a:t>httpd_modules.rb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546390"/>
            <a:ext cx="14420850" cy="1105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Tests to See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8245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Being able to learn more about our nodes will make our reporting more powerful and benefit the recipes we write.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expectations for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expectations for the recipe to deliver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Create the recipe that delivers the </a:t>
            </a:r>
            <a:r>
              <a:rPr lang="en-US" dirty="0" err="1" smtClean="0"/>
              <a:t>Ohai</a:t>
            </a:r>
            <a:r>
              <a:rPr lang="en-US" dirty="0" smtClean="0"/>
              <a:t> plugin</a:t>
            </a:r>
          </a:p>
        </p:txBody>
      </p:sp>
    </p:spTree>
    <p:extLst>
      <p:ext uri="{BB962C8B-B14F-4D97-AF65-F5344CB8AC3E}">
        <p14:creationId xmlns:p14="http://schemas.microsoft.com/office/powerpoint/2010/main" val="236712001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15516</TotalTime>
  <Words>1539</Words>
  <Application>Microsoft Macintosh PowerPoint</Application>
  <PresentationFormat>Custom</PresentationFormat>
  <Paragraphs>200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Template</vt:lpstr>
      <vt:lpstr>Interaction</vt:lpstr>
      <vt:lpstr>Creating Ohai Plugins</vt:lpstr>
      <vt:lpstr>Objectives</vt:lpstr>
      <vt:lpstr>Creating an Ohai Plugin</vt:lpstr>
      <vt:lpstr>Installing the chefspec-ohai gem</vt:lpstr>
      <vt:lpstr>Adding the Gem to the Spec Helper</vt:lpstr>
      <vt:lpstr>Creating a Directory for Plugins Tests</vt:lpstr>
      <vt:lpstr>Defining the First Expectation for Plugin</vt:lpstr>
      <vt:lpstr>Executing the Tests to See Failure</vt:lpstr>
      <vt:lpstr>Creating an Ohai Plugin</vt:lpstr>
      <vt:lpstr>Creating the Plugin as a Cookbook File</vt:lpstr>
      <vt:lpstr>PowerPoint Presentation</vt:lpstr>
      <vt:lpstr>Executing the Tests to See Success</vt:lpstr>
      <vt:lpstr>Defining an Expectation for Attribute Value</vt:lpstr>
      <vt:lpstr>Executing the Tests to See Failure</vt:lpstr>
      <vt:lpstr>Capturing the Apache Modules Content</vt:lpstr>
      <vt:lpstr>Executing the Tests to See Success</vt:lpstr>
      <vt:lpstr>Creating an Ohai Plugin</vt:lpstr>
      <vt:lpstr>Adding a Dependency on the Ohai Cookbook</vt:lpstr>
      <vt:lpstr>Creating the Recipe to Add the Plugin</vt:lpstr>
      <vt:lpstr>Defining the Expectation Plugin Deployed</vt:lpstr>
      <vt:lpstr>Execute the Tests to See Failure</vt:lpstr>
      <vt:lpstr>Creating an Ohai Plugin</vt:lpstr>
      <vt:lpstr>Defining the Ohai Plugin in the Recipe</vt:lpstr>
      <vt:lpstr>Executing the Tests to See Success</vt:lpstr>
      <vt:lpstr>Creating an Ohai Plugin</vt:lpstr>
      <vt:lpstr>Q&amp;A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2185</cp:revision>
  <cp:lastPrinted>2015-02-07T23:49:10Z</cp:lastPrinted>
  <dcterms:created xsi:type="dcterms:W3CDTF">2012-09-13T17:36:07Z</dcterms:created>
  <dcterms:modified xsi:type="dcterms:W3CDTF">2016-10-05T22:09:21Z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