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5"/>
  </p:notesMasterIdLst>
  <p:handoutMasterIdLst>
    <p:handoutMasterId r:id="rId46"/>
  </p:handoutMasterIdLst>
  <p:sldIdLst>
    <p:sldId id="256" r:id="rId7"/>
    <p:sldId id="257" r:id="rId8"/>
    <p:sldId id="258" r:id="rId9"/>
    <p:sldId id="267" r:id="rId10"/>
    <p:sldId id="269" r:id="rId11"/>
    <p:sldId id="268" r:id="rId12"/>
    <p:sldId id="271" r:id="rId13"/>
    <p:sldId id="270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8" r:id="rId26"/>
    <p:sldId id="290" r:id="rId27"/>
    <p:sldId id="289" r:id="rId28"/>
    <p:sldId id="284" r:id="rId29"/>
    <p:sldId id="283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64" r:id="rId42"/>
    <p:sldId id="266" r:id="rId43"/>
    <p:sldId id="265" r:id="rId4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9"/>
  </p:normalViewPr>
  <p:slideViewPr>
    <p:cSldViewPr snapToGrid="0">
      <p:cViewPr>
        <p:scale>
          <a:sx n="94" d="100"/>
          <a:sy n="94" d="100"/>
        </p:scale>
        <p:origin x="-856" y="-1928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3/8/16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74319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/webagent-cookie.rb:458: warning: already initialized constant </a:t>
            </a:r>
            <a:r>
              <a:rPr lang="en-US" dirty="0" err="1"/>
              <a:t>HTTPClient</a:t>
            </a:r>
            <a:r>
              <a:rPr lang="en-US" dirty="0"/>
              <a:t>::</a:t>
            </a:r>
            <a:r>
              <a:rPr lang="en-US" dirty="0" err="1"/>
              <a:t>CookieManager</a:t>
            </a:r>
            <a:endParaRPr lang="en-US" dirty="0"/>
          </a:p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/cookie.rb:8: warning: previous definition of </a:t>
            </a:r>
            <a:r>
              <a:rPr lang="en-US" dirty="0" err="1"/>
              <a:t>CookieManager</a:t>
            </a:r>
            <a:r>
              <a:rPr lang="en-US" dirty="0"/>
              <a:t> was here</a:t>
            </a:r>
          </a:p>
          <a:p>
            <a:r>
              <a:rPr lang="en-US" dirty="0"/>
              <a:t>........</a:t>
            </a:r>
          </a:p>
          <a:p>
            <a:endParaRPr lang="en-US" dirty="0"/>
          </a:p>
          <a:p>
            <a:r>
              <a:rPr lang="en-US" dirty="0"/>
              <a:t>Finished in 1.09 seconds (files took 8.8 seconds to load)</a:t>
            </a:r>
          </a:p>
          <a:p>
            <a:r>
              <a:rPr lang="en-US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Existing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613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069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783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directory '/</a:t>
            </a:r>
            <a:r>
              <a:rPr lang="en-US" sz="2000" dirty="0" err="1"/>
              <a:t>srv</a:t>
            </a:r>
            <a:r>
              <a:rPr lang="en-US" sz="2000" dirty="0"/>
              <a:t>/apache/admin/html'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'/</a:t>
            </a:r>
            <a:r>
              <a:rPr lang="en-US" sz="2000" dirty="0" err="1"/>
              <a:t>srv</a:t>
            </a:r>
            <a:r>
              <a:rPr lang="en-US" sz="2000" dirty="0"/>
              <a:t>/apache/admin/html'</a:t>
            </a:r>
            <a:r>
              <a:rPr lang="en-US" sz="2000" dirty="0" smtClean="0"/>
              <a:t>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</a:t>
            </a:r>
            <a:r>
              <a:rPr lang="en-US" sz="2000" dirty="0"/>
              <a:t>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Admin!&lt;/h1&gt;'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45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service </a:t>
            </a:r>
            <a:r>
              <a:rPr lang="en-US" sz="2000" dirty="0"/>
              <a:t>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98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existing </a:t>
            </a:r>
            <a:r>
              <a:rPr lang="en-US" dirty="0" smtClean="0"/>
              <a:t>cookbook</a:t>
            </a: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custo</a:t>
            </a:r>
            <a:r>
              <a:rPr lang="en-US" dirty="0" smtClean="0"/>
              <a:t>m resource</a:t>
            </a: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1127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Compiling Cookbooks...</a:t>
            </a:r>
          </a:p>
          <a:p>
            <a:r>
              <a:rPr lang="en-US" sz="2000" dirty="0"/>
              <a:t>Recipe: </a:t>
            </a:r>
            <a:r>
              <a:rPr lang="en-US" sz="2000" dirty="0" err="1"/>
              <a:t>code_generator</a:t>
            </a:r>
            <a:r>
              <a:rPr lang="en-US" sz="2000" dirty="0"/>
              <a:t>::</a:t>
            </a:r>
            <a:r>
              <a:rPr lang="en-US" sz="2000" dirty="0" err="1"/>
              <a:t>lwrp</a:t>
            </a:r>
            <a:endParaRPr lang="en-US" sz="2000" dirty="0"/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/scratch/extending-cookbook/apache/resources] action create</a:t>
            </a:r>
          </a:p>
          <a:p>
            <a:r>
              <a:rPr lang="en-US" sz="2000" dirty="0"/>
              <a:t>    - create new directory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</a:t>
            </a:r>
          </a:p>
          <a:p>
            <a:r>
              <a:rPr lang="en-US" sz="2000" dirty="0"/>
              <a:t>  * template[/Users/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] action create</a:t>
            </a:r>
          </a:p>
          <a:p>
            <a:r>
              <a:rPr lang="en-US" sz="2000" dirty="0"/>
              <a:t>    - create new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endParaRPr lang="en-US" sz="2000" dirty="0"/>
          </a:p>
          <a:p>
            <a:r>
              <a:rPr lang="en-US" sz="2000" dirty="0"/>
              <a:t>    - update content in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 from none to e3b0c4</a:t>
            </a:r>
          </a:p>
          <a:p>
            <a:r>
              <a:rPr lang="en-US" sz="2000" dirty="0"/>
              <a:t>    (diff output suppressed by </a:t>
            </a:r>
            <a:r>
              <a:rPr lang="en-US" sz="2000" dirty="0" err="1"/>
              <a:t>config</a:t>
            </a:r>
            <a:r>
              <a:rPr lang="en-US" sz="2000" dirty="0"/>
              <a:t>)</a:t>
            </a:r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/scratch/extending-cookbook/apache/providers] action </a:t>
            </a:r>
            <a:r>
              <a:rPr lang="en-US" sz="2000" dirty="0" smtClean="0"/>
              <a:t>create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</a:t>
            </a:r>
            <a:r>
              <a:rPr lang="en-US" dirty="0" err="1" smtClean="0"/>
              <a:t>lwrp</a:t>
            </a:r>
            <a:r>
              <a:rPr lang="en-US" dirty="0" smtClean="0"/>
              <a:t> </a:t>
            </a:r>
            <a:r>
              <a:rPr lang="en-US" dirty="0" err="1" smtClean="0"/>
              <a:t>vhost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160956"/>
            <a:ext cx="14420850" cy="7168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511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providers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637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action :create do</a:t>
            </a:r>
          </a:p>
          <a:p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26190"/>
            <a:ext cx="14404273" cy="16030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5006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directory </a:t>
            </a:r>
            <a:r>
              <a:rPr lang="en-US" sz="2000" dirty="0"/>
              <a:t>'/</a:t>
            </a:r>
            <a:r>
              <a:rPr lang="en-US" sz="2000" dirty="0" err="1"/>
              <a:t>srv</a:t>
            </a:r>
            <a:r>
              <a:rPr lang="en-US" sz="2000" dirty="0"/>
              <a:t>/apache/admin/html'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'/</a:t>
            </a:r>
            <a:r>
              <a:rPr lang="en-US" sz="2000" dirty="0" err="1"/>
              <a:t>srv</a:t>
            </a:r>
            <a:r>
              <a:rPr lang="en-US" sz="2000" dirty="0"/>
              <a:t>/apache/admin/</a:t>
            </a:r>
            <a:r>
              <a:rPr lang="en-US" sz="2000" dirty="0" err="1"/>
              <a:t>html'</a:t>
            </a:r>
            <a:r>
              <a:rPr lang="en-US" sz="2000" dirty="0" err="1" smtClean="0"/>
              <a:t>,:</a:t>
            </a:r>
            <a:r>
              <a:rPr lang="en-US" sz="2000" dirty="0" err="1"/>
              <a:t>port</a:t>
            </a:r>
            <a:r>
              <a:rPr lang="en-US" sz="2000" dirty="0"/>
              <a:t>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file 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'&lt;h1&gt;Welcome Admin!&lt;/h1&gt;'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432096"/>
            <a:ext cx="14404273" cy="51614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585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custom resource 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a custom resource </a:t>
            </a:r>
            <a:r>
              <a:rPr lang="en-US" dirty="0" smtClean="0"/>
              <a:t>action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Extract Chef resources into a custom resource action </a:t>
            </a:r>
            <a:r>
              <a:rPr lang="en-US" dirty="0" smtClean="0"/>
              <a:t>implementation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custom resource </a:t>
            </a:r>
            <a:r>
              <a:rPr lang="en-US" dirty="0" smtClean="0"/>
              <a:t>attributes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package '</a:t>
            </a:r>
            <a:r>
              <a:rPr lang="en-US" sz="2000" dirty="0" err="1" smtClean="0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'/</a:t>
            </a:r>
            <a:r>
              <a:rPr lang="en-US" sz="2000" dirty="0" err="1" smtClean="0"/>
              <a:t>var</a:t>
            </a:r>
            <a:r>
              <a:rPr lang="en-US" sz="2000" dirty="0" smtClean="0"/>
              <a:t>/www/html/</a:t>
            </a:r>
            <a:r>
              <a:rPr lang="en-US" sz="2000" dirty="0" err="1" smtClean="0"/>
              <a:t>index.html</a:t>
            </a:r>
            <a:r>
              <a:rPr lang="en-US" sz="2000" dirty="0" smtClean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directory </a:t>
            </a:r>
            <a:r>
              <a:rPr lang="en-US" sz="2000" dirty="0"/>
              <a:t>'/</a:t>
            </a:r>
            <a:r>
              <a:rPr lang="en-US" sz="2000" dirty="0" err="1"/>
              <a:t>srv</a:t>
            </a:r>
            <a:r>
              <a:rPr lang="en-US" sz="2000" dirty="0"/>
              <a:t>/apache/admin/html'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template 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</a:t>
            </a:r>
            <a:r>
              <a:rPr lang="en-US" sz="2000" dirty="0" smtClean="0"/>
              <a:t>do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727191"/>
            <a:ext cx="14404273" cy="23257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4625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variables(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:</a:t>
            </a:r>
            <a:r>
              <a:rPr lang="en-US" sz="2000" dirty="0" err="1"/>
              <a:t>document_root</a:t>
            </a:r>
            <a:r>
              <a:rPr lang="en-US" sz="2000" dirty="0"/>
              <a:t> =&gt; '/</a:t>
            </a:r>
            <a:r>
              <a:rPr lang="en-US" sz="2000" dirty="0" err="1"/>
              <a:t>srv</a:t>
            </a:r>
            <a:r>
              <a:rPr lang="en-US" sz="2000" dirty="0"/>
              <a:t>/apache/admin/html',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:port =&gt;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Admin!&lt;/h1&gt;'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2133095"/>
            <a:ext cx="14404273" cy="45146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46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'admin'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188606"/>
            <a:ext cx="14404273" cy="10539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570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Finished in 1.21 seconds (files took 7.65 seconds to load)</a:t>
            </a:r>
          </a:p>
          <a:p>
            <a:r>
              <a:rPr lang="en-US" sz="2000" dirty="0"/>
              <a:t>8 examples, 3 failures</a:t>
            </a:r>
          </a:p>
          <a:p>
            <a:endParaRPr lang="en-US" sz="2000" dirty="0"/>
          </a:p>
          <a:p>
            <a:r>
              <a:rPr lang="en-US" sz="2000" dirty="0"/>
              <a:t>Failed examples:</a:t>
            </a:r>
          </a:p>
          <a:p>
            <a:endParaRPr lang="en-US" sz="2000" dirty="0"/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./spec/unit/recipes/default_spec.rb:39 # apache::default When all attributes are default, on an unspecified platform for the admin site creates the admin directory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./spec/unit/recipes/default_spec.rb:43 # apache::default When all attributes are default, on an unspecified platform for the admin site creates an admin configuration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./spec/unit/recipes/default_spec.rb:47 # apache::default When all attributes are default, on an unspecified platform for the admin site creates a new home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2715073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21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context 'When all attributes are default, on an unspecified platform'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</a:t>
            </a:r>
            <a:r>
              <a:rPr lang="en-US" dirty="0" err="1" smtClean="0"/>
              <a:t>step_into</a:t>
            </a:r>
            <a:r>
              <a:rPr lang="en-US" dirty="0" smtClean="0"/>
              <a:t>: ['</a:t>
            </a:r>
            <a:r>
              <a:rPr lang="en-US" dirty="0" err="1" smtClean="0"/>
              <a:t>apache_vhost</a:t>
            </a:r>
            <a:r>
              <a:rPr lang="en-US" dirty="0" smtClean="0"/>
              <a:t>'])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# ... CONTINUES ON THE NEXT SLIDE ...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067004"/>
            <a:ext cx="14404273" cy="4593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00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........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Finished in 1.22 seconds (files took 7.58 seconds to load)</a:t>
            </a:r>
          </a:p>
          <a:p>
            <a:r>
              <a:rPr lang="en-US" sz="2000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34987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626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================================================================================</a:t>
            </a:r>
          </a:p>
          <a:p>
            <a:r>
              <a:rPr lang="en-US" sz="2000" dirty="0"/>
              <a:t>Error executing action `create` on resource '</a:t>
            </a:r>
            <a:r>
              <a:rPr lang="en-US" sz="2000" dirty="0" err="1"/>
              <a:t>apache_vhost</a:t>
            </a:r>
            <a:r>
              <a:rPr lang="en-US" sz="2000" dirty="0"/>
              <a:t>[admin]'</a:t>
            </a:r>
          </a:p>
          <a:p>
            <a:r>
              <a:rPr lang="en-US" sz="2000" dirty="0"/>
              <a:t>================================================================================</a:t>
            </a:r>
          </a:p>
          <a:p>
            <a:endParaRPr lang="en-US" sz="2000" dirty="0"/>
          </a:p>
          <a:p>
            <a:r>
              <a:rPr lang="en-US" sz="2000" dirty="0"/>
              <a:t>Chef::Exceptions::</a:t>
            </a:r>
            <a:r>
              <a:rPr lang="en-US" sz="2000" dirty="0" err="1"/>
              <a:t>ResourceNotFound</a:t>
            </a:r>
            <a:endParaRPr lang="en-US" sz="2000" dirty="0"/>
          </a:p>
          <a:p>
            <a:r>
              <a:rPr lang="en-US" sz="2000" dirty="0"/>
              <a:t>----------------------------------</a:t>
            </a:r>
          </a:p>
          <a:p>
            <a:r>
              <a:rPr lang="en-US" sz="2000" dirty="0"/>
              <a:t>resource template[/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] is configured to notify resource service[</a:t>
            </a:r>
            <a:r>
              <a:rPr lang="en-US" sz="2000" dirty="0" err="1"/>
              <a:t>httpd</a:t>
            </a:r>
            <a:r>
              <a:rPr lang="en-US" sz="2000" dirty="0"/>
              <a:t>] with action restart, but service[</a:t>
            </a:r>
            <a:r>
              <a:rPr lang="en-US" sz="2000" dirty="0" err="1"/>
              <a:t>httpd</a:t>
            </a:r>
            <a:r>
              <a:rPr lang="en-US" sz="2000" dirty="0"/>
              <a:t>] cannot be found in the resource collection. template[/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] is defined in /</a:t>
            </a:r>
            <a:r>
              <a:rPr lang="en-US" sz="2000" dirty="0" err="1"/>
              <a:t>tmp</a:t>
            </a:r>
            <a:r>
              <a:rPr lang="en-US" sz="2000" dirty="0"/>
              <a:t>/kitchen/cache/cookbooks/apache/resources/vhost.rb:9:in `block in </a:t>
            </a:r>
            <a:r>
              <a:rPr lang="en-US" sz="2000" dirty="0" err="1"/>
              <a:t>class_from_file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Resource Declaration:</a:t>
            </a:r>
          </a:p>
          <a:p>
            <a:r>
              <a:rPr lang="en-US" sz="2000" dirty="0"/>
              <a:t>---------------------</a:t>
            </a:r>
          </a:p>
          <a:p>
            <a:r>
              <a:rPr lang="en-US" sz="2000" dirty="0"/>
              <a:t># In /</a:t>
            </a:r>
            <a:r>
              <a:rPr lang="en-US" sz="2000" dirty="0" err="1"/>
              <a:t>tmp</a:t>
            </a:r>
            <a:r>
              <a:rPr lang="en-US" sz="2000" dirty="0"/>
              <a:t>/kitchen/cache/cookbooks/apache/recipes/</a:t>
            </a:r>
            <a:r>
              <a:rPr lang="en-US" sz="2000" dirty="0" err="1"/>
              <a:t>default.rb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12: </a:t>
            </a:r>
            <a:r>
              <a:rPr lang="en-US" sz="2000" dirty="0" err="1"/>
              <a:t>apache_vhost</a:t>
            </a:r>
            <a:r>
              <a:rPr lang="en-US" sz="2000" dirty="0"/>
              <a:t> 'admin' do</a:t>
            </a:r>
          </a:p>
          <a:p>
            <a:r>
              <a:rPr lang="en-US" sz="2000" dirty="0"/>
              <a:t> 13:   action :create</a:t>
            </a:r>
          </a:p>
          <a:p>
            <a:r>
              <a:rPr lang="en-US" sz="2000" dirty="0"/>
              <a:t> 14: end</a:t>
            </a:r>
          </a:p>
          <a:p>
            <a:r>
              <a:rPr lang="en-US" sz="2000" dirty="0"/>
              <a:t> 15: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4714795"/>
            <a:ext cx="14420850" cy="14059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852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directory </a:t>
            </a:r>
            <a:r>
              <a:rPr lang="en-US" sz="2000" dirty="0"/>
              <a:t>'/</a:t>
            </a:r>
            <a:r>
              <a:rPr lang="en-US" sz="2000" dirty="0" err="1"/>
              <a:t>srv</a:t>
            </a:r>
            <a:r>
              <a:rPr lang="en-US" sz="2000" dirty="0"/>
              <a:t>/apache/admin/html'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'/</a:t>
            </a:r>
            <a:r>
              <a:rPr lang="en-US" sz="2000" dirty="0" err="1"/>
              <a:t>srv</a:t>
            </a:r>
            <a:r>
              <a:rPr lang="en-US" sz="2000" dirty="0"/>
              <a:t>/apache/admin/</a:t>
            </a:r>
            <a:r>
              <a:rPr lang="en-US" sz="2000" dirty="0" err="1"/>
              <a:t>html'</a:t>
            </a:r>
            <a:r>
              <a:rPr lang="en-US" sz="2000" dirty="0" err="1" smtClean="0"/>
              <a:t>,:</a:t>
            </a:r>
            <a:r>
              <a:rPr lang="en-US" sz="2000" dirty="0" err="1"/>
              <a:t>port</a:t>
            </a:r>
            <a:r>
              <a:rPr lang="en-US" sz="2000" dirty="0"/>
              <a:t>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file 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'&lt;h1&gt;Welcome Admin!&lt;/h1&gt;'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526259"/>
            <a:ext cx="14404273" cy="4816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30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'admin'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 </a:t>
            </a:r>
            <a:r>
              <a:rPr lang="en-US" sz="2000" dirty="0"/>
              <a:t>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512887"/>
            <a:ext cx="14404273" cy="4188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423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-----&gt; Starting Kitchen (v1.4.2)</a:t>
            </a:r>
          </a:p>
          <a:p>
            <a:r>
              <a:rPr lang="en-US" sz="2000" dirty="0" smtClean="0"/>
              <a:t>-</a:t>
            </a:r>
            <a:r>
              <a:rPr lang="en-US" sz="2000" dirty="0"/>
              <a:t>----&gt; Converging &lt;default-centos-67&gt;...</a:t>
            </a:r>
          </a:p>
          <a:p>
            <a:r>
              <a:rPr lang="en-US" sz="2000" dirty="0" smtClean="0"/>
              <a:t>-</a:t>
            </a:r>
            <a:r>
              <a:rPr lang="en-US" sz="2000" dirty="0"/>
              <a:t>----&gt; Chef Omnibus installation detected (install only if missing)</a:t>
            </a:r>
          </a:p>
          <a:p>
            <a:r>
              <a:rPr lang="en-US" sz="2000" dirty="0" smtClean="0"/>
              <a:t>      Synchronizing </a:t>
            </a:r>
            <a:r>
              <a:rPr lang="en-US" sz="2000" dirty="0"/>
              <a:t>Cookbooks:</a:t>
            </a:r>
          </a:p>
          <a:p>
            <a:r>
              <a:rPr lang="en-US" sz="2000" dirty="0"/>
              <a:t>         - apache (0.1.0)</a:t>
            </a:r>
          </a:p>
          <a:p>
            <a:r>
              <a:rPr lang="en-US" sz="2000" dirty="0"/>
              <a:t>       Compiling Cookbooks...</a:t>
            </a:r>
          </a:p>
          <a:p>
            <a:r>
              <a:rPr lang="en-US" sz="2000" dirty="0"/>
              <a:t>       Converging 4 resources</a:t>
            </a:r>
          </a:p>
          <a:p>
            <a:r>
              <a:rPr lang="en-US" sz="2000" dirty="0"/>
              <a:t>       Recipe: apache::default</a:t>
            </a:r>
          </a:p>
          <a:p>
            <a:r>
              <a:rPr lang="en-US" sz="2000" dirty="0"/>
              <a:t>        (up to date)</a:t>
            </a:r>
          </a:p>
          <a:p>
            <a:r>
              <a:rPr lang="en-US" sz="2000" dirty="0"/>
              <a:t>         * file[/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] action create (up to date)</a:t>
            </a:r>
          </a:p>
          <a:p>
            <a:r>
              <a:rPr lang="en-US" sz="2000" dirty="0"/>
              <a:t>         * </a:t>
            </a:r>
            <a:r>
              <a:rPr lang="en-US" sz="2000" dirty="0" err="1"/>
              <a:t>apache_vhost</a:t>
            </a:r>
            <a:r>
              <a:rPr lang="en-US" sz="2000" dirty="0"/>
              <a:t>[admin] action create</a:t>
            </a:r>
          </a:p>
          <a:p>
            <a:r>
              <a:rPr lang="en-US" sz="2000" dirty="0" smtClean="0"/>
              <a:t>       Finished </a:t>
            </a:r>
            <a:r>
              <a:rPr lang="en-US" sz="2000" dirty="0"/>
              <a:t>converging &lt;default-centos-67&gt; (0m5.18s).</a:t>
            </a:r>
          </a:p>
          <a:p>
            <a:r>
              <a:rPr lang="en-US" sz="2000" dirty="0"/>
              <a:t>-----&gt; Kitchen is finished. (0m5.86s)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716040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5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existing </a:t>
            </a:r>
            <a:r>
              <a:rPr lang="en-US" dirty="0" smtClean="0"/>
              <a:t>cookbook</a:t>
            </a: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160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Busser installation detected (busser)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Running </a:t>
            </a:r>
            <a:r>
              <a:rPr lang="en-US" sz="2000" dirty="0" err="1"/>
              <a:t>serverspec</a:t>
            </a:r>
            <a:r>
              <a:rPr lang="en-US" sz="2000" dirty="0"/>
              <a:t> test suite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apache::default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</a:t>
            </a:r>
            <a:r>
              <a:rPr lang="en-US" sz="2000" dirty="0"/>
              <a:t>Command "curl http://</a:t>
            </a:r>
            <a:r>
              <a:rPr lang="en-US" sz="2000" dirty="0" err="1"/>
              <a:t>localhost</a:t>
            </a:r>
            <a:r>
              <a:rPr lang="en-US" sz="20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Home/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Command "curl http://localhost:8080"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Admin/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0.04736 seconds (files took 0.24203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0 failures</a:t>
            </a:r>
          </a:p>
          <a:p>
            <a:endParaRPr lang="en-US" sz="2000" dirty="0"/>
          </a:p>
          <a:p>
            <a:r>
              <a:rPr lang="en-US" sz="2000" dirty="0"/>
              <a:t>       Finished verifying &lt;default-centos-67&gt; (0m2.08s).</a:t>
            </a:r>
          </a:p>
          <a:p>
            <a:r>
              <a:rPr lang="en-US" sz="2000" dirty="0"/>
              <a:t>-----&gt; Kitchen is finished. (0m2.80s)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8655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648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Allow the custom resource to have </a:t>
            </a:r>
            <a:r>
              <a:rPr lang="en-US" dirty="0" smtClean="0"/>
              <a:t>configurable </a:t>
            </a:r>
            <a:r>
              <a:rPr lang="en-US" dirty="0" smtClean="0"/>
              <a:t>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7833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Allow the custom resource to have </a:t>
            </a:r>
            <a:r>
              <a:rPr lang="en-US" dirty="0" smtClean="0"/>
              <a:t>configurable </a:t>
            </a:r>
            <a:r>
              <a:rPr lang="en-US" dirty="0" smtClean="0"/>
              <a:t>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8737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7381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Add the functionality to the custom resource to remove a </a:t>
            </a:r>
            <a:r>
              <a:rPr lang="en-US" dirty="0" err="1" smtClean="0"/>
              <a:t>vhost</a:t>
            </a:r>
            <a:endParaRPr lang="en-US" dirty="0" smtClean="0"/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Removes the configuration file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Restarts the Apache service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Update the unit tests and integration tests to remove expectations for the default site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Remove the default default 'welcome'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9488753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576024"/>
          </a:xfrm>
        </p:spPr>
        <p:txBody>
          <a:bodyPr/>
          <a:lstStyle/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Add the functionality to the custom resource to remove a </a:t>
            </a:r>
            <a:r>
              <a:rPr lang="en-US" dirty="0" err="1"/>
              <a:t>vhost</a:t>
            </a:r>
            <a:endParaRPr lang="en-US" dirty="0"/>
          </a:p>
          <a:p>
            <a:pPr lvl="1" algn="l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Removes the configuration file</a:t>
            </a:r>
          </a:p>
          <a:p>
            <a:pPr lvl="1" algn="l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Restarts the Apache service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Update the unit tests and integration tests to remove expectations for the default site</a:t>
            </a:r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Remove the default default 'welcome'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136004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Unused Custom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custom resource actions that you do not use are not tested. That requires the exploration of testing them with a custom cookbook. That can explore in another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1202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to reinforce the things learned.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908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describe command('curl http://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match(/Welcome Home/) }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describe command('curl http://localhost:8080')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match(/Welcome Admin/)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</a:t>
            </a:r>
            <a:r>
              <a:rPr lang="en-US" dirty="0" smtClean="0"/>
              <a:t>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68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     apache::default</a:t>
            </a:r>
          </a:p>
          <a:p>
            <a:r>
              <a:rPr lang="en-US" dirty="0" smtClean="0"/>
              <a:t>         </a:t>
            </a:r>
            <a:r>
              <a:rPr lang="en-US" dirty="0"/>
              <a:t>Command 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/Welcome Home/</a:t>
            </a:r>
          </a:p>
          <a:p>
            <a:r>
              <a:rPr lang="en-US" dirty="0"/>
              <a:t>         Command "curl http://localhost:8080"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/Welcome Admin/</a:t>
            </a:r>
          </a:p>
          <a:p>
            <a:endParaRPr lang="en-US" dirty="0"/>
          </a:p>
          <a:p>
            <a:r>
              <a:rPr lang="en-US" dirty="0"/>
              <a:t>       Finished in 0.06244 seconds (files took 0.25555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2 examples, 0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Existing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29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/>
              <a:t>require '</a:t>
            </a:r>
            <a:r>
              <a:rPr lang="en-US" sz="2000" dirty="0" err="1"/>
              <a:t>spec_helper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describe 'apache::default' do</a:t>
            </a:r>
          </a:p>
          <a:p>
            <a:r>
              <a:rPr lang="en-US" sz="2000" dirty="0"/>
              <a:t>  context 'When all attributes are default, on an unspecified platform' do</a:t>
            </a:r>
          </a:p>
          <a:p>
            <a:r>
              <a:rPr lang="en-US" sz="2000" dirty="0"/>
              <a:t>    let(:</a:t>
            </a:r>
            <a:r>
              <a:rPr lang="en-US" sz="2000" dirty="0" err="1"/>
              <a:t>chef_run</a:t>
            </a:r>
            <a:r>
              <a:rPr lang="en-US" sz="2000" dirty="0"/>
              <a:t>) do</a:t>
            </a:r>
          </a:p>
          <a:p>
            <a:r>
              <a:rPr lang="en-US" sz="2000" dirty="0"/>
              <a:t>      runner = </a:t>
            </a:r>
            <a:r>
              <a:rPr lang="en-US" sz="2000" dirty="0" err="1"/>
              <a:t>ChefSpec</a:t>
            </a:r>
            <a:r>
              <a:rPr lang="en-US" sz="2000" dirty="0"/>
              <a:t>::</a:t>
            </a:r>
            <a:r>
              <a:rPr lang="en-US" sz="2000" dirty="0" err="1"/>
              <a:t>ServerRunner.new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/>
              <a:t>runner.converge</a:t>
            </a:r>
            <a:r>
              <a:rPr lang="en-US" sz="2000" dirty="0"/>
              <a:t>(</a:t>
            </a:r>
            <a:r>
              <a:rPr lang="en-US" sz="2000" dirty="0" err="1"/>
              <a:t>described_recipe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end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it </a:t>
            </a:r>
            <a:r>
              <a:rPr lang="en-US" sz="2000" dirty="0"/>
              <a:t>'converges successfully' do</a:t>
            </a:r>
          </a:p>
          <a:p>
            <a:r>
              <a:rPr lang="en-US" sz="2000" dirty="0"/>
              <a:t>      expect { </a:t>
            </a:r>
            <a:r>
              <a:rPr lang="en-US" sz="2000" dirty="0" err="1"/>
              <a:t>chef_run</a:t>
            </a:r>
            <a:r>
              <a:rPr lang="en-US" sz="2000" dirty="0"/>
              <a:t> }.</a:t>
            </a:r>
            <a:r>
              <a:rPr lang="en-US" sz="2000" dirty="0" err="1"/>
              <a:t>to_not</a:t>
            </a:r>
            <a:r>
              <a:rPr lang="en-US" sz="2000" dirty="0"/>
              <a:t> </a:t>
            </a:r>
            <a:r>
              <a:rPr lang="en-US" sz="2000" dirty="0" err="1"/>
              <a:t>raise_error</a:t>
            </a:r>
            <a:endParaRPr lang="en-US" sz="2000" dirty="0"/>
          </a:p>
          <a:p>
            <a:r>
              <a:rPr lang="en-US" sz="2000" dirty="0"/>
              <a:t>    end</a:t>
            </a:r>
          </a:p>
          <a:p>
            <a:endParaRPr lang="en-US" sz="2000" dirty="0" smtClean="0"/>
          </a:p>
          <a:p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781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 smtClean="0"/>
              <a:t># ... CONTINUES FROM THE PREVIOUS SLIDE ...</a:t>
            </a:r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'installs the necessary package'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install_package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'starts the necessary service'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start_service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/>
              <a:t>it 'enables the necessary service' do</a:t>
            </a:r>
          </a:p>
          <a:p>
            <a:r>
              <a:rPr lang="en-US" sz="2000" dirty="0"/>
              <a:t>      expect(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enable_service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/>
              <a:t>    end</a:t>
            </a:r>
            <a:endParaRPr lang="en-US" sz="2000" dirty="0" smtClean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93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...</a:t>
            </a:r>
          </a:p>
          <a:p>
            <a:endParaRPr lang="en-US" sz="2000" dirty="0" smtClean="0"/>
          </a:p>
          <a:p>
            <a:r>
              <a:rPr lang="en-US" sz="2000" dirty="0" smtClean="0"/>
              <a:t>describe </a:t>
            </a:r>
            <a:r>
              <a:rPr lang="en-US" sz="2000" dirty="0"/>
              <a:t>'for the default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'writes out a new home page'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('&lt;h1&gt;Welcome Home!&lt;/h1&gt;')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r>
              <a:rPr lang="en-US" sz="2000" dirty="0" smtClean="0"/>
              <a:t>end</a:t>
            </a:r>
          </a:p>
          <a:p>
            <a:endParaRPr lang="en-US" sz="2000" dirty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847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'for the admin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'creates the admin directory'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create_directory</a:t>
            </a:r>
            <a:r>
              <a:rPr lang="en-US" sz="2000" dirty="0"/>
              <a:t>('/</a:t>
            </a:r>
            <a:r>
              <a:rPr lang="en-US" sz="2000" dirty="0" err="1"/>
              <a:t>srv</a:t>
            </a:r>
            <a:r>
              <a:rPr lang="en-US" sz="2000" dirty="0"/>
              <a:t>/apache/admin/html')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an admin configuration'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('Listen 8080')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 new home page'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('&lt;h1&gt;Welcome Admin!&lt;/h1&gt;')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583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15347</TotalTime>
  <Words>2994</Words>
  <Application>Microsoft Macintosh PowerPoint</Application>
  <PresentationFormat>Custom</PresentationFormat>
  <Paragraphs>378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Template</vt:lpstr>
      <vt:lpstr>Interaction</vt:lpstr>
      <vt:lpstr>Creating a Custom Resource</vt:lpstr>
      <vt:lpstr>Objectives</vt:lpstr>
      <vt:lpstr>Creating a Custom Resource</vt:lpstr>
      <vt:lpstr>Review the Existing Integration Tests</vt:lpstr>
      <vt:lpstr>Execute the Existing Integration Tests</vt:lpstr>
      <vt:lpstr>Review the Existing Unit Tests</vt:lpstr>
      <vt:lpstr>Review the Existing Unit Tests</vt:lpstr>
      <vt:lpstr>Review the Existing Unit Tests</vt:lpstr>
      <vt:lpstr>Review the Existing Unit Tests</vt:lpstr>
      <vt:lpstr>Execute the Existing Unit Tests</vt:lpstr>
      <vt:lpstr>PowerPoint Presentation</vt:lpstr>
      <vt:lpstr>PowerPoint Presentation</vt:lpstr>
      <vt:lpstr>PowerPoint Presentation</vt:lpstr>
      <vt:lpstr>PowerPoint Presentation</vt:lpstr>
      <vt:lpstr>Creating a Custom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Custom Resource</vt:lpstr>
      <vt:lpstr>Creating a Custom Resource</vt:lpstr>
      <vt:lpstr>Apache Vhost Remove Action</vt:lpstr>
      <vt:lpstr>Apache Vhost Remove Action</vt:lpstr>
      <vt:lpstr>Testing Unused Custom Resources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2118</cp:revision>
  <cp:lastPrinted>2015-02-07T23:49:10Z</cp:lastPrinted>
  <dcterms:created xsi:type="dcterms:W3CDTF">2012-09-13T17:36:07Z</dcterms:created>
  <dcterms:modified xsi:type="dcterms:W3CDTF">2016-03-08T21:05:21Z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