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0"/>
  </p:notesMasterIdLst>
  <p:handoutMasterIdLst>
    <p:handoutMasterId r:id="rId41"/>
  </p:handoutMasterIdLst>
  <p:sldIdLst>
    <p:sldId id="256" r:id="rId7"/>
    <p:sldId id="257" r:id="rId8"/>
    <p:sldId id="277" r:id="rId9"/>
    <p:sldId id="270" r:id="rId10"/>
    <p:sldId id="272" r:id="rId11"/>
    <p:sldId id="271" r:id="rId12"/>
    <p:sldId id="273" r:id="rId13"/>
    <p:sldId id="274" r:id="rId14"/>
    <p:sldId id="275" r:id="rId15"/>
    <p:sldId id="276" r:id="rId16"/>
    <p:sldId id="278" r:id="rId17"/>
    <p:sldId id="268" r:id="rId18"/>
    <p:sldId id="281" r:id="rId19"/>
    <p:sldId id="282" r:id="rId20"/>
    <p:sldId id="284" r:id="rId21"/>
    <p:sldId id="285" r:id="rId22"/>
    <p:sldId id="286" r:id="rId23"/>
    <p:sldId id="279" r:id="rId24"/>
    <p:sldId id="294" r:id="rId25"/>
    <p:sldId id="295" r:id="rId26"/>
    <p:sldId id="296" r:id="rId27"/>
    <p:sldId id="297" r:id="rId28"/>
    <p:sldId id="298" r:id="rId29"/>
    <p:sldId id="293" r:id="rId30"/>
    <p:sldId id="267" r:id="rId31"/>
    <p:sldId id="287" r:id="rId32"/>
    <p:sldId id="288" r:id="rId33"/>
    <p:sldId id="289" r:id="rId34"/>
    <p:sldId id="291" r:id="rId35"/>
    <p:sldId id="292" r:id="rId36"/>
    <p:sldId id="280" r:id="rId37"/>
    <p:sldId id="266" r:id="rId38"/>
    <p:sldId id="265" r:id="rId39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80615" autoAdjust="0"/>
  </p:normalViewPr>
  <p:slideViewPr>
    <p:cSldViewPr snapToGrid="0">
      <p:cViewPr>
        <p:scale>
          <a:sx n="60" d="100"/>
          <a:sy n="60" d="100"/>
        </p:scale>
        <p:origin x="168" y="1576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2016-06-14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2016-06-14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74319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prstGeom prst="rect">
            <a:avLst/>
          </a:prstGeo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prstGeom prst="rect">
            <a:avLst/>
          </a:prstGeo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8241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prstGeom prst="rect">
            <a:avLst/>
          </a:prstGeo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04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 flipV="1">
            <a:off x="0" y="8148160"/>
            <a:ext cx="16256000" cy="16353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  <p:sldLayoutId id="2147483869" r:id="rId10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 Custom 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Synchronizing Cookbooks: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- apache (0.1.0)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Installing</a:t>
            </a:r>
            <a:r>
              <a:rPr lang="it-IT" sz="2000" dirty="0"/>
              <a:t> </a:t>
            </a:r>
            <a:r>
              <a:rPr lang="it-IT" sz="2000" dirty="0" err="1"/>
              <a:t>Cookbook</a:t>
            </a:r>
            <a:r>
              <a:rPr lang="it-IT" sz="2000" dirty="0"/>
              <a:t> </a:t>
            </a:r>
            <a:r>
              <a:rPr lang="it-IT" sz="2000" dirty="0" err="1"/>
              <a:t>Gems</a:t>
            </a:r>
            <a:r>
              <a:rPr lang="it-IT" sz="2000" dirty="0"/>
              <a:t>: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Compiling</a:t>
            </a:r>
            <a:r>
              <a:rPr lang="it-IT" sz="2000" dirty="0"/>
              <a:t> </a:t>
            </a:r>
            <a:r>
              <a:rPr lang="it-IT" sz="2000" dirty="0" err="1"/>
              <a:t>Cookbooks</a:t>
            </a:r>
            <a:r>
              <a:rPr lang="it-IT" sz="2000" dirty="0"/>
              <a:t>...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Converging</a:t>
            </a:r>
            <a:r>
              <a:rPr lang="it-IT" sz="2000" dirty="0"/>
              <a:t> 5 </a:t>
            </a:r>
            <a:r>
              <a:rPr lang="it-IT" sz="2000" dirty="0" err="1"/>
              <a:t>resources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 err="1"/>
              <a:t>Recipe</a:t>
            </a:r>
            <a:r>
              <a:rPr lang="it-IT" sz="2000" dirty="0"/>
              <a:t>: apache::default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* </a:t>
            </a:r>
            <a:r>
              <a:rPr lang="it-IT" sz="2000" dirty="0" err="1"/>
              <a:t>yum_package</a:t>
            </a:r>
            <a:r>
              <a:rPr lang="it-IT" sz="2000" dirty="0"/>
              <a:t>[</a:t>
            </a:r>
            <a:r>
              <a:rPr lang="it-IT" sz="2000" dirty="0" err="1"/>
              <a:t>httpd</a:t>
            </a:r>
            <a:r>
              <a:rPr lang="it-IT" sz="2000" dirty="0"/>
              <a:t>] </a:t>
            </a:r>
            <a:r>
              <a:rPr lang="it-IT" sz="2000" dirty="0" err="1"/>
              <a:t>action</a:t>
            </a:r>
            <a:r>
              <a:rPr lang="it-IT" sz="2000" dirty="0"/>
              <a:t> </a:t>
            </a:r>
            <a:r>
              <a:rPr lang="it-IT" sz="2000" dirty="0" err="1"/>
              <a:t>install</a:t>
            </a:r>
            <a:r>
              <a:rPr lang="it-IT" sz="2000" dirty="0"/>
              <a:t> (up to date)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* </a:t>
            </a:r>
            <a:r>
              <a:rPr lang="it-IT" sz="2000" dirty="0" err="1"/>
              <a:t>apache_vhost</a:t>
            </a:r>
            <a:r>
              <a:rPr lang="it-IT" sz="2000" dirty="0"/>
              <a:t>[welcome] </a:t>
            </a:r>
            <a:r>
              <a:rPr lang="it-IT" sz="2000" dirty="0" err="1"/>
              <a:t>action</a:t>
            </a:r>
            <a:r>
              <a:rPr lang="it-IT" sz="2000" dirty="0"/>
              <a:t> </a:t>
            </a:r>
            <a:r>
              <a:rPr lang="it-IT" sz="2000" dirty="0" err="1"/>
              <a:t>remove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    (up to date)</a:t>
            </a:r>
          </a:p>
          <a:p>
            <a:pPr>
              <a:lnSpc>
                <a:spcPct val="80000"/>
              </a:lnSpc>
            </a:pP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</a:t>
            </a: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kitchen converge &amp;&amp; kitchen </a:t>
            </a:r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Converging and Verifying the Test Instance</a:t>
            </a:r>
          </a:p>
        </p:txBody>
      </p:sp>
    </p:spTree>
    <p:extLst>
      <p:ext uri="{BB962C8B-B14F-4D97-AF65-F5344CB8AC3E}">
        <p14:creationId xmlns:p14="http://schemas.microsoft.com/office/powerpoint/2010/main" val="128797540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the 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a default action for the custom resource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Set the resource name as the </a:t>
            </a:r>
            <a:r>
              <a:rPr lang="en-US" dirty="0" err="1" smtClean="0"/>
              <a:t>site_name</a:t>
            </a:r>
            <a:r>
              <a:rPr lang="en-US" dirty="0" smtClean="0"/>
              <a:t> property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Set the default value of the </a:t>
            </a:r>
            <a:r>
              <a:rPr lang="en-US" dirty="0" err="1"/>
              <a:t>site_port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Move the resource notifications to the recipe</a:t>
            </a:r>
          </a:p>
        </p:txBody>
      </p:sp>
    </p:spTree>
    <p:extLst>
      <p:ext uri="{BB962C8B-B14F-4D97-AF65-F5344CB8AC3E}">
        <p14:creationId xmlns:p14="http://schemas.microsoft.com/office/powerpoint/2010/main" val="1560894235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Clarity in the Custom Resource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 is some duplication in the declaration of the resource. The name of the resource and the </a:t>
            </a:r>
            <a:r>
              <a:rPr lang="en-US" dirty="0" err="1" smtClean="0"/>
              <a:t>site_name</a:t>
            </a:r>
            <a:r>
              <a:rPr lang="en-US" dirty="0" smtClean="0"/>
              <a:t>. We want to default to use the name specified in the resource as the </a:t>
            </a:r>
            <a:r>
              <a:rPr lang="en-US" dirty="0" err="1" smtClean="0"/>
              <a:t>site_name</a:t>
            </a:r>
            <a:r>
              <a:rPr lang="en-US" dirty="0" smtClean="0"/>
              <a:t>. This is similar to other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560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Tying the Resource Name to the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property :</a:t>
            </a:r>
            <a:r>
              <a:rPr lang="en-US" dirty="0" err="1" smtClean="0"/>
              <a:t>site_name</a:t>
            </a:r>
            <a:r>
              <a:rPr lang="en-US" dirty="0" smtClean="0"/>
              <a:t>, String, </a:t>
            </a:r>
            <a:r>
              <a:rPr lang="en-US" dirty="0" err="1" smtClean="0"/>
              <a:t>name_attribute</a:t>
            </a:r>
            <a:r>
              <a:rPr lang="en-US" dirty="0" smtClean="0"/>
              <a:t>: true</a:t>
            </a:r>
          </a:p>
          <a:p>
            <a:r>
              <a:rPr lang="en-US" dirty="0" smtClean="0"/>
              <a:t>property :</a:t>
            </a:r>
            <a:r>
              <a:rPr lang="en-US" dirty="0" err="1" smtClean="0"/>
              <a:t>site_port</a:t>
            </a:r>
            <a:r>
              <a:rPr lang="en-US" dirty="0" smtClean="0"/>
              <a:t>, </a:t>
            </a:r>
            <a:r>
              <a:rPr lang="en-US" dirty="0" err="1" smtClean="0"/>
              <a:t>Fixnum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default_action</a:t>
            </a:r>
            <a:r>
              <a:rPr lang="en-US" dirty="0" smtClean="0"/>
              <a:t> :create</a:t>
            </a:r>
          </a:p>
          <a:p>
            <a:endParaRPr lang="en-US" dirty="0"/>
          </a:p>
          <a:p>
            <a:r>
              <a:rPr lang="en-US" dirty="0" smtClean="0"/>
              <a:t>action :create do</a:t>
            </a:r>
          </a:p>
          <a:p>
            <a:r>
              <a:rPr lang="en-US" dirty="0"/>
              <a:t> </a:t>
            </a:r>
            <a:r>
              <a:rPr lang="en-US" dirty="0" smtClean="0"/>
              <a:t> directory "/</a:t>
            </a:r>
            <a:r>
              <a:rPr lang="en-US" dirty="0" err="1" smtClean="0"/>
              <a:t>srv</a:t>
            </a:r>
            <a:r>
              <a:rPr lang="en-US" dirty="0" smtClean="0"/>
              <a:t>/apache/#{</a:t>
            </a:r>
            <a:r>
              <a:rPr lang="en-US" dirty="0" err="1" smtClean="0"/>
              <a:t>site_name</a:t>
            </a:r>
            <a:r>
              <a:rPr lang="en-US" dirty="0" smtClean="0"/>
              <a:t>}/html" do</a:t>
            </a:r>
          </a:p>
          <a:p>
            <a:r>
              <a:rPr lang="en-US" dirty="0"/>
              <a:t> </a:t>
            </a:r>
            <a:r>
              <a:rPr lang="en-US" dirty="0" smtClean="0"/>
              <a:t>   recursive true</a:t>
            </a:r>
          </a:p>
          <a:p>
            <a:r>
              <a:rPr lang="en-US" dirty="0"/>
              <a:t> </a:t>
            </a:r>
            <a:r>
              <a:rPr lang="en-US" dirty="0" smtClean="0"/>
              <a:t>   mode '0755'</a:t>
            </a:r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 smtClean="0"/>
              <a:t># ... REMAINING RESOURCE DEFINITION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35042" y="2108314"/>
            <a:ext cx="14404273" cy="626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53753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the </a:t>
            </a:r>
            <a:r>
              <a:rPr lang="en-US" dirty="0" err="1" smtClean="0"/>
              <a:t>site_name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'apache'</a:t>
            </a:r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'welcome' 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site_name</a:t>
            </a:r>
            <a:r>
              <a:rPr lang="en-US" dirty="0" smtClean="0"/>
              <a:t> 'welcome'</a:t>
            </a:r>
          </a:p>
          <a:p>
            <a:r>
              <a:rPr lang="en-US" dirty="0"/>
              <a:t> </a:t>
            </a:r>
            <a:r>
              <a:rPr lang="en-US" dirty="0" smtClean="0"/>
              <a:t> action :remove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'admins' 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site_port</a:t>
            </a:r>
            <a:r>
              <a:rPr lang="en-US" dirty="0" smtClean="0"/>
              <a:t> </a:t>
            </a:r>
            <a:r>
              <a:rPr lang="en-US" dirty="0"/>
              <a:t>80</a:t>
            </a:r>
          </a:p>
          <a:p>
            <a:r>
              <a:rPr lang="en-US" dirty="0"/>
              <a:t>  </a:t>
            </a:r>
            <a:r>
              <a:rPr lang="en-US" dirty="0" err="1"/>
              <a:t>site_name</a:t>
            </a:r>
            <a:r>
              <a:rPr lang="en-US" dirty="0"/>
              <a:t> 'users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3659650"/>
            <a:ext cx="14404273" cy="5721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1104" y="6831767"/>
            <a:ext cx="14404975" cy="6375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687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the </a:t>
            </a:r>
            <a:r>
              <a:rPr lang="en-US" dirty="0" err="1"/>
              <a:t>site_name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... INITIAL RECIPE DEFINITION ...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'admins' 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site_port</a:t>
            </a:r>
            <a:r>
              <a:rPr lang="en-US" dirty="0" smtClean="0"/>
              <a:t> 8080</a:t>
            </a:r>
          </a:p>
          <a:p>
            <a:r>
              <a:rPr lang="en-US" dirty="0" smtClean="0"/>
              <a:t>  </a:t>
            </a:r>
            <a:r>
              <a:rPr lang="en-US" dirty="0" err="1"/>
              <a:t>site_name</a:t>
            </a:r>
            <a:r>
              <a:rPr lang="en-US" dirty="0"/>
              <a:t> 'admins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 smtClean="0"/>
              <a:t>  action [:enable, :start]</a:t>
            </a:r>
            <a:endParaRPr lang="en-US" dirty="0"/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38657" y="4143456"/>
            <a:ext cx="14404975" cy="6588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8018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..........</a:t>
            </a:r>
          </a:p>
          <a:p>
            <a:endParaRPr lang="en-US" dirty="0"/>
          </a:p>
          <a:p>
            <a:r>
              <a:rPr lang="en-US" dirty="0"/>
              <a:t>Finished in 2.8 seconds (files took 4.67 seconds to 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 </a:t>
            </a:r>
            <a:r>
              <a:rPr lang="en-US" dirty="0"/>
              <a:t>examples, 0 failures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1997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Synchronizing Cookbooks: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- apache (0.1.0)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Installing</a:t>
            </a:r>
            <a:r>
              <a:rPr lang="it-IT" sz="2000" dirty="0"/>
              <a:t> </a:t>
            </a:r>
            <a:r>
              <a:rPr lang="it-IT" sz="2000" dirty="0" err="1"/>
              <a:t>Cookbook</a:t>
            </a:r>
            <a:r>
              <a:rPr lang="it-IT" sz="2000" dirty="0"/>
              <a:t> </a:t>
            </a:r>
            <a:r>
              <a:rPr lang="it-IT" sz="2000" dirty="0" err="1"/>
              <a:t>Gems</a:t>
            </a:r>
            <a:r>
              <a:rPr lang="it-IT" sz="2000" dirty="0"/>
              <a:t>: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Compiling</a:t>
            </a:r>
            <a:r>
              <a:rPr lang="it-IT" sz="2000" dirty="0"/>
              <a:t> </a:t>
            </a:r>
            <a:r>
              <a:rPr lang="it-IT" sz="2000" dirty="0" err="1"/>
              <a:t>Cookbooks</a:t>
            </a:r>
            <a:r>
              <a:rPr lang="it-IT" sz="2000" dirty="0"/>
              <a:t>...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Converging</a:t>
            </a:r>
            <a:r>
              <a:rPr lang="it-IT" sz="2000" dirty="0"/>
              <a:t> 5 </a:t>
            </a:r>
            <a:r>
              <a:rPr lang="it-IT" sz="2000" dirty="0" err="1"/>
              <a:t>resources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 err="1"/>
              <a:t>Recipe</a:t>
            </a:r>
            <a:r>
              <a:rPr lang="it-IT" sz="2000" dirty="0"/>
              <a:t>: apache::default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* </a:t>
            </a:r>
            <a:r>
              <a:rPr lang="it-IT" sz="2000" dirty="0" err="1"/>
              <a:t>yum_package</a:t>
            </a:r>
            <a:r>
              <a:rPr lang="it-IT" sz="2000" dirty="0"/>
              <a:t>[</a:t>
            </a:r>
            <a:r>
              <a:rPr lang="it-IT" sz="2000" dirty="0" err="1"/>
              <a:t>httpd</a:t>
            </a:r>
            <a:r>
              <a:rPr lang="it-IT" sz="2000" dirty="0"/>
              <a:t>] </a:t>
            </a:r>
            <a:r>
              <a:rPr lang="it-IT" sz="2000" dirty="0" err="1"/>
              <a:t>action</a:t>
            </a:r>
            <a:r>
              <a:rPr lang="it-IT" sz="2000" dirty="0"/>
              <a:t> </a:t>
            </a:r>
            <a:r>
              <a:rPr lang="it-IT" sz="2000" dirty="0" err="1"/>
              <a:t>install</a:t>
            </a:r>
            <a:r>
              <a:rPr lang="it-IT" sz="2000" dirty="0"/>
              <a:t> (up to date)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* </a:t>
            </a:r>
            <a:r>
              <a:rPr lang="it-IT" sz="2000" dirty="0" err="1"/>
              <a:t>apache_vhost</a:t>
            </a:r>
            <a:r>
              <a:rPr lang="it-IT" sz="2000" dirty="0"/>
              <a:t>[welcome] </a:t>
            </a:r>
            <a:r>
              <a:rPr lang="it-IT" sz="2000" dirty="0" err="1"/>
              <a:t>action</a:t>
            </a:r>
            <a:r>
              <a:rPr lang="it-IT" sz="2000" dirty="0"/>
              <a:t> </a:t>
            </a:r>
            <a:r>
              <a:rPr lang="it-IT" sz="2000" dirty="0" err="1"/>
              <a:t>remove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    (up to date)</a:t>
            </a:r>
          </a:p>
          <a:p>
            <a:pPr>
              <a:lnSpc>
                <a:spcPct val="80000"/>
              </a:lnSpc>
            </a:pP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</a:t>
            </a: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kitchen converge &amp;&amp; kitchen </a:t>
            </a:r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Converging and Verifying the Test Instance</a:t>
            </a:r>
          </a:p>
        </p:txBody>
      </p:sp>
    </p:spTree>
    <p:extLst>
      <p:ext uri="{BB962C8B-B14F-4D97-AF65-F5344CB8AC3E}">
        <p14:creationId xmlns:p14="http://schemas.microsoft.com/office/powerpoint/2010/main" val="426017215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the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a default action for the custom resource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Set the resource name as the </a:t>
            </a:r>
            <a:r>
              <a:rPr lang="en-US" dirty="0" err="1" smtClean="0"/>
              <a:t>site_name</a:t>
            </a:r>
            <a:r>
              <a:rPr lang="en-US" dirty="0" smtClean="0"/>
              <a:t> property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Set the default value of the </a:t>
            </a:r>
            <a:r>
              <a:rPr lang="en-US" dirty="0" err="1"/>
              <a:t>site_port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Move the resource notifications to the recipe</a:t>
            </a:r>
          </a:p>
        </p:txBody>
      </p:sp>
    </p:spTree>
    <p:extLst>
      <p:ext uri="{BB962C8B-B14F-4D97-AF65-F5344CB8AC3E}">
        <p14:creationId xmlns:p14="http://schemas.microsoft.com/office/powerpoint/2010/main" val="172078176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/>
              <a:t>Setting Default Values for Properties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Properties can also have default values. When deploying a website the default port that one would expect to see that site is on port 80.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117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a custom resource's </a:t>
            </a:r>
            <a:r>
              <a:rPr lang="en-US" dirty="0" err="1" smtClean="0"/>
              <a:t>name_attribute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Define notifications correctly when creating custom resources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a Default Value for the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property :</a:t>
            </a:r>
            <a:r>
              <a:rPr lang="en-US" dirty="0" err="1" smtClean="0"/>
              <a:t>site_name</a:t>
            </a:r>
            <a:r>
              <a:rPr lang="en-US" dirty="0" smtClean="0"/>
              <a:t>, String, </a:t>
            </a:r>
            <a:r>
              <a:rPr lang="en-US" dirty="0" err="1" smtClean="0"/>
              <a:t>name_attribute</a:t>
            </a:r>
            <a:r>
              <a:rPr lang="en-US" dirty="0" smtClean="0"/>
              <a:t>: true</a:t>
            </a:r>
          </a:p>
          <a:p>
            <a:r>
              <a:rPr lang="en-US" dirty="0" smtClean="0"/>
              <a:t>property :</a:t>
            </a:r>
            <a:r>
              <a:rPr lang="en-US" dirty="0" err="1" smtClean="0"/>
              <a:t>site_port</a:t>
            </a:r>
            <a:r>
              <a:rPr lang="en-US" dirty="0" smtClean="0"/>
              <a:t>, </a:t>
            </a:r>
            <a:r>
              <a:rPr lang="en-US" dirty="0" err="1" smtClean="0"/>
              <a:t>Fixnum</a:t>
            </a:r>
            <a:r>
              <a:rPr lang="en-US" dirty="0" smtClean="0"/>
              <a:t>, default: 80</a:t>
            </a:r>
          </a:p>
          <a:p>
            <a:endParaRPr lang="en-US" dirty="0"/>
          </a:p>
          <a:p>
            <a:r>
              <a:rPr lang="en-US" dirty="0" err="1" smtClean="0"/>
              <a:t>default_action</a:t>
            </a:r>
            <a:r>
              <a:rPr lang="en-US" dirty="0" smtClean="0"/>
              <a:t> :create</a:t>
            </a:r>
          </a:p>
          <a:p>
            <a:endParaRPr lang="en-US" dirty="0"/>
          </a:p>
          <a:p>
            <a:r>
              <a:rPr lang="en-US" dirty="0" smtClean="0"/>
              <a:t>action :create do</a:t>
            </a:r>
          </a:p>
          <a:p>
            <a:r>
              <a:rPr lang="en-US" dirty="0"/>
              <a:t> </a:t>
            </a:r>
            <a:r>
              <a:rPr lang="en-US" dirty="0" smtClean="0"/>
              <a:t> directory "/</a:t>
            </a:r>
            <a:r>
              <a:rPr lang="en-US" dirty="0" err="1" smtClean="0"/>
              <a:t>srv</a:t>
            </a:r>
            <a:r>
              <a:rPr lang="en-US" dirty="0" smtClean="0"/>
              <a:t>/apache/#{</a:t>
            </a:r>
            <a:r>
              <a:rPr lang="en-US" dirty="0" err="1" smtClean="0"/>
              <a:t>site_name</a:t>
            </a:r>
            <a:r>
              <a:rPr lang="en-US" dirty="0" smtClean="0"/>
              <a:t>}/html" do</a:t>
            </a:r>
          </a:p>
          <a:p>
            <a:r>
              <a:rPr lang="en-US" dirty="0"/>
              <a:t> </a:t>
            </a:r>
            <a:r>
              <a:rPr lang="en-US" dirty="0" smtClean="0"/>
              <a:t>   recursive true</a:t>
            </a:r>
          </a:p>
          <a:p>
            <a:r>
              <a:rPr lang="en-US" dirty="0"/>
              <a:t> </a:t>
            </a:r>
            <a:r>
              <a:rPr lang="en-US" dirty="0" smtClean="0"/>
              <a:t>   mode '0755'</a:t>
            </a:r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 smtClean="0"/>
              <a:t># ... REMAINING RESOURCE DEFINITION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571644"/>
            <a:ext cx="14404273" cy="626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717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the </a:t>
            </a:r>
            <a:r>
              <a:rPr lang="en-US" dirty="0" err="1" smtClean="0"/>
              <a:t>site_port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'apache'</a:t>
            </a:r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'welcome' 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site_name</a:t>
            </a:r>
            <a:r>
              <a:rPr lang="en-US" dirty="0" smtClean="0"/>
              <a:t> 'welcome'</a:t>
            </a:r>
          </a:p>
          <a:p>
            <a:r>
              <a:rPr lang="en-US" dirty="0"/>
              <a:t> </a:t>
            </a:r>
            <a:r>
              <a:rPr lang="en-US" dirty="0" smtClean="0"/>
              <a:t> action :remove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'admins' 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site_port</a:t>
            </a:r>
            <a:r>
              <a:rPr lang="en-US" dirty="0" smtClean="0"/>
              <a:t> </a:t>
            </a:r>
            <a:r>
              <a:rPr lang="en-US" dirty="0"/>
              <a:t>80</a:t>
            </a:r>
          </a:p>
          <a:p>
            <a:r>
              <a:rPr lang="en-US" dirty="0"/>
              <a:t>  </a:t>
            </a:r>
            <a:r>
              <a:rPr lang="en-US" dirty="0" err="1"/>
              <a:t>site_name</a:t>
            </a:r>
            <a:r>
              <a:rPr lang="en-US" dirty="0"/>
              <a:t> 'users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124446" y="6345301"/>
            <a:ext cx="14404273" cy="6590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6787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..........</a:t>
            </a:r>
          </a:p>
          <a:p>
            <a:endParaRPr lang="en-US" dirty="0"/>
          </a:p>
          <a:p>
            <a:r>
              <a:rPr lang="en-US" dirty="0"/>
              <a:t>Finished in 2.8 seconds (files took 4.67 seconds to 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 </a:t>
            </a:r>
            <a:r>
              <a:rPr lang="en-US" dirty="0"/>
              <a:t>examples, 0 failures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7714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Synchronizing Cookbooks: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- apache (0.1.0)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Installing</a:t>
            </a:r>
            <a:r>
              <a:rPr lang="it-IT" sz="2000" dirty="0"/>
              <a:t> </a:t>
            </a:r>
            <a:r>
              <a:rPr lang="it-IT" sz="2000" dirty="0" err="1"/>
              <a:t>Cookbook</a:t>
            </a:r>
            <a:r>
              <a:rPr lang="it-IT" sz="2000" dirty="0"/>
              <a:t> </a:t>
            </a:r>
            <a:r>
              <a:rPr lang="it-IT" sz="2000" dirty="0" err="1"/>
              <a:t>Gems</a:t>
            </a:r>
            <a:r>
              <a:rPr lang="it-IT" sz="2000" dirty="0"/>
              <a:t>: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Compiling</a:t>
            </a:r>
            <a:r>
              <a:rPr lang="it-IT" sz="2000" dirty="0"/>
              <a:t> </a:t>
            </a:r>
            <a:r>
              <a:rPr lang="it-IT" sz="2000" dirty="0" err="1"/>
              <a:t>Cookbooks</a:t>
            </a:r>
            <a:r>
              <a:rPr lang="it-IT" sz="2000" dirty="0"/>
              <a:t>...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Converging</a:t>
            </a:r>
            <a:r>
              <a:rPr lang="it-IT" sz="2000" dirty="0"/>
              <a:t> 5 </a:t>
            </a:r>
            <a:r>
              <a:rPr lang="it-IT" sz="2000" dirty="0" err="1"/>
              <a:t>resources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 err="1"/>
              <a:t>Recipe</a:t>
            </a:r>
            <a:r>
              <a:rPr lang="it-IT" sz="2000" dirty="0"/>
              <a:t>: apache::default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* </a:t>
            </a:r>
            <a:r>
              <a:rPr lang="it-IT" sz="2000" dirty="0" err="1"/>
              <a:t>yum_package</a:t>
            </a:r>
            <a:r>
              <a:rPr lang="it-IT" sz="2000" dirty="0"/>
              <a:t>[</a:t>
            </a:r>
            <a:r>
              <a:rPr lang="it-IT" sz="2000" dirty="0" err="1"/>
              <a:t>httpd</a:t>
            </a:r>
            <a:r>
              <a:rPr lang="it-IT" sz="2000" dirty="0"/>
              <a:t>] </a:t>
            </a:r>
            <a:r>
              <a:rPr lang="it-IT" sz="2000" dirty="0" err="1"/>
              <a:t>action</a:t>
            </a:r>
            <a:r>
              <a:rPr lang="it-IT" sz="2000" dirty="0"/>
              <a:t> </a:t>
            </a:r>
            <a:r>
              <a:rPr lang="it-IT" sz="2000" dirty="0" err="1"/>
              <a:t>install</a:t>
            </a:r>
            <a:r>
              <a:rPr lang="it-IT" sz="2000" dirty="0"/>
              <a:t> (up to date)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* </a:t>
            </a:r>
            <a:r>
              <a:rPr lang="it-IT" sz="2000" dirty="0" err="1"/>
              <a:t>apache_vhost</a:t>
            </a:r>
            <a:r>
              <a:rPr lang="it-IT" sz="2000" dirty="0"/>
              <a:t>[welcome] </a:t>
            </a:r>
            <a:r>
              <a:rPr lang="it-IT" sz="2000" dirty="0" err="1"/>
              <a:t>action</a:t>
            </a:r>
            <a:r>
              <a:rPr lang="it-IT" sz="2000" dirty="0"/>
              <a:t> </a:t>
            </a:r>
            <a:r>
              <a:rPr lang="it-IT" sz="2000" dirty="0" err="1"/>
              <a:t>remove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    (up to date)</a:t>
            </a:r>
          </a:p>
          <a:p>
            <a:pPr>
              <a:lnSpc>
                <a:spcPct val="80000"/>
              </a:lnSpc>
            </a:pP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</a:t>
            </a: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kitchen converge &amp;&amp; kitchen </a:t>
            </a:r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Converging and Verifying the Test Instance</a:t>
            </a:r>
          </a:p>
        </p:txBody>
      </p:sp>
    </p:spTree>
    <p:extLst>
      <p:ext uri="{BB962C8B-B14F-4D97-AF65-F5344CB8AC3E}">
        <p14:creationId xmlns:p14="http://schemas.microsoft.com/office/powerpoint/2010/main" val="852819146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the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a default action for the custom resource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Set the resource name as the </a:t>
            </a:r>
            <a:r>
              <a:rPr lang="en-US" dirty="0" err="1" smtClean="0"/>
              <a:t>site_name</a:t>
            </a:r>
            <a:r>
              <a:rPr lang="en-US" dirty="0" smtClean="0"/>
              <a:t> property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Set the default value of the </a:t>
            </a:r>
            <a:r>
              <a:rPr lang="en-US" dirty="0" err="1"/>
              <a:t>site_port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Move the resource notifications to the recipe</a:t>
            </a:r>
          </a:p>
        </p:txBody>
      </p:sp>
    </p:spTree>
    <p:extLst>
      <p:ext uri="{BB962C8B-B14F-4D97-AF65-F5344CB8AC3E}">
        <p14:creationId xmlns:p14="http://schemas.microsoft.com/office/powerpoint/2010/main" val="210700330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Notifications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Defining a notification in a resource within a custom resource creates a fragile relationship. One that we want to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8149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the Notification from the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# ... INITIAL RESOURCE DEFINITION ...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template </a:t>
            </a:r>
            <a:r>
              <a:rPr lang="en-US" dirty="0"/>
              <a:t>"/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httpd</a:t>
            </a:r>
            <a:r>
              <a:rPr lang="en-US" dirty="0"/>
              <a:t>/</a:t>
            </a:r>
            <a:r>
              <a:rPr lang="en-US" dirty="0" err="1"/>
              <a:t>conf.d</a:t>
            </a:r>
            <a:r>
              <a:rPr lang="en-US" dirty="0"/>
              <a:t>/#{</a:t>
            </a:r>
            <a:r>
              <a:rPr lang="en-US" dirty="0" err="1"/>
              <a:t>site_name</a:t>
            </a:r>
            <a:r>
              <a:rPr lang="en-US" dirty="0"/>
              <a:t>}.</a:t>
            </a:r>
            <a:r>
              <a:rPr lang="en-US" dirty="0" err="1"/>
              <a:t>conf</a:t>
            </a:r>
            <a:r>
              <a:rPr lang="en-US" dirty="0"/>
              <a:t>" do</a:t>
            </a:r>
          </a:p>
          <a:p>
            <a:pPr>
              <a:lnSpc>
                <a:spcPct val="80000"/>
              </a:lnSpc>
            </a:pPr>
            <a:r>
              <a:rPr lang="en-US" dirty="0"/>
              <a:t>    source '</a:t>
            </a:r>
            <a:r>
              <a:rPr lang="en-US" dirty="0" err="1"/>
              <a:t>conf.erb</a:t>
            </a:r>
            <a:r>
              <a:rPr lang="en-US" dirty="0"/>
              <a:t>'</a:t>
            </a:r>
          </a:p>
          <a:p>
            <a:pPr>
              <a:lnSpc>
                <a:spcPct val="80000"/>
              </a:lnSpc>
            </a:pPr>
            <a:r>
              <a:rPr lang="en-US" dirty="0"/>
              <a:t>    mode '0644'</a:t>
            </a:r>
          </a:p>
          <a:p>
            <a:pPr>
              <a:lnSpc>
                <a:spcPct val="80000"/>
              </a:lnSpc>
            </a:pPr>
            <a:r>
              <a:rPr lang="en-US" dirty="0"/>
              <a:t>    variables(:</a:t>
            </a:r>
            <a:r>
              <a:rPr lang="en-US" dirty="0" err="1"/>
              <a:t>document_root</a:t>
            </a:r>
            <a:r>
              <a:rPr lang="en-US" dirty="0"/>
              <a:t> =&gt; "/</a:t>
            </a:r>
            <a:r>
              <a:rPr lang="en-US" dirty="0" err="1"/>
              <a:t>srv</a:t>
            </a:r>
            <a:r>
              <a:rPr lang="en-US" dirty="0"/>
              <a:t>/apache/#{</a:t>
            </a:r>
            <a:r>
              <a:rPr lang="en-US" dirty="0" err="1"/>
              <a:t>site_name</a:t>
            </a:r>
            <a:r>
              <a:rPr lang="en-US" dirty="0"/>
              <a:t>}/html", :port =&gt; </a:t>
            </a:r>
            <a:r>
              <a:rPr lang="en-US" dirty="0" err="1"/>
              <a:t>site_port</a:t>
            </a:r>
            <a:r>
              <a:rPr lang="en-US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    </a:t>
            </a:r>
            <a:r>
              <a:rPr lang="en-US" dirty="0"/>
              <a:t>notifies :restart, 'service[</a:t>
            </a:r>
            <a:r>
              <a:rPr lang="en-US" dirty="0" err="1"/>
              <a:t>httpd</a:t>
            </a:r>
            <a:r>
              <a:rPr lang="en-US" dirty="0"/>
              <a:t>]'</a:t>
            </a:r>
          </a:p>
          <a:p>
            <a:pPr>
              <a:lnSpc>
                <a:spcPct val="80000"/>
              </a:lnSpc>
            </a:pPr>
            <a:r>
              <a:rPr lang="en-US" dirty="0"/>
              <a:t>  end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# ... REMAINDER OF CUSTOM RESOURCE ...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24446" y="5358808"/>
            <a:ext cx="14404273" cy="5103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4771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the Notification to the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'apache'</a:t>
            </a:r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'welcome' do</a:t>
            </a:r>
          </a:p>
          <a:p>
            <a:r>
              <a:rPr lang="en-US" dirty="0"/>
              <a:t> </a:t>
            </a:r>
            <a:r>
              <a:rPr lang="en-US" dirty="0" smtClean="0"/>
              <a:t> notifies :restart, 'service[</a:t>
            </a:r>
            <a:r>
              <a:rPr lang="en-US" dirty="0" err="1" smtClean="0"/>
              <a:t>httpd</a:t>
            </a:r>
            <a:r>
              <a:rPr lang="en-US" dirty="0" smtClean="0"/>
              <a:t>]'</a:t>
            </a:r>
          </a:p>
          <a:p>
            <a:r>
              <a:rPr lang="en-US" dirty="0"/>
              <a:t> </a:t>
            </a:r>
            <a:r>
              <a:rPr lang="en-US" dirty="0" smtClean="0"/>
              <a:t> action :remove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'users' do</a:t>
            </a:r>
          </a:p>
          <a:p>
            <a:r>
              <a:rPr lang="en-US" dirty="0"/>
              <a:t> </a:t>
            </a:r>
            <a:r>
              <a:rPr lang="en-US" dirty="0" smtClean="0"/>
              <a:t> notifies :restart, 'service[</a:t>
            </a:r>
            <a:r>
              <a:rPr lang="en-US" dirty="0" err="1" smtClean="0"/>
              <a:t>httpd</a:t>
            </a:r>
            <a:r>
              <a:rPr lang="en-US" dirty="0" smtClean="0"/>
              <a:t>]'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5063" y="3697288"/>
            <a:ext cx="14404975" cy="62547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5063" y="6337707"/>
            <a:ext cx="14404975" cy="625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2885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the Notification to the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... INITIAL RECIPE DEFINITION ...</a:t>
            </a:r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'admins' do</a:t>
            </a:r>
          </a:p>
          <a:p>
            <a:r>
              <a:rPr lang="en-US" dirty="0"/>
              <a:t> </a:t>
            </a:r>
            <a:r>
              <a:rPr lang="en-US" dirty="0" smtClean="0"/>
              <a:t> notifies :restart, 'service[</a:t>
            </a:r>
            <a:r>
              <a:rPr lang="en-US" dirty="0" err="1" smtClean="0"/>
              <a:t>httpd</a:t>
            </a:r>
            <a:r>
              <a:rPr lang="en-US" dirty="0" smtClean="0"/>
              <a:t>]'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site_port</a:t>
            </a:r>
            <a:r>
              <a:rPr lang="en-US" dirty="0" smtClean="0"/>
              <a:t> 8080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5042" y="3696619"/>
            <a:ext cx="14404273" cy="626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40245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..........</a:t>
            </a:r>
          </a:p>
          <a:p>
            <a:endParaRPr lang="en-US" dirty="0"/>
          </a:p>
          <a:p>
            <a:r>
              <a:rPr lang="en-US" dirty="0"/>
              <a:t>Finished in 2.8 seconds (files took 4.67 seconds to 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 </a:t>
            </a:r>
            <a:r>
              <a:rPr lang="en-US" dirty="0"/>
              <a:t>examples, 0 failures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255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the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Define a default action for the custom resource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Set the resource name as the </a:t>
            </a:r>
            <a:r>
              <a:rPr lang="en-US" dirty="0" err="1" smtClean="0"/>
              <a:t>site_name</a:t>
            </a:r>
            <a:r>
              <a:rPr lang="en-US" dirty="0" smtClean="0"/>
              <a:t> property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Set the default value of the </a:t>
            </a:r>
            <a:r>
              <a:rPr lang="en-US" dirty="0" err="1"/>
              <a:t>site_port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Move the resource notifications to the recipe</a:t>
            </a:r>
          </a:p>
        </p:txBody>
      </p:sp>
    </p:spTree>
    <p:extLst>
      <p:ext uri="{BB962C8B-B14F-4D97-AF65-F5344CB8AC3E}">
        <p14:creationId xmlns:p14="http://schemas.microsoft.com/office/powerpoint/2010/main" val="916180348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Synchronizing Cookbooks: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- apache (0.1.0)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Installing</a:t>
            </a:r>
            <a:r>
              <a:rPr lang="it-IT" sz="2000" dirty="0"/>
              <a:t> </a:t>
            </a:r>
            <a:r>
              <a:rPr lang="it-IT" sz="2000" dirty="0" err="1"/>
              <a:t>Cookbook</a:t>
            </a:r>
            <a:r>
              <a:rPr lang="it-IT" sz="2000" dirty="0"/>
              <a:t> </a:t>
            </a:r>
            <a:r>
              <a:rPr lang="it-IT" sz="2000" dirty="0" err="1"/>
              <a:t>Gems</a:t>
            </a:r>
            <a:r>
              <a:rPr lang="it-IT" sz="2000" dirty="0"/>
              <a:t>: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Compiling</a:t>
            </a:r>
            <a:r>
              <a:rPr lang="it-IT" sz="2000" dirty="0"/>
              <a:t> </a:t>
            </a:r>
            <a:r>
              <a:rPr lang="it-IT" sz="2000" dirty="0" err="1"/>
              <a:t>Cookbooks</a:t>
            </a:r>
            <a:r>
              <a:rPr lang="it-IT" sz="2000" dirty="0"/>
              <a:t>...</a:t>
            </a:r>
          </a:p>
          <a:p>
            <a:pPr>
              <a:lnSpc>
                <a:spcPct val="80000"/>
              </a:lnSpc>
            </a:pPr>
            <a:r>
              <a:rPr lang="it-IT" sz="2000" dirty="0" err="1"/>
              <a:t>Converging</a:t>
            </a:r>
            <a:r>
              <a:rPr lang="it-IT" sz="2000" dirty="0"/>
              <a:t> 5 </a:t>
            </a:r>
            <a:r>
              <a:rPr lang="it-IT" sz="2000" dirty="0" err="1"/>
              <a:t>resources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 err="1"/>
              <a:t>Recipe</a:t>
            </a:r>
            <a:r>
              <a:rPr lang="it-IT" sz="2000" dirty="0"/>
              <a:t>: apache::default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* </a:t>
            </a:r>
            <a:r>
              <a:rPr lang="it-IT" sz="2000" dirty="0" err="1"/>
              <a:t>yum_package</a:t>
            </a:r>
            <a:r>
              <a:rPr lang="it-IT" sz="2000" dirty="0"/>
              <a:t>[</a:t>
            </a:r>
            <a:r>
              <a:rPr lang="it-IT" sz="2000" dirty="0" err="1"/>
              <a:t>httpd</a:t>
            </a:r>
            <a:r>
              <a:rPr lang="it-IT" sz="2000" dirty="0"/>
              <a:t>] </a:t>
            </a:r>
            <a:r>
              <a:rPr lang="it-IT" sz="2000" dirty="0" err="1"/>
              <a:t>action</a:t>
            </a:r>
            <a:r>
              <a:rPr lang="it-IT" sz="2000" dirty="0"/>
              <a:t> </a:t>
            </a:r>
            <a:r>
              <a:rPr lang="it-IT" sz="2000" dirty="0" err="1"/>
              <a:t>install</a:t>
            </a:r>
            <a:r>
              <a:rPr lang="it-IT" sz="2000" dirty="0"/>
              <a:t> (up to date)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* </a:t>
            </a:r>
            <a:r>
              <a:rPr lang="it-IT" sz="2000" dirty="0" err="1"/>
              <a:t>apache_vhost</a:t>
            </a:r>
            <a:r>
              <a:rPr lang="it-IT" sz="2000" dirty="0"/>
              <a:t>[welcome] </a:t>
            </a:r>
            <a:r>
              <a:rPr lang="it-IT" sz="2000" dirty="0" err="1"/>
              <a:t>action</a:t>
            </a:r>
            <a:r>
              <a:rPr lang="it-IT" sz="2000" dirty="0"/>
              <a:t> </a:t>
            </a:r>
            <a:r>
              <a:rPr lang="it-IT" sz="2000" dirty="0" err="1"/>
              <a:t>remove</a:t>
            </a: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    (up to date)</a:t>
            </a:r>
          </a:p>
          <a:p>
            <a:pPr>
              <a:lnSpc>
                <a:spcPct val="80000"/>
              </a:lnSpc>
            </a:pPr>
            <a:endParaRPr lang="it-IT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    </a:t>
            </a:r>
            <a:r>
              <a:rPr lang="it-IT" sz="2000" dirty="0"/>
              <a:t> (up to date)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kitchen converge &amp;&amp; kitchen </a:t>
            </a:r>
            <a:r>
              <a:rPr lang="en-US" dirty="0" smtClean="0"/>
              <a:t>verify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Converging and Verifying the Test Instance</a:t>
            </a:r>
          </a:p>
        </p:txBody>
      </p:sp>
    </p:spTree>
    <p:extLst>
      <p:ext uri="{BB962C8B-B14F-4D97-AF65-F5344CB8AC3E}">
        <p14:creationId xmlns:p14="http://schemas.microsoft.com/office/powerpoint/2010/main" val="73730254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the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Define a default action for the custom resource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Set the resource name as the </a:t>
            </a:r>
            <a:r>
              <a:rPr lang="en-US" dirty="0" err="1" smtClean="0"/>
              <a:t>site_name</a:t>
            </a:r>
            <a:r>
              <a:rPr lang="en-US" dirty="0" smtClean="0"/>
              <a:t> property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Set the default value of the </a:t>
            </a:r>
            <a:r>
              <a:rPr lang="en-US" dirty="0" err="1" smtClean="0"/>
              <a:t>site_port</a:t>
            </a:r>
            <a:r>
              <a:rPr lang="en-US" dirty="0" smtClean="0"/>
              <a:t> property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Move the resource notifications to the recipe</a:t>
            </a:r>
          </a:p>
        </p:txBody>
      </p:sp>
    </p:spTree>
    <p:extLst>
      <p:ext uri="{BB962C8B-B14F-4D97-AF65-F5344CB8AC3E}">
        <p14:creationId xmlns:p14="http://schemas.microsoft.com/office/powerpoint/2010/main" val="1856381293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528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64393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a Default 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Resources often have a default action. The default action is often the action that is the least surprising. For most resources it is an additive/restorative action that moves the system into the desired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52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First Action is the Default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first action within the custom resource definition is the default one. But you can explicitly define the default action within the resource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3722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 Default Action for the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property :</a:t>
            </a:r>
            <a:r>
              <a:rPr lang="en-US" dirty="0" err="1" smtClean="0"/>
              <a:t>site_name</a:t>
            </a:r>
            <a:r>
              <a:rPr lang="en-US" dirty="0" smtClean="0"/>
              <a:t>, String</a:t>
            </a:r>
          </a:p>
          <a:p>
            <a:r>
              <a:rPr lang="en-US" dirty="0" smtClean="0"/>
              <a:t>property :</a:t>
            </a:r>
            <a:r>
              <a:rPr lang="en-US" dirty="0" err="1" smtClean="0"/>
              <a:t>site_port</a:t>
            </a:r>
            <a:r>
              <a:rPr lang="en-US" dirty="0" smtClean="0"/>
              <a:t>, </a:t>
            </a:r>
            <a:r>
              <a:rPr lang="en-US" dirty="0" err="1" smtClean="0"/>
              <a:t>Fixnum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default_action</a:t>
            </a:r>
            <a:r>
              <a:rPr lang="en-US" dirty="0" smtClean="0"/>
              <a:t> :create</a:t>
            </a:r>
          </a:p>
          <a:p>
            <a:endParaRPr lang="en-US" dirty="0"/>
          </a:p>
          <a:p>
            <a:r>
              <a:rPr lang="en-US" dirty="0" smtClean="0"/>
              <a:t>action :create do</a:t>
            </a:r>
          </a:p>
          <a:p>
            <a:r>
              <a:rPr lang="en-US" dirty="0"/>
              <a:t> </a:t>
            </a:r>
            <a:r>
              <a:rPr lang="en-US" dirty="0" smtClean="0"/>
              <a:t> directory "/</a:t>
            </a:r>
            <a:r>
              <a:rPr lang="en-US" dirty="0" err="1" smtClean="0"/>
              <a:t>srv</a:t>
            </a:r>
            <a:r>
              <a:rPr lang="en-US" dirty="0" smtClean="0"/>
              <a:t>/apache/#{</a:t>
            </a:r>
            <a:r>
              <a:rPr lang="en-US" dirty="0" err="1" smtClean="0"/>
              <a:t>site_name</a:t>
            </a:r>
            <a:r>
              <a:rPr lang="en-US" dirty="0" smtClean="0"/>
              <a:t>}/html" do</a:t>
            </a:r>
          </a:p>
          <a:p>
            <a:r>
              <a:rPr lang="en-US" dirty="0"/>
              <a:t> </a:t>
            </a:r>
            <a:r>
              <a:rPr lang="en-US" dirty="0" smtClean="0"/>
              <a:t>   recursive true</a:t>
            </a:r>
          </a:p>
          <a:p>
            <a:r>
              <a:rPr lang="en-US" dirty="0"/>
              <a:t> </a:t>
            </a:r>
            <a:r>
              <a:rPr lang="en-US" dirty="0" smtClean="0"/>
              <a:t>   mode '0755'</a:t>
            </a:r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 smtClean="0"/>
              <a:t># ... REMAINING RESOURCE DEFINITION ...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~/apache/resources/</a:t>
            </a:r>
            <a:r>
              <a:rPr lang="en-US" dirty="0" err="1" smtClean="0"/>
              <a:t>vhost.rb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35042" y="3654089"/>
            <a:ext cx="14404273" cy="6265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631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Removing the Default Action for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... INITIAL RECIPE DEFINITION ...</a:t>
            </a:r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'users' 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site_port</a:t>
            </a:r>
            <a:r>
              <a:rPr lang="en-US" dirty="0" smtClean="0"/>
              <a:t> 80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site_name</a:t>
            </a:r>
            <a:r>
              <a:rPr lang="en-US" dirty="0" smtClean="0"/>
              <a:t> 'users'</a:t>
            </a:r>
          </a:p>
          <a:p>
            <a:r>
              <a:rPr lang="en-US" dirty="0"/>
              <a:t> </a:t>
            </a:r>
            <a:r>
              <a:rPr lang="en-US" dirty="0" smtClean="0"/>
              <a:t> action :create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'admins' do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site_port</a:t>
            </a:r>
            <a:r>
              <a:rPr lang="en-US" dirty="0" smtClean="0"/>
              <a:t> </a:t>
            </a:r>
            <a:r>
              <a:rPr lang="en-US" dirty="0"/>
              <a:t>8080</a:t>
            </a:r>
          </a:p>
          <a:p>
            <a:r>
              <a:rPr lang="en-US" dirty="0"/>
              <a:t>  </a:t>
            </a:r>
            <a:r>
              <a:rPr lang="en-US" dirty="0" err="1"/>
              <a:t>site_name</a:t>
            </a:r>
            <a:r>
              <a:rPr lang="en-US" dirty="0"/>
              <a:t> 'admins'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60048"/>
            <a:ext cx="14404273" cy="6590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5033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the Default Action for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# ... RECIPE DEFINITION ...</a:t>
            </a:r>
          </a:p>
          <a:p>
            <a:endParaRPr lang="en-US" dirty="0"/>
          </a:p>
          <a:p>
            <a:r>
              <a:rPr lang="en-US" dirty="0" err="1" smtClean="0"/>
              <a:t>apache_vhost</a:t>
            </a:r>
            <a:r>
              <a:rPr lang="en-US" dirty="0" smtClean="0"/>
              <a:t> 'admins' do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site_port</a:t>
            </a:r>
            <a:r>
              <a:rPr lang="en-US" dirty="0" smtClean="0"/>
              <a:t> 8080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site_name</a:t>
            </a:r>
            <a:r>
              <a:rPr lang="en-US" dirty="0" smtClean="0"/>
              <a:t> 'admins'</a:t>
            </a:r>
          </a:p>
          <a:p>
            <a:r>
              <a:rPr lang="en-US" dirty="0"/>
              <a:t> </a:t>
            </a:r>
            <a:r>
              <a:rPr lang="en-US" dirty="0" smtClean="0"/>
              <a:t> action :create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service '</a:t>
            </a:r>
            <a:r>
              <a:rPr lang="en-US" dirty="0" err="1" smtClean="0"/>
              <a:t>httpd</a:t>
            </a:r>
            <a:r>
              <a:rPr lang="en-US" dirty="0" smtClean="0"/>
              <a:t>' do</a:t>
            </a:r>
          </a:p>
          <a:p>
            <a:r>
              <a:rPr lang="en-US" dirty="0"/>
              <a:t> </a:t>
            </a:r>
            <a:r>
              <a:rPr lang="en-US" dirty="0" smtClean="0"/>
              <a:t> action [:enable, :start]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~/apache/recipes/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124446" y="4760048"/>
            <a:ext cx="14404273" cy="6590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6272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..........</a:t>
            </a:r>
          </a:p>
          <a:p>
            <a:endParaRPr lang="en-US" dirty="0"/>
          </a:p>
          <a:p>
            <a:r>
              <a:rPr lang="en-US" dirty="0"/>
              <a:t>Finished in 2.8 seconds (files took 4.67 seconds to load</a:t>
            </a:r>
            <a:r>
              <a:rPr lang="en-US" dirty="0" smtClean="0"/>
              <a:t>)</a:t>
            </a:r>
          </a:p>
          <a:p>
            <a:r>
              <a:rPr lang="en-US" dirty="0" smtClean="0"/>
              <a:t>10 </a:t>
            </a:r>
            <a:r>
              <a:rPr lang="en-US" dirty="0"/>
              <a:t>examples, 0 failures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the Unit Test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5511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15901</TotalTime>
  <Words>1370</Words>
  <Application>Microsoft Macintosh PowerPoint</Application>
  <PresentationFormat>Custom</PresentationFormat>
  <Paragraphs>278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Courier New</vt:lpstr>
      <vt:lpstr>ＭＳ Ｐゴシック</vt:lpstr>
      <vt:lpstr>Wingdings</vt:lpstr>
      <vt:lpstr>Arial</vt:lpstr>
      <vt:lpstr>Template</vt:lpstr>
      <vt:lpstr>Interaction</vt:lpstr>
      <vt:lpstr>Refactoring Custom Resources</vt:lpstr>
      <vt:lpstr>Objectives</vt:lpstr>
      <vt:lpstr>Refactoring the Resources</vt:lpstr>
      <vt:lpstr>Selecting a Default Action</vt:lpstr>
      <vt:lpstr>The First Action is the Default</vt:lpstr>
      <vt:lpstr>Defining a Default Action for the Resource</vt:lpstr>
      <vt:lpstr>Removing the Default Action for Resources</vt:lpstr>
      <vt:lpstr>Removing the Default Action for Resources</vt:lpstr>
      <vt:lpstr>Executing the Unit Test Suite</vt:lpstr>
      <vt:lpstr>Converging and Verifying the Test Instance</vt:lpstr>
      <vt:lpstr>Refactoring the Resources</vt:lpstr>
      <vt:lpstr>Clarity in the Custom Resource</vt:lpstr>
      <vt:lpstr>Tying the Resource Name to the Property</vt:lpstr>
      <vt:lpstr>Removing the site_name Property</vt:lpstr>
      <vt:lpstr>Removing the site_name Property</vt:lpstr>
      <vt:lpstr>Executing the Unit Test Suite</vt:lpstr>
      <vt:lpstr>Converging and Verifying the Test Instance</vt:lpstr>
      <vt:lpstr>Refactoring the Resources</vt:lpstr>
      <vt:lpstr>Setting Default Values for Properties</vt:lpstr>
      <vt:lpstr>Setting a Default Value for the Property</vt:lpstr>
      <vt:lpstr>Removing the site_port Property</vt:lpstr>
      <vt:lpstr>Executing the Unit Test Suite</vt:lpstr>
      <vt:lpstr>Converging and Verifying the Test Instance</vt:lpstr>
      <vt:lpstr>Refactoring the Resources</vt:lpstr>
      <vt:lpstr>Resource Notifications</vt:lpstr>
      <vt:lpstr>Removing the Notification from the Resource</vt:lpstr>
      <vt:lpstr>Adding the Notification to the Resources</vt:lpstr>
      <vt:lpstr>Adding the Notification to the Resources</vt:lpstr>
      <vt:lpstr>Executing the Unit Test Suite</vt:lpstr>
      <vt:lpstr>Converging and Verifying the Test Instance</vt:lpstr>
      <vt:lpstr>Refactoring the Resources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2262</cp:revision>
  <cp:lastPrinted>2015-02-07T23:49:10Z</cp:lastPrinted>
  <dcterms:created xsi:type="dcterms:W3CDTF">2012-09-13T17:36:07Z</dcterms:created>
  <dcterms:modified xsi:type="dcterms:W3CDTF">2016-06-14T23:06:57Z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