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2"/>
  </p:notesMasterIdLst>
  <p:handoutMasterIdLst>
    <p:handoutMasterId r:id="rId33"/>
  </p:handoutMasterIdLst>
  <p:sldIdLst>
    <p:sldId id="256" r:id="rId7"/>
    <p:sldId id="257" r:id="rId8"/>
    <p:sldId id="267" r:id="rId9"/>
    <p:sldId id="269" r:id="rId10"/>
    <p:sldId id="268" r:id="rId11"/>
    <p:sldId id="270" r:id="rId12"/>
    <p:sldId id="271" r:id="rId13"/>
    <p:sldId id="28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66" r:id="rId30"/>
    <p:sldId id="265" r:id="rId3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41"/>
  </p:normalViewPr>
  <p:slideViewPr>
    <p:cSldViewPr snapToGrid="0">
      <p:cViewPr>
        <p:scale>
          <a:sx n="80" d="100"/>
          <a:sy n="80" d="100"/>
        </p:scale>
        <p:origin x="2416" y="576"/>
      </p:cViewPr>
      <p:guideLst>
        <p:guide orient="horz" pos="139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notesMaster" Target="notesMasters/notesMaster1.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err="1" smtClean="0"/>
            <a:t>my_cookbook</a:t>
          </a:r>
          <a:endParaRPr lang="en-US" dirty="0"/>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dirty="0" smtClean="0"/>
            <a:t>libraries/</a:t>
          </a:r>
          <a:endParaRPr lang="en-US" dirty="0"/>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dirty="0" smtClean="0"/>
            <a:t>[</a:t>
          </a:r>
          <a:r>
            <a:rPr lang="en-US" dirty="0" err="1" smtClean="0"/>
            <a:t>my_custom_resource</a:t>
          </a:r>
          <a:r>
            <a:rPr lang="en-US" dirty="0" smtClean="0"/>
            <a:t>]_</a:t>
          </a:r>
          <a:r>
            <a:rPr lang="en-US" dirty="0" err="1" smtClean="0"/>
            <a:t>resource.rb</a:t>
          </a:r>
          <a:endParaRPr lang="en-US" dirty="0"/>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dirty="0" smtClean="0"/>
            <a:t>[</a:t>
          </a:r>
          <a:r>
            <a:rPr lang="en-US" dirty="0" err="1" smtClean="0"/>
            <a:t>my_custom_resource</a:t>
          </a:r>
          <a:r>
            <a:rPr lang="en-US" dirty="0" smtClean="0"/>
            <a:t>]_</a:t>
          </a:r>
          <a:r>
            <a:rPr lang="en-US" dirty="0" err="1" smtClean="0"/>
            <a:t>provider.rb</a:t>
          </a:r>
          <a:endParaRPr lang="en-US" dirty="0"/>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kern="1200" dirty="0" err="1" smtClean="0"/>
            <a:t>my_cookbook</a:t>
          </a:r>
          <a:endParaRPr lang="en-US" sz="5600" kern="1200" dirty="0"/>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libraries/</a:t>
          </a:r>
          <a:endParaRPr lang="en-US" sz="2400" kern="1200" dirty="0"/>
        </a:p>
        <a:p>
          <a:pPr marL="171450" lvl="1" indent="-171450" algn="l" defTabSz="844550">
            <a:lnSpc>
              <a:spcPct val="90000"/>
            </a:lnSpc>
            <a:spcBef>
              <a:spcPct val="0"/>
            </a:spcBef>
            <a:spcAft>
              <a:spcPct val="15000"/>
            </a:spcAft>
            <a:buChar char="••"/>
          </a:pPr>
          <a:r>
            <a:rPr lang="en-US" sz="1900" kern="1200" dirty="0" smtClean="0"/>
            <a:t>[</a:t>
          </a:r>
          <a:r>
            <a:rPr lang="en-US" sz="1900" kern="1200" dirty="0" err="1" smtClean="0"/>
            <a:t>my_custom_resource</a:t>
          </a:r>
          <a:r>
            <a:rPr lang="en-US" sz="1900" kern="1200" dirty="0" smtClean="0"/>
            <a:t>]_</a:t>
          </a:r>
          <a:r>
            <a:rPr lang="en-US" sz="1900" kern="1200" dirty="0" err="1" smtClean="0"/>
            <a:t>resource.rb</a:t>
          </a:r>
          <a:endParaRPr lang="en-US" sz="1900" kern="1200" dirty="0"/>
        </a:p>
        <a:p>
          <a:pPr marL="171450" lvl="1" indent="-171450" algn="l" defTabSz="844550">
            <a:lnSpc>
              <a:spcPct val="90000"/>
            </a:lnSpc>
            <a:spcBef>
              <a:spcPct val="0"/>
            </a:spcBef>
            <a:spcAft>
              <a:spcPct val="15000"/>
            </a:spcAft>
            <a:buChar char="••"/>
          </a:pPr>
          <a:r>
            <a:rPr lang="en-US" sz="1900" kern="1200" dirty="0" smtClean="0"/>
            <a:t>[</a:t>
          </a:r>
          <a:r>
            <a:rPr lang="en-US" sz="1900" kern="1200" dirty="0" err="1" smtClean="0"/>
            <a:t>my_custom_resource</a:t>
          </a:r>
          <a:r>
            <a:rPr lang="en-US" sz="1900" kern="1200" dirty="0" smtClean="0"/>
            <a:t>]_</a:t>
          </a:r>
          <a:r>
            <a:rPr lang="en-US" sz="1900" kern="1200" dirty="0" err="1" smtClean="0"/>
            <a:t>provider.rb</a:t>
          </a:r>
          <a:endParaRPr lang="en-US" sz="1900" kern="1200" dirty="0"/>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09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 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70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731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the earlier versions of Chef and are still supported today. However, as of Chef 12.5 it is strongly recommended that you choose a solution built with custom resources.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706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a Domain Specific Language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8129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'providers' directory you define the implementation for the custom resource. There, within a provider DSL, you specify what happens when an action is chosen.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760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0403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76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531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508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578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 or greater.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07491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29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37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reach, explain the files and folder structure, take a quick look at the language, and then talk about any requirements or limitations.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method which uses a helper to setup the default values, value types it supports, etc.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00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67437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275754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40621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214409488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000844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287095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844944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11241680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4013849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276796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a:t>
            </a:r>
            <a:r>
              <a:rPr lang="en-US" dirty="0"/>
              <a:t>between </a:t>
            </a:r>
            <a:r>
              <a:rPr lang="en-US" dirty="0" smtClean="0"/>
              <a:t>Custom Resources, Definitions</a:t>
            </a:r>
            <a:r>
              <a:rPr lang="en-US" dirty="0"/>
              <a:t>, Heavy-Weight Resource-Providers, </a:t>
            </a:r>
            <a:r>
              <a:rPr lang="en-US" dirty="0" smtClean="0"/>
              <a:t>and 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926141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a:gradFill>
                  <a:gsLst>
                    <a:gs pos="0">
                      <a:srgbClr val="FFFFFF"/>
                    </a:gs>
                    <a:gs pos="100000">
                      <a:srgbClr val="FFFFFF"/>
                    </a:gs>
                  </a:gsLst>
                  <a:lin ang="5400000" scaled="0"/>
                </a:gradFill>
              </a:rPr>
              <a:t>REQUIREMENTS &amp; LIMITATIONS</a:t>
            </a:r>
          </a:p>
        </p:txBody>
      </p:sp>
    </p:spTree>
    <p:extLst>
      <p:ext uri="{BB962C8B-B14F-4D97-AF65-F5344CB8AC3E}">
        <p14:creationId xmlns:p14="http://schemas.microsoft.com/office/powerpoint/2010/main" val="18801427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3" name="Subtitle 2"/>
          <p:cNvSpPr>
            <a:spLocks noGrp="1"/>
          </p:cNvSpPr>
          <p:nvPr>
            <p:ph type="subTitle" idx="1"/>
          </p:nvPr>
        </p:nvSpPr>
        <p:spPr/>
        <p:txBody>
          <a:bodyPr/>
          <a:lstStyle/>
          <a:p>
            <a:endParaRPr lang="en-US"/>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53189"/>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53040"/>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a:t>
            </a:r>
            <a:r>
              <a:rPr lang="en-US" smtClean="0"/>
              <a:t>version prior to 12.5.X, </a:t>
            </a:r>
            <a:r>
              <a:rPr lang="en-US" dirty="0" smtClean="0"/>
              <a:t>which </a:t>
            </a:r>
            <a:r>
              <a:rPr lang="en-US" smtClean="0"/>
              <a:t>approach would would you choose?</a:t>
            </a:r>
            <a:endParaRPr lang="en-US" dirty="0"/>
          </a:p>
        </p:txBody>
      </p:sp>
    </p:spTree>
    <p:extLst>
      <p:ext uri="{BB962C8B-B14F-4D97-AF65-F5344CB8AC3E}">
        <p14:creationId xmlns:p14="http://schemas.microsoft.com/office/powerpoint/2010/main" val="70270537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53189"/>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53040"/>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a:t>Structure</a:t>
            </a:r>
          </a:p>
          <a:p>
            <a:pPr marL="571500" indent="-571500">
              <a:lnSpc>
                <a:spcPct val="150000"/>
              </a:lnSpc>
              <a:buFont typeface="Courier New" charset="0"/>
              <a:buChar char="o"/>
            </a:pPr>
            <a:r>
              <a:rPr lang="en-US" sz="3600" dirty="0"/>
              <a:t>Implementation Language</a:t>
            </a:r>
          </a:p>
          <a:p>
            <a:pPr marL="571500" indent="-571500">
              <a:lnSpc>
                <a:spcPct val="150000"/>
              </a:lnSpc>
              <a:buFont typeface="Courier New" charset="0"/>
              <a:buChar char="o"/>
            </a:pPr>
            <a:r>
              <a:rPr lang="en-US" sz="3600" dirty="0"/>
              <a:t>Requirements &amp; Limitations</a:t>
            </a:r>
          </a:p>
          <a:p>
            <a:pPr>
              <a:lnSpc>
                <a:spcPct val="150000"/>
              </a:lnSpc>
            </a:pPr>
            <a:endParaRPr lang="en-US" sz="3600" dirty="0"/>
          </a:p>
        </p:txBody>
      </p:sp>
    </p:spTree>
    <p:extLst>
      <p:ext uri="{BB962C8B-B14F-4D97-AF65-F5344CB8AC3E}">
        <p14:creationId xmlns:p14="http://schemas.microsoft.com/office/powerpoint/2010/main" val="54162829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24158898"/>
              </p:ext>
            </p:extLst>
          </p:nvPr>
        </p:nvGraphicFramePr>
        <p:xfrm>
          <a:off x="773282" y="2261938"/>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36851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73512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REQUIREMENTS &amp; LIMITATIONS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15295</TotalTime>
  <Words>1924</Words>
  <Application>Microsoft Macintosh PowerPoint</Application>
  <PresentationFormat>Custom</PresentationFormat>
  <Paragraphs>180</Paragraphs>
  <Slides>25</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Courier New</vt:lpstr>
      <vt:lpstr>ＭＳ Ｐゴシック</vt:lpstr>
      <vt:lpstr>Wingdings</vt:lpstr>
      <vt:lpstr>Arial</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PowerPoint Presentation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2107</cp:revision>
  <cp:lastPrinted>2015-02-07T23:49:10Z</cp:lastPrinted>
  <dcterms:created xsi:type="dcterms:W3CDTF">2012-09-13T17:36:07Z</dcterms:created>
  <dcterms:modified xsi:type="dcterms:W3CDTF">2016-10-05T22:13:04Z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