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2"/>
  </p:notesMasterIdLst>
  <p:handoutMasterIdLst>
    <p:handoutMasterId r:id="rId33"/>
  </p:handoutMasterIdLst>
  <p:sldIdLst>
    <p:sldId id="256" r:id="rId7"/>
    <p:sldId id="257" r:id="rId8"/>
    <p:sldId id="267" r:id="rId9"/>
    <p:sldId id="269" r:id="rId10"/>
    <p:sldId id="268" r:id="rId11"/>
    <p:sldId id="270" r:id="rId12"/>
    <p:sldId id="271" r:id="rId13"/>
    <p:sldId id="288"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6" r:id="rId28"/>
    <p:sldId id="287" r:id="rId29"/>
    <p:sldId id="266" r:id="rId30"/>
    <p:sldId id="265" r:id="rId31"/>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392" userDrawn="1">
          <p15:clr>
            <a:srgbClr val="A4A3A4"/>
          </p15:clr>
        </p15:guide>
        <p15:guide id="2" pos="51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p:restoredTop sz="69941"/>
  </p:normalViewPr>
  <p:slideViewPr>
    <p:cSldViewPr snapToGrid="0">
      <p:cViewPr>
        <p:scale>
          <a:sx n="80" d="100"/>
          <a:sy n="80" d="100"/>
        </p:scale>
        <p:origin x="-504" y="576"/>
      </p:cViewPr>
      <p:guideLst>
        <p:guide orient="horz" pos="1392"/>
        <p:guide pos="5120"/>
      </p:guideLst>
    </p:cSldViewPr>
  </p:slideViewPr>
  <p:notesTextViewPr>
    <p:cViewPr>
      <p:scale>
        <a:sx n="125" d="100"/>
        <a:sy n="12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notesMaster" Target="notesMasters/notesMaster1.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handoutMaster" Target="handoutMasters/handout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CE3FFC-2A5A-B94A-B315-321077FA6C2F}" type="doc">
      <dgm:prSet loTypeId="urn:microsoft.com/office/officeart/2005/8/layout/hierarchy6" loCatId="" qsTypeId="urn:microsoft.com/office/officeart/2005/8/quickstyle/simple2" qsCatId="simple" csTypeId="urn:microsoft.com/office/officeart/2005/8/colors/colorful3" csCatId="colorful" phldr="1"/>
      <dgm:spPr/>
      <dgm:t>
        <a:bodyPr/>
        <a:lstStyle/>
        <a:p>
          <a:endParaRPr lang="en-US"/>
        </a:p>
      </dgm:t>
    </dgm:pt>
    <dgm:pt modelId="{7D94CC99-D4ED-3844-BB9D-D17C4AC621C8}">
      <dgm:prSet phldrT="[Text]"/>
      <dgm:spPr/>
      <dgm:t>
        <a:bodyPr/>
        <a:lstStyle/>
        <a:p>
          <a:r>
            <a:rPr lang="en-US" dirty="0" smtClean="0"/>
            <a:t>Chef::Resource</a:t>
          </a:r>
          <a:endParaRPr lang="en-US" dirty="0"/>
        </a:p>
      </dgm:t>
    </dgm:pt>
    <dgm:pt modelId="{CF9FFD62-1D3B-3743-A5D0-DD85018F0CDF}" type="parTrans" cxnId="{1708AF9C-37B8-804D-80AD-F3647BDB4F97}">
      <dgm:prSet/>
      <dgm:spPr/>
      <dgm:t>
        <a:bodyPr/>
        <a:lstStyle/>
        <a:p>
          <a:endParaRPr lang="en-US"/>
        </a:p>
      </dgm:t>
    </dgm:pt>
    <dgm:pt modelId="{8E96BD9F-BD6D-2547-97EF-53082827455D}" type="sibTrans" cxnId="{1708AF9C-37B8-804D-80AD-F3647BDB4F97}">
      <dgm:prSet/>
      <dgm:spPr/>
      <dgm:t>
        <a:bodyPr/>
        <a:lstStyle/>
        <a:p>
          <a:endParaRPr lang="en-US"/>
        </a:p>
      </dgm:t>
    </dgm:pt>
    <dgm:pt modelId="{3436EACD-6E7D-B148-872B-E7C187CB5172}" type="asst">
      <dgm:prSet phldrT="[Text]"/>
      <dgm:spPr/>
      <dgm:t>
        <a:bodyPr/>
        <a:lstStyle/>
        <a:p>
          <a:r>
            <a:rPr lang="en-US" dirty="0" smtClean="0"/>
            <a:t>Chef::Resource::Package</a:t>
          </a:r>
          <a:endParaRPr lang="en-US" dirty="0"/>
        </a:p>
      </dgm:t>
    </dgm:pt>
    <dgm:pt modelId="{85D4C2C2-5B28-B740-9604-687CBBE39E64}" type="parTrans" cxnId="{3B2545F3-2CAD-A84C-8ADB-BE1C196F1F0D}">
      <dgm:prSet/>
      <dgm:spPr/>
      <dgm:t>
        <a:bodyPr/>
        <a:lstStyle/>
        <a:p>
          <a:endParaRPr lang="en-US"/>
        </a:p>
      </dgm:t>
    </dgm:pt>
    <dgm:pt modelId="{41D54E00-9A79-974B-8323-73ADFED0D596}" type="sibTrans" cxnId="{3B2545F3-2CAD-A84C-8ADB-BE1C196F1F0D}">
      <dgm:prSet/>
      <dgm:spPr/>
      <dgm:t>
        <a:bodyPr/>
        <a:lstStyle/>
        <a:p>
          <a:endParaRPr lang="en-US"/>
        </a:p>
      </dgm:t>
    </dgm:pt>
    <dgm:pt modelId="{4EF5B90F-E66D-9045-9328-9CAA26398402}" type="asst">
      <dgm:prSet phldrT="[Text]"/>
      <dgm:spPr/>
      <dgm:t>
        <a:bodyPr/>
        <a:lstStyle/>
        <a:p>
          <a:r>
            <a:rPr lang="en-US" dirty="0" smtClean="0"/>
            <a:t>Resource</a:t>
          </a:r>
        </a:p>
        <a:p>
          <a:r>
            <a:rPr lang="en-US" dirty="0" smtClean="0"/>
            <a:t>Class</a:t>
          </a:r>
          <a:endParaRPr lang="en-US" dirty="0"/>
        </a:p>
      </dgm:t>
    </dgm:pt>
    <dgm:pt modelId="{D801D17D-09CB-3E46-8D9C-D44CF684F89B}" type="parTrans" cxnId="{E0252704-E36D-0E40-A7CD-A7E0C25DFFC2}">
      <dgm:prSet/>
      <dgm:spPr/>
      <dgm:t>
        <a:bodyPr/>
        <a:lstStyle/>
        <a:p>
          <a:endParaRPr lang="en-US"/>
        </a:p>
      </dgm:t>
    </dgm:pt>
    <dgm:pt modelId="{91D55987-A2F3-864F-8F5B-7EAD2CC40E09}" type="sibTrans" cxnId="{E0252704-E36D-0E40-A7CD-A7E0C25DFFC2}">
      <dgm:prSet/>
      <dgm:spPr/>
      <dgm:t>
        <a:bodyPr/>
        <a:lstStyle/>
        <a:p>
          <a:endParaRPr lang="en-US"/>
        </a:p>
      </dgm:t>
    </dgm:pt>
    <dgm:pt modelId="{F92E669F-FF9B-9D46-96C4-DFBB264A8167}" type="asst">
      <dgm:prSet phldrT="[Text]"/>
      <dgm:spPr/>
      <dgm:t>
        <a:bodyPr/>
        <a:lstStyle/>
        <a:p>
          <a:r>
            <a:rPr lang="en-US" dirty="0" err="1" smtClean="0"/>
            <a:t>MyCustomResource</a:t>
          </a:r>
          <a:endParaRPr lang="en-US" dirty="0"/>
        </a:p>
      </dgm:t>
    </dgm:pt>
    <dgm:pt modelId="{6FDEFC39-92E6-4544-8DEB-299A9A1A5E04}" type="parTrans" cxnId="{FE9D8EF6-9706-AE4B-B310-B976D09489A5}">
      <dgm:prSet/>
      <dgm:spPr/>
      <dgm:t>
        <a:bodyPr/>
        <a:lstStyle/>
        <a:p>
          <a:endParaRPr lang="en-US"/>
        </a:p>
      </dgm:t>
    </dgm:pt>
    <dgm:pt modelId="{8E714A7D-F986-F549-96B2-C2DE12428F60}" type="sibTrans" cxnId="{FE9D8EF6-9706-AE4B-B310-B976D09489A5}">
      <dgm:prSet/>
      <dgm:spPr/>
      <dgm:t>
        <a:bodyPr/>
        <a:lstStyle/>
        <a:p>
          <a:endParaRPr lang="en-US"/>
        </a:p>
      </dgm:t>
    </dgm:pt>
    <dgm:pt modelId="{E230A971-600F-2D4C-8DFD-67362DB11070}" type="pres">
      <dgm:prSet presAssocID="{BFCE3FFC-2A5A-B94A-B315-321077FA6C2F}" presName="mainComposite" presStyleCnt="0">
        <dgm:presLayoutVars>
          <dgm:chPref val="1"/>
          <dgm:dir/>
          <dgm:animOne val="branch"/>
          <dgm:animLvl val="lvl"/>
          <dgm:resizeHandles val="exact"/>
        </dgm:presLayoutVars>
      </dgm:prSet>
      <dgm:spPr/>
      <dgm:t>
        <a:bodyPr/>
        <a:lstStyle/>
        <a:p>
          <a:endParaRPr lang="en-US"/>
        </a:p>
      </dgm:t>
    </dgm:pt>
    <dgm:pt modelId="{55054789-C8E3-EB49-9E88-0BBA2EBB8022}" type="pres">
      <dgm:prSet presAssocID="{BFCE3FFC-2A5A-B94A-B315-321077FA6C2F}" presName="hierFlow" presStyleCnt="0"/>
      <dgm:spPr/>
    </dgm:pt>
    <dgm:pt modelId="{638DCB60-5E4B-D045-A8FF-21D0BEA4C06E}" type="pres">
      <dgm:prSet presAssocID="{BFCE3FFC-2A5A-B94A-B315-321077FA6C2F}" presName="firstBuf" presStyleCnt="0"/>
      <dgm:spPr/>
    </dgm:pt>
    <dgm:pt modelId="{F0D78BD3-8F55-C04A-94F7-7CAB08445FF4}" type="pres">
      <dgm:prSet presAssocID="{BFCE3FFC-2A5A-B94A-B315-321077FA6C2F}" presName="hierChild1" presStyleCnt="0">
        <dgm:presLayoutVars>
          <dgm:chPref val="1"/>
          <dgm:animOne val="branch"/>
          <dgm:animLvl val="lvl"/>
        </dgm:presLayoutVars>
      </dgm:prSet>
      <dgm:spPr/>
    </dgm:pt>
    <dgm:pt modelId="{D2191D41-6C6C-984F-A422-36F1FEB87241}" type="pres">
      <dgm:prSet presAssocID="{7D94CC99-D4ED-3844-BB9D-D17C4AC621C8}" presName="Name14" presStyleCnt="0"/>
      <dgm:spPr/>
    </dgm:pt>
    <dgm:pt modelId="{033BA684-AD15-344B-8D1B-336C3D682DBB}" type="pres">
      <dgm:prSet presAssocID="{7D94CC99-D4ED-3844-BB9D-D17C4AC621C8}" presName="level1Shape" presStyleLbl="node0" presStyleIdx="0" presStyleCnt="1">
        <dgm:presLayoutVars>
          <dgm:chPref val="3"/>
        </dgm:presLayoutVars>
      </dgm:prSet>
      <dgm:spPr/>
      <dgm:t>
        <a:bodyPr/>
        <a:lstStyle/>
        <a:p>
          <a:endParaRPr lang="en-US"/>
        </a:p>
      </dgm:t>
    </dgm:pt>
    <dgm:pt modelId="{D2A53AF5-86E7-5A46-B4C2-6702F604270D}" type="pres">
      <dgm:prSet presAssocID="{7D94CC99-D4ED-3844-BB9D-D17C4AC621C8}" presName="hierChild2" presStyleCnt="0"/>
      <dgm:spPr/>
    </dgm:pt>
    <dgm:pt modelId="{C1B72476-6374-F145-B693-31BC43DDD245}" type="pres">
      <dgm:prSet presAssocID="{6FDEFC39-92E6-4544-8DEB-299A9A1A5E04}" presName="Name19" presStyleLbl="parChTrans1D2" presStyleIdx="0" presStyleCnt="2"/>
      <dgm:spPr/>
      <dgm:t>
        <a:bodyPr/>
        <a:lstStyle/>
        <a:p>
          <a:endParaRPr lang="en-US"/>
        </a:p>
      </dgm:t>
    </dgm:pt>
    <dgm:pt modelId="{2209BFF2-F540-4944-9BF0-2ECB943AF620}" type="pres">
      <dgm:prSet presAssocID="{F92E669F-FF9B-9D46-96C4-DFBB264A8167}" presName="Name21" presStyleCnt="0"/>
      <dgm:spPr/>
    </dgm:pt>
    <dgm:pt modelId="{F964036A-2DA8-F746-9B9E-C7A93BFCEDD5}" type="pres">
      <dgm:prSet presAssocID="{F92E669F-FF9B-9D46-96C4-DFBB264A8167}" presName="level2Shape" presStyleLbl="asst1" presStyleIdx="0" presStyleCnt="2"/>
      <dgm:spPr/>
      <dgm:t>
        <a:bodyPr/>
        <a:lstStyle/>
        <a:p>
          <a:endParaRPr lang="en-US"/>
        </a:p>
      </dgm:t>
    </dgm:pt>
    <dgm:pt modelId="{65D0BE99-3FB5-7E4A-AE43-2E8AC946F35C}" type="pres">
      <dgm:prSet presAssocID="{F92E669F-FF9B-9D46-96C4-DFBB264A8167}" presName="hierChild3" presStyleCnt="0"/>
      <dgm:spPr/>
    </dgm:pt>
    <dgm:pt modelId="{B468D280-2B6E-B541-9463-2B326EE1440C}" type="pres">
      <dgm:prSet presAssocID="{85D4C2C2-5B28-B740-9604-687CBBE39E64}" presName="Name19" presStyleLbl="parChTrans1D2" presStyleIdx="1" presStyleCnt="2"/>
      <dgm:spPr/>
      <dgm:t>
        <a:bodyPr/>
        <a:lstStyle/>
        <a:p>
          <a:endParaRPr lang="en-US"/>
        </a:p>
      </dgm:t>
    </dgm:pt>
    <dgm:pt modelId="{F5B0F88A-17D5-844D-BE29-1458A243ED5B}" type="pres">
      <dgm:prSet presAssocID="{3436EACD-6E7D-B148-872B-E7C187CB5172}" presName="Name21" presStyleCnt="0"/>
      <dgm:spPr/>
    </dgm:pt>
    <dgm:pt modelId="{83BAD75A-F368-4445-B581-4167182FB09B}" type="pres">
      <dgm:prSet presAssocID="{3436EACD-6E7D-B148-872B-E7C187CB5172}" presName="level2Shape" presStyleLbl="asst1" presStyleIdx="1" presStyleCnt="2"/>
      <dgm:spPr/>
      <dgm:t>
        <a:bodyPr/>
        <a:lstStyle/>
        <a:p>
          <a:endParaRPr lang="en-US"/>
        </a:p>
      </dgm:t>
    </dgm:pt>
    <dgm:pt modelId="{3E00BD43-30BD-144B-981D-414961462D1A}" type="pres">
      <dgm:prSet presAssocID="{3436EACD-6E7D-B148-872B-E7C187CB5172}" presName="hierChild3" presStyleCnt="0"/>
      <dgm:spPr/>
    </dgm:pt>
    <dgm:pt modelId="{E14E989A-5DBF-E343-BA6A-6F78B7BAEFFA}" type="pres">
      <dgm:prSet presAssocID="{BFCE3FFC-2A5A-B94A-B315-321077FA6C2F}" presName="bgShapesFlow" presStyleCnt="0"/>
      <dgm:spPr/>
    </dgm:pt>
    <dgm:pt modelId="{C1FD8986-5C20-6546-ADAD-FAC7A80971F7}" type="pres">
      <dgm:prSet presAssocID="{4EF5B90F-E66D-9045-9328-9CAA26398402}" presName="rectComp" presStyleCnt="0"/>
      <dgm:spPr/>
    </dgm:pt>
    <dgm:pt modelId="{3176E86A-1827-0D4B-9465-580EF442C7B6}" type="pres">
      <dgm:prSet presAssocID="{4EF5B90F-E66D-9045-9328-9CAA26398402}" presName="bgRect" presStyleLbl="bgShp" presStyleIdx="0" presStyleCnt="1" custScaleX="99463" custScaleY="99956"/>
      <dgm:spPr/>
      <dgm:t>
        <a:bodyPr/>
        <a:lstStyle/>
        <a:p>
          <a:endParaRPr lang="en-US"/>
        </a:p>
      </dgm:t>
    </dgm:pt>
    <dgm:pt modelId="{C754E328-6289-604D-9416-520169F5ED05}" type="pres">
      <dgm:prSet presAssocID="{4EF5B90F-E66D-9045-9328-9CAA26398402}" presName="bgRectTx" presStyleLbl="bgShp" presStyleIdx="0" presStyleCnt="1">
        <dgm:presLayoutVars>
          <dgm:bulletEnabled val="1"/>
        </dgm:presLayoutVars>
      </dgm:prSet>
      <dgm:spPr/>
      <dgm:t>
        <a:bodyPr/>
        <a:lstStyle/>
        <a:p>
          <a:endParaRPr lang="en-US"/>
        </a:p>
      </dgm:t>
    </dgm:pt>
  </dgm:ptLst>
  <dgm:cxnLst>
    <dgm:cxn modelId="{984578C2-D3F1-6F44-8876-DFA7BCDE7251}" type="presOf" srcId="{6FDEFC39-92E6-4544-8DEB-299A9A1A5E04}" destId="{C1B72476-6374-F145-B693-31BC43DDD245}" srcOrd="0" destOrd="0" presId="urn:microsoft.com/office/officeart/2005/8/layout/hierarchy6"/>
    <dgm:cxn modelId="{E9C5720B-6A61-7B4E-9DA8-BE1EA391BD3B}" type="presOf" srcId="{3436EACD-6E7D-B148-872B-E7C187CB5172}" destId="{83BAD75A-F368-4445-B581-4167182FB09B}" srcOrd="0" destOrd="0" presId="urn:microsoft.com/office/officeart/2005/8/layout/hierarchy6"/>
    <dgm:cxn modelId="{1708AF9C-37B8-804D-80AD-F3647BDB4F97}" srcId="{BFCE3FFC-2A5A-B94A-B315-321077FA6C2F}" destId="{7D94CC99-D4ED-3844-BB9D-D17C4AC621C8}" srcOrd="0" destOrd="0" parTransId="{CF9FFD62-1D3B-3743-A5D0-DD85018F0CDF}" sibTransId="{8E96BD9F-BD6D-2547-97EF-53082827455D}"/>
    <dgm:cxn modelId="{5E464FEF-DB3C-0B44-9051-F306F87FA02B}" type="presOf" srcId="{4EF5B90F-E66D-9045-9328-9CAA26398402}" destId="{3176E86A-1827-0D4B-9465-580EF442C7B6}" srcOrd="0" destOrd="0" presId="urn:microsoft.com/office/officeart/2005/8/layout/hierarchy6"/>
    <dgm:cxn modelId="{FA8BDAF7-C154-6D4C-AE3C-06BF47342911}" type="presOf" srcId="{7D94CC99-D4ED-3844-BB9D-D17C4AC621C8}" destId="{033BA684-AD15-344B-8D1B-336C3D682DBB}" srcOrd="0" destOrd="0" presId="urn:microsoft.com/office/officeart/2005/8/layout/hierarchy6"/>
    <dgm:cxn modelId="{78E80016-BF62-114E-BA7A-B8D99A7046AB}" type="presOf" srcId="{85D4C2C2-5B28-B740-9604-687CBBE39E64}" destId="{B468D280-2B6E-B541-9463-2B326EE1440C}" srcOrd="0" destOrd="0" presId="urn:microsoft.com/office/officeart/2005/8/layout/hierarchy6"/>
    <dgm:cxn modelId="{8439FD33-94E4-7F4E-9E0B-E9115C268642}" type="presOf" srcId="{4EF5B90F-E66D-9045-9328-9CAA26398402}" destId="{C754E328-6289-604D-9416-520169F5ED05}" srcOrd="1" destOrd="0" presId="urn:microsoft.com/office/officeart/2005/8/layout/hierarchy6"/>
    <dgm:cxn modelId="{D696A424-CE97-6345-9CFC-FFA849F6F529}" type="presOf" srcId="{BFCE3FFC-2A5A-B94A-B315-321077FA6C2F}" destId="{E230A971-600F-2D4C-8DFD-67362DB11070}" srcOrd="0" destOrd="0" presId="urn:microsoft.com/office/officeart/2005/8/layout/hierarchy6"/>
    <dgm:cxn modelId="{FE9D8EF6-9706-AE4B-B310-B976D09489A5}" srcId="{7D94CC99-D4ED-3844-BB9D-D17C4AC621C8}" destId="{F92E669F-FF9B-9D46-96C4-DFBB264A8167}" srcOrd="0" destOrd="0" parTransId="{6FDEFC39-92E6-4544-8DEB-299A9A1A5E04}" sibTransId="{8E714A7D-F986-F549-96B2-C2DE12428F60}"/>
    <dgm:cxn modelId="{C37C01C1-54C0-9F47-8311-047EB220BF1A}" type="presOf" srcId="{F92E669F-FF9B-9D46-96C4-DFBB264A8167}" destId="{F964036A-2DA8-F746-9B9E-C7A93BFCEDD5}" srcOrd="0" destOrd="0" presId="urn:microsoft.com/office/officeart/2005/8/layout/hierarchy6"/>
    <dgm:cxn modelId="{3B2545F3-2CAD-A84C-8ADB-BE1C196F1F0D}" srcId="{7D94CC99-D4ED-3844-BB9D-D17C4AC621C8}" destId="{3436EACD-6E7D-B148-872B-E7C187CB5172}" srcOrd="1" destOrd="0" parTransId="{85D4C2C2-5B28-B740-9604-687CBBE39E64}" sibTransId="{41D54E00-9A79-974B-8323-73ADFED0D596}"/>
    <dgm:cxn modelId="{E0252704-E36D-0E40-A7CD-A7E0C25DFFC2}" srcId="{BFCE3FFC-2A5A-B94A-B315-321077FA6C2F}" destId="{4EF5B90F-E66D-9045-9328-9CAA26398402}" srcOrd="1" destOrd="0" parTransId="{D801D17D-09CB-3E46-8D9C-D44CF684F89B}" sibTransId="{91D55987-A2F3-864F-8F5B-7EAD2CC40E09}"/>
    <dgm:cxn modelId="{D93BCFF4-0306-4B40-AA0D-106AB2886B02}" type="presParOf" srcId="{E230A971-600F-2D4C-8DFD-67362DB11070}" destId="{55054789-C8E3-EB49-9E88-0BBA2EBB8022}" srcOrd="0" destOrd="0" presId="urn:microsoft.com/office/officeart/2005/8/layout/hierarchy6"/>
    <dgm:cxn modelId="{3D4F3804-A77D-6C49-A2AF-7F5B51582EB2}" type="presParOf" srcId="{55054789-C8E3-EB49-9E88-0BBA2EBB8022}" destId="{638DCB60-5E4B-D045-A8FF-21D0BEA4C06E}" srcOrd="0" destOrd="0" presId="urn:microsoft.com/office/officeart/2005/8/layout/hierarchy6"/>
    <dgm:cxn modelId="{A7E65578-47D4-8F4B-AAF6-D14772095AA0}" type="presParOf" srcId="{55054789-C8E3-EB49-9E88-0BBA2EBB8022}" destId="{F0D78BD3-8F55-C04A-94F7-7CAB08445FF4}" srcOrd="1" destOrd="0" presId="urn:microsoft.com/office/officeart/2005/8/layout/hierarchy6"/>
    <dgm:cxn modelId="{A0DB5C0E-19E0-D14A-A57A-F9BFC3B7F9F2}" type="presParOf" srcId="{F0D78BD3-8F55-C04A-94F7-7CAB08445FF4}" destId="{D2191D41-6C6C-984F-A422-36F1FEB87241}" srcOrd="0" destOrd="0" presId="urn:microsoft.com/office/officeart/2005/8/layout/hierarchy6"/>
    <dgm:cxn modelId="{03494A80-65B9-F542-B87B-868AA1F5A9B0}" type="presParOf" srcId="{D2191D41-6C6C-984F-A422-36F1FEB87241}" destId="{033BA684-AD15-344B-8D1B-336C3D682DBB}" srcOrd="0" destOrd="0" presId="urn:microsoft.com/office/officeart/2005/8/layout/hierarchy6"/>
    <dgm:cxn modelId="{1D773961-F293-EA4B-96A9-6EE091FD95EC}" type="presParOf" srcId="{D2191D41-6C6C-984F-A422-36F1FEB87241}" destId="{D2A53AF5-86E7-5A46-B4C2-6702F604270D}" srcOrd="1" destOrd="0" presId="urn:microsoft.com/office/officeart/2005/8/layout/hierarchy6"/>
    <dgm:cxn modelId="{FAB8541D-1B4D-074B-B7D2-8A15BD705DD5}" type="presParOf" srcId="{D2A53AF5-86E7-5A46-B4C2-6702F604270D}" destId="{C1B72476-6374-F145-B693-31BC43DDD245}" srcOrd="0" destOrd="0" presId="urn:microsoft.com/office/officeart/2005/8/layout/hierarchy6"/>
    <dgm:cxn modelId="{5F95A4B9-1FF1-BA46-BE04-FE1F13443EE2}" type="presParOf" srcId="{D2A53AF5-86E7-5A46-B4C2-6702F604270D}" destId="{2209BFF2-F540-4944-9BF0-2ECB943AF620}" srcOrd="1" destOrd="0" presId="urn:microsoft.com/office/officeart/2005/8/layout/hierarchy6"/>
    <dgm:cxn modelId="{F6353D5D-D081-D946-AC72-0E72D78B2482}" type="presParOf" srcId="{2209BFF2-F540-4944-9BF0-2ECB943AF620}" destId="{F964036A-2DA8-F746-9B9E-C7A93BFCEDD5}" srcOrd="0" destOrd="0" presId="urn:microsoft.com/office/officeart/2005/8/layout/hierarchy6"/>
    <dgm:cxn modelId="{D98AF443-0B4D-054C-9015-834029074B35}" type="presParOf" srcId="{2209BFF2-F540-4944-9BF0-2ECB943AF620}" destId="{65D0BE99-3FB5-7E4A-AE43-2E8AC946F35C}" srcOrd="1" destOrd="0" presId="urn:microsoft.com/office/officeart/2005/8/layout/hierarchy6"/>
    <dgm:cxn modelId="{F588A14F-84B3-6940-BC2C-02800C431215}" type="presParOf" srcId="{D2A53AF5-86E7-5A46-B4C2-6702F604270D}" destId="{B468D280-2B6E-B541-9463-2B326EE1440C}" srcOrd="2" destOrd="0" presId="urn:microsoft.com/office/officeart/2005/8/layout/hierarchy6"/>
    <dgm:cxn modelId="{80928577-87E2-8448-B94A-A44CDCFE954E}" type="presParOf" srcId="{D2A53AF5-86E7-5A46-B4C2-6702F604270D}" destId="{F5B0F88A-17D5-844D-BE29-1458A243ED5B}" srcOrd="3" destOrd="0" presId="urn:microsoft.com/office/officeart/2005/8/layout/hierarchy6"/>
    <dgm:cxn modelId="{D5A679A6-F9ED-8C47-AC89-26F17D3D2437}" type="presParOf" srcId="{F5B0F88A-17D5-844D-BE29-1458A243ED5B}" destId="{83BAD75A-F368-4445-B581-4167182FB09B}" srcOrd="0" destOrd="0" presId="urn:microsoft.com/office/officeart/2005/8/layout/hierarchy6"/>
    <dgm:cxn modelId="{704D90C4-18D7-2E49-83F5-3993715BCD99}" type="presParOf" srcId="{F5B0F88A-17D5-844D-BE29-1458A243ED5B}" destId="{3E00BD43-30BD-144B-981D-414961462D1A}" srcOrd="1" destOrd="0" presId="urn:microsoft.com/office/officeart/2005/8/layout/hierarchy6"/>
    <dgm:cxn modelId="{B7059119-43C7-5B42-802A-7F3010ACE319}" type="presParOf" srcId="{E230A971-600F-2D4C-8DFD-67362DB11070}" destId="{E14E989A-5DBF-E343-BA6A-6F78B7BAEFFA}" srcOrd="1" destOrd="0" presId="urn:microsoft.com/office/officeart/2005/8/layout/hierarchy6"/>
    <dgm:cxn modelId="{95A1D626-49C6-CF4B-A4E3-BB64C64DAAB8}" type="presParOf" srcId="{E14E989A-5DBF-E343-BA6A-6F78B7BAEFFA}" destId="{C1FD8986-5C20-6546-ADAD-FAC7A80971F7}" srcOrd="0" destOrd="0" presId="urn:microsoft.com/office/officeart/2005/8/layout/hierarchy6"/>
    <dgm:cxn modelId="{772DA37D-07B3-964F-8C11-656D8C442880}" type="presParOf" srcId="{C1FD8986-5C20-6546-ADAD-FAC7A80971F7}" destId="{3176E86A-1827-0D4B-9465-580EF442C7B6}" srcOrd="0" destOrd="0" presId="urn:microsoft.com/office/officeart/2005/8/layout/hierarchy6"/>
    <dgm:cxn modelId="{4C3B1D33-A8A0-4745-A27D-88052273D481}" type="presParOf" srcId="{C1FD8986-5C20-6546-ADAD-FAC7A80971F7}" destId="{C754E328-6289-604D-9416-520169F5ED05}"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CE3FFC-2A5A-B94A-B315-321077FA6C2F}" type="doc">
      <dgm:prSet loTypeId="urn:microsoft.com/office/officeart/2005/8/layout/hierarchy6" loCatId="" qsTypeId="urn:microsoft.com/office/officeart/2005/8/quickstyle/simple2" qsCatId="simple" csTypeId="urn:microsoft.com/office/officeart/2005/8/colors/colorful3" csCatId="colorful" phldr="1"/>
      <dgm:spPr/>
      <dgm:t>
        <a:bodyPr/>
        <a:lstStyle/>
        <a:p>
          <a:endParaRPr lang="en-US"/>
        </a:p>
      </dgm:t>
    </dgm:pt>
    <dgm:pt modelId="{7D94CC99-D4ED-3844-BB9D-D17C4AC621C8}">
      <dgm:prSet phldrT="[Text]"/>
      <dgm:spPr/>
      <dgm:t>
        <a:bodyPr/>
        <a:lstStyle/>
        <a:p>
          <a:r>
            <a:rPr lang="en-US" dirty="0" smtClean="0"/>
            <a:t>Chef::Provider</a:t>
          </a:r>
          <a:endParaRPr lang="en-US" dirty="0"/>
        </a:p>
      </dgm:t>
    </dgm:pt>
    <dgm:pt modelId="{CF9FFD62-1D3B-3743-A5D0-DD85018F0CDF}" type="parTrans" cxnId="{1708AF9C-37B8-804D-80AD-F3647BDB4F97}">
      <dgm:prSet/>
      <dgm:spPr/>
      <dgm:t>
        <a:bodyPr/>
        <a:lstStyle/>
        <a:p>
          <a:endParaRPr lang="en-US"/>
        </a:p>
      </dgm:t>
    </dgm:pt>
    <dgm:pt modelId="{8E96BD9F-BD6D-2547-97EF-53082827455D}" type="sibTrans" cxnId="{1708AF9C-37B8-804D-80AD-F3647BDB4F97}">
      <dgm:prSet/>
      <dgm:spPr/>
      <dgm:t>
        <a:bodyPr/>
        <a:lstStyle/>
        <a:p>
          <a:endParaRPr lang="en-US"/>
        </a:p>
      </dgm:t>
    </dgm:pt>
    <dgm:pt modelId="{3436EACD-6E7D-B148-872B-E7C187CB5172}" type="asst">
      <dgm:prSet phldrT="[Text]"/>
      <dgm:spPr/>
      <dgm:t>
        <a:bodyPr/>
        <a:lstStyle/>
        <a:p>
          <a:r>
            <a:rPr lang="en-US" dirty="0" smtClean="0"/>
            <a:t>Chef::Provider::Package</a:t>
          </a:r>
          <a:endParaRPr lang="en-US" dirty="0"/>
        </a:p>
      </dgm:t>
    </dgm:pt>
    <dgm:pt modelId="{85D4C2C2-5B28-B740-9604-687CBBE39E64}" type="parTrans" cxnId="{3B2545F3-2CAD-A84C-8ADB-BE1C196F1F0D}">
      <dgm:prSet/>
      <dgm:spPr/>
      <dgm:t>
        <a:bodyPr/>
        <a:lstStyle/>
        <a:p>
          <a:endParaRPr lang="en-US"/>
        </a:p>
      </dgm:t>
    </dgm:pt>
    <dgm:pt modelId="{41D54E00-9A79-974B-8323-73ADFED0D596}" type="sibTrans" cxnId="{3B2545F3-2CAD-A84C-8ADB-BE1C196F1F0D}">
      <dgm:prSet/>
      <dgm:spPr/>
      <dgm:t>
        <a:bodyPr/>
        <a:lstStyle/>
        <a:p>
          <a:endParaRPr lang="en-US"/>
        </a:p>
      </dgm:t>
    </dgm:pt>
    <dgm:pt modelId="{E185FB68-F9F0-7049-B24A-AE5A5533C111}" type="asst">
      <dgm:prSet phldrT="[Text]"/>
      <dgm:spPr/>
      <dgm:t>
        <a:bodyPr/>
        <a:lstStyle/>
        <a:p>
          <a:r>
            <a:rPr lang="en-US" dirty="0" smtClean="0"/>
            <a:t>Provider Class</a:t>
          </a:r>
          <a:endParaRPr lang="en-US" dirty="0"/>
        </a:p>
      </dgm:t>
    </dgm:pt>
    <dgm:pt modelId="{996F819F-5AAC-FD48-9978-8D200E71065A}" type="parTrans" cxnId="{61491158-B047-E346-A100-A4B63E5DD5B1}">
      <dgm:prSet/>
      <dgm:spPr/>
      <dgm:t>
        <a:bodyPr/>
        <a:lstStyle/>
        <a:p>
          <a:endParaRPr lang="en-US"/>
        </a:p>
      </dgm:t>
    </dgm:pt>
    <dgm:pt modelId="{4A5EAB6D-77EF-EB48-9D69-B11771F898A6}" type="sibTrans" cxnId="{61491158-B047-E346-A100-A4B63E5DD5B1}">
      <dgm:prSet/>
      <dgm:spPr/>
      <dgm:t>
        <a:bodyPr/>
        <a:lstStyle/>
        <a:p>
          <a:endParaRPr lang="en-US"/>
        </a:p>
      </dgm:t>
    </dgm:pt>
    <dgm:pt modelId="{2FFF5727-C808-AA44-B424-22D114F80618}" type="asst">
      <dgm:prSet phldrT="[Text]"/>
      <dgm:spPr/>
      <dgm:t>
        <a:bodyPr/>
        <a:lstStyle/>
        <a:p>
          <a:r>
            <a:rPr lang="en-US" dirty="0" err="1" smtClean="0"/>
            <a:t>MyCustomResource</a:t>
          </a:r>
          <a:endParaRPr lang="en-US" dirty="0"/>
        </a:p>
      </dgm:t>
    </dgm:pt>
    <dgm:pt modelId="{672103A9-5FF0-0746-B985-951FFDCEE628}" type="parTrans" cxnId="{A62CD4E3-6887-DA4B-84A6-4A6A1238D278}">
      <dgm:prSet/>
      <dgm:spPr/>
    </dgm:pt>
    <dgm:pt modelId="{926E5AF6-7AF9-8B46-A76C-428409BE033F}" type="sibTrans" cxnId="{A62CD4E3-6887-DA4B-84A6-4A6A1238D278}">
      <dgm:prSet/>
      <dgm:spPr/>
    </dgm:pt>
    <dgm:pt modelId="{98702761-CB5E-3340-A16B-7F22126C918F}" type="pres">
      <dgm:prSet presAssocID="{BFCE3FFC-2A5A-B94A-B315-321077FA6C2F}" presName="mainComposite" presStyleCnt="0">
        <dgm:presLayoutVars>
          <dgm:chPref val="1"/>
          <dgm:dir/>
          <dgm:animOne val="branch"/>
          <dgm:animLvl val="lvl"/>
          <dgm:resizeHandles val="exact"/>
        </dgm:presLayoutVars>
      </dgm:prSet>
      <dgm:spPr/>
      <dgm:t>
        <a:bodyPr/>
        <a:lstStyle/>
        <a:p>
          <a:endParaRPr lang="en-US"/>
        </a:p>
      </dgm:t>
    </dgm:pt>
    <dgm:pt modelId="{A55CB6D8-C4AA-DA46-8579-50729B692120}" type="pres">
      <dgm:prSet presAssocID="{BFCE3FFC-2A5A-B94A-B315-321077FA6C2F}" presName="hierFlow" presStyleCnt="0"/>
      <dgm:spPr/>
    </dgm:pt>
    <dgm:pt modelId="{4A696294-EA96-EB4D-9E35-EF4986B4BFD2}" type="pres">
      <dgm:prSet presAssocID="{BFCE3FFC-2A5A-B94A-B315-321077FA6C2F}" presName="firstBuf" presStyleCnt="0"/>
      <dgm:spPr/>
    </dgm:pt>
    <dgm:pt modelId="{28803686-477F-D44A-9C1C-605018CE9AD0}" type="pres">
      <dgm:prSet presAssocID="{BFCE3FFC-2A5A-B94A-B315-321077FA6C2F}" presName="hierChild1" presStyleCnt="0">
        <dgm:presLayoutVars>
          <dgm:chPref val="1"/>
          <dgm:animOne val="branch"/>
          <dgm:animLvl val="lvl"/>
        </dgm:presLayoutVars>
      </dgm:prSet>
      <dgm:spPr/>
    </dgm:pt>
    <dgm:pt modelId="{51D35E72-D6E7-D641-8BAC-15075C68993D}" type="pres">
      <dgm:prSet presAssocID="{7D94CC99-D4ED-3844-BB9D-D17C4AC621C8}" presName="Name14" presStyleCnt="0"/>
      <dgm:spPr/>
    </dgm:pt>
    <dgm:pt modelId="{01A38D8A-860D-2747-B413-E49CE58D40F5}" type="pres">
      <dgm:prSet presAssocID="{7D94CC99-D4ED-3844-BB9D-D17C4AC621C8}" presName="level1Shape" presStyleLbl="node0" presStyleIdx="0" presStyleCnt="1">
        <dgm:presLayoutVars>
          <dgm:chPref val="3"/>
        </dgm:presLayoutVars>
      </dgm:prSet>
      <dgm:spPr/>
      <dgm:t>
        <a:bodyPr/>
        <a:lstStyle/>
        <a:p>
          <a:endParaRPr lang="en-US"/>
        </a:p>
      </dgm:t>
    </dgm:pt>
    <dgm:pt modelId="{85783E51-6404-114A-88C8-2F6F95D761D8}" type="pres">
      <dgm:prSet presAssocID="{7D94CC99-D4ED-3844-BB9D-D17C4AC621C8}" presName="hierChild2" presStyleCnt="0"/>
      <dgm:spPr/>
    </dgm:pt>
    <dgm:pt modelId="{036989EB-DEF3-5345-BF6E-EE8865D1688C}" type="pres">
      <dgm:prSet presAssocID="{672103A9-5FF0-0746-B985-951FFDCEE628}" presName="Name19" presStyleLbl="parChTrans1D2" presStyleIdx="0" presStyleCnt="2"/>
      <dgm:spPr/>
    </dgm:pt>
    <dgm:pt modelId="{BC2976E1-C621-D347-8B1A-0851E7628752}" type="pres">
      <dgm:prSet presAssocID="{2FFF5727-C808-AA44-B424-22D114F80618}" presName="Name21" presStyleCnt="0"/>
      <dgm:spPr/>
    </dgm:pt>
    <dgm:pt modelId="{D1518E98-7014-1346-9956-93532FAEE1F6}" type="pres">
      <dgm:prSet presAssocID="{2FFF5727-C808-AA44-B424-22D114F80618}" presName="level2Shape" presStyleLbl="asst1" presStyleIdx="0" presStyleCnt="2"/>
      <dgm:spPr/>
      <dgm:t>
        <a:bodyPr/>
        <a:lstStyle/>
        <a:p>
          <a:endParaRPr lang="en-US"/>
        </a:p>
      </dgm:t>
    </dgm:pt>
    <dgm:pt modelId="{80DA7478-3077-9645-9A33-918B2810F381}" type="pres">
      <dgm:prSet presAssocID="{2FFF5727-C808-AA44-B424-22D114F80618}" presName="hierChild3" presStyleCnt="0"/>
      <dgm:spPr/>
    </dgm:pt>
    <dgm:pt modelId="{E0B08550-95F8-B846-B6FA-2811AA8AD3BF}" type="pres">
      <dgm:prSet presAssocID="{85D4C2C2-5B28-B740-9604-687CBBE39E64}" presName="Name19" presStyleLbl="parChTrans1D2" presStyleIdx="1" presStyleCnt="2"/>
      <dgm:spPr/>
      <dgm:t>
        <a:bodyPr/>
        <a:lstStyle/>
        <a:p>
          <a:endParaRPr lang="en-US"/>
        </a:p>
      </dgm:t>
    </dgm:pt>
    <dgm:pt modelId="{3F36F7F2-021F-F247-B972-601387DAD0AE}" type="pres">
      <dgm:prSet presAssocID="{3436EACD-6E7D-B148-872B-E7C187CB5172}" presName="Name21" presStyleCnt="0"/>
      <dgm:spPr/>
    </dgm:pt>
    <dgm:pt modelId="{402812DC-EDB5-CA4B-ABE2-5EF799AB7C71}" type="pres">
      <dgm:prSet presAssocID="{3436EACD-6E7D-B148-872B-E7C187CB5172}" presName="level2Shape" presStyleLbl="asst1" presStyleIdx="1" presStyleCnt="2"/>
      <dgm:spPr/>
      <dgm:t>
        <a:bodyPr/>
        <a:lstStyle/>
        <a:p>
          <a:endParaRPr lang="en-US"/>
        </a:p>
      </dgm:t>
    </dgm:pt>
    <dgm:pt modelId="{E8939FCF-4C3D-FD4E-B641-59347FA82088}" type="pres">
      <dgm:prSet presAssocID="{3436EACD-6E7D-B148-872B-E7C187CB5172}" presName="hierChild3" presStyleCnt="0"/>
      <dgm:spPr/>
    </dgm:pt>
    <dgm:pt modelId="{E0AE4370-BE72-5141-9061-2DD72876D8DB}" type="pres">
      <dgm:prSet presAssocID="{BFCE3FFC-2A5A-B94A-B315-321077FA6C2F}" presName="bgShapesFlow" presStyleCnt="0"/>
      <dgm:spPr/>
    </dgm:pt>
    <dgm:pt modelId="{FDA960ED-3E06-1C4B-8E7F-33DCFE4CBC4F}" type="pres">
      <dgm:prSet presAssocID="{E185FB68-F9F0-7049-B24A-AE5A5533C111}" presName="rectComp" presStyleCnt="0"/>
      <dgm:spPr/>
    </dgm:pt>
    <dgm:pt modelId="{CCC0B040-7331-E24C-BCF2-6749065DA94E}" type="pres">
      <dgm:prSet presAssocID="{E185FB68-F9F0-7049-B24A-AE5A5533C111}" presName="bgRect" presStyleLbl="bgShp" presStyleIdx="0" presStyleCnt="1" custScaleX="98630" custScaleY="99119"/>
      <dgm:spPr/>
      <dgm:t>
        <a:bodyPr/>
        <a:lstStyle/>
        <a:p>
          <a:endParaRPr lang="en-US"/>
        </a:p>
      </dgm:t>
    </dgm:pt>
    <dgm:pt modelId="{7115D795-B8AD-D94E-8A72-798C7D5483A5}" type="pres">
      <dgm:prSet presAssocID="{E185FB68-F9F0-7049-B24A-AE5A5533C111}" presName="bgRectTx" presStyleLbl="bgShp" presStyleIdx="0" presStyleCnt="1">
        <dgm:presLayoutVars>
          <dgm:bulletEnabled val="1"/>
        </dgm:presLayoutVars>
      </dgm:prSet>
      <dgm:spPr/>
      <dgm:t>
        <a:bodyPr/>
        <a:lstStyle/>
        <a:p>
          <a:endParaRPr lang="en-US"/>
        </a:p>
      </dgm:t>
    </dgm:pt>
  </dgm:ptLst>
  <dgm:cxnLst>
    <dgm:cxn modelId="{61491158-B047-E346-A100-A4B63E5DD5B1}" srcId="{BFCE3FFC-2A5A-B94A-B315-321077FA6C2F}" destId="{E185FB68-F9F0-7049-B24A-AE5A5533C111}" srcOrd="1" destOrd="0" parTransId="{996F819F-5AAC-FD48-9978-8D200E71065A}" sibTransId="{4A5EAB6D-77EF-EB48-9D69-B11771F898A6}"/>
    <dgm:cxn modelId="{B006F36C-6982-1241-B4A4-47AF0917CA45}" type="presOf" srcId="{2FFF5727-C808-AA44-B424-22D114F80618}" destId="{D1518E98-7014-1346-9956-93532FAEE1F6}" srcOrd="0" destOrd="0" presId="urn:microsoft.com/office/officeart/2005/8/layout/hierarchy6"/>
    <dgm:cxn modelId="{F4DE8C46-0B40-884E-80D6-59AA2904653D}" type="presOf" srcId="{BFCE3FFC-2A5A-B94A-B315-321077FA6C2F}" destId="{98702761-CB5E-3340-A16B-7F22126C918F}" srcOrd="0" destOrd="0" presId="urn:microsoft.com/office/officeart/2005/8/layout/hierarchy6"/>
    <dgm:cxn modelId="{3DDE6A81-B40E-7242-8078-3BFCFC15299D}" type="presOf" srcId="{85D4C2C2-5B28-B740-9604-687CBBE39E64}" destId="{E0B08550-95F8-B846-B6FA-2811AA8AD3BF}" srcOrd="0" destOrd="0" presId="urn:microsoft.com/office/officeart/2005/8/layout/hierarchy6"/>
    <dgm:cxn modelId="{96632554-B1C1-1348-BEC1-6F4DEE507156}" type="presOf" srcId="{7D94CC99-D4ED-3844-BB9D-D17C4AC621C8}" destId="{01A38D8A-860D-2747-B413-E49CE58D40F5}" srcOrd="0" destOrd="0" presId="urn:microsoft.com/office/officeart/2005/8/layout/hierarchy6"/>
    <dgm:cxn modelId="{A62CD4E3-6887-DA4B-84A6-4A6A1238D278}" srcId="{7D94CC99-D4ED-3844-BB9D-D17C4AC621C8}" destId="{2FFF5727-C808-AA44-B424-22D114F80618}" srcOrd="0" destOrd="0" parTransId="{672103A9-5FF0-0746-B985-951FFDCEE628}" sibTransId="{926E5AF6-7AF9-8B46-A76C-428409BE033F}"/>
    <dgm:cxn modelId="{D87D77A0-7DE6-814D-A4F7-BF9BF7915A7B}" type="presOf" srcId="{E185FB68-F9F0-7049-B24A-AE5A5533C111}" destId="{CCC0B040-7331-E24C-BCF2-6749065DA94E}" srcOrd="0" destOrd="0" presId="urn:microsoft.com/office/officeart/2005/8/layout/hierarchy6"/>
    <dgm:cxn modelId="{19F54271-9CEB-8D40-8DCC-15BA62B81F38}" type="presOf" srcId="{3436EACD-6E7D-B148-872B-E7C187CB5172}" destId="{402812DC-EDB5-CA4B-ABE2-5EF799AB7C71}" srcOrd="0" destOrd="0" presId="urn:microsoft.com/office/officeart/2005/8/layout/hierarchy6"/>
    <dgm:cxn modelId="{4A8A2D7D-EE89-4F4B-B89D-36AA4DFA4471}" type="presOf" srcId="{E185FB68-F9F0-7049-B24A-AE5A5533C111}" destId="{7115D795-B8AD-D94E-8A72-798C7D5483A5}" srcOrd="1" destOrd="0" presId="urn:microsoft.com/office/officeart/2005/8/layout/hierarchy6"/>
    <dgm:cxn modelId="{3B2545F3-2CAD-A84C-8ADB-BE1C196F1F0D}" srcId="{7D94CC99-D4ED-3844-BB9D-D17C4AC621C8}" destId="{3436EACD-6E7D-B148-872B-E7C187CB5172}" srcOrd="1" destOrd="0" parTransId="{85D4C2C2-5B28-B740-9604-687CBBE39E64}" sibTransId="{41D54E00-9A79-974B-8323-73ADFED0D596}"/>
    <dgm:cxn modelId="{96967DCA-666C-434F-9C4F-6098FFD0059F}" type="presOf" srcId="{672103A9-5FF0-0746-B985-951FFDCEE628}" destId="{036989EB-DEF3-5345-BF6E-EE8865D1688C}" srcOrd="0" destOrd="0" presId="urn:microsoft.com/office/officeart/2005/8/layout/hierarchy6"/>
    <dgm:cxn modelId="{1708AF9C-37B8-804D-80AD-F3647BDB4F97}" srcId="{BFCE3FFC-2A5A-B94A-B315-321077FA6C2F}" destId="{7D94CC99-D4ED-3844-BB9D-D17C4AC621C8}" srcOrd="0" destOrd="0" parTransId="{CF9FFD62-1D3B-3743-A5D0-DD85018F0CDF}" sibTransId="{8E96BD9F-BD6D-2547-97EF-53082827455D}"/>
    <dgm:cxn modelId="{14300046-0A6D-124C-AA5B-49ADDB9E5543}" type="presParOf" srcId="{98702761-CB5E-3340-A16B-7F22126C918F}" destId="{A55CB6D8-C4AA-DA46-8579-50729B692120}" srcOrd="0" destOrd="0" presId="urn:microsoft.com/office/officeart/2005/8/layout/hierarchy6"/>
    <dgm:cxn modelId="{E2C74212-234E-554D-A7DE-631EC1707DDA}" type="presParOf" srcId="{A55CB6D8-C4AA-DA46-8579-50729B692120}" destId="{4A696294-EA96-EB4D-9E35-EF4986B4BFD2}" srcOrd="0" destOrd="0" presId="urn:microsoft.com/office/officeart/2005/8/layout/hierarchy6"/>
    <dgm:cxn modelId="{7262A5EB-3478-8A48-A542-FD69FED22C39}" type="presParOf" srcId="{A55CB6D8-C4AA-DA46-8579-50729B692120}" destId="{28803686-477F-D44A-9C1C-605018CE9AD0}" srcOrd="1" destOrd="0" presId="urn:microsoft.com/office/officeart/2005/8/layout/hierarchy6"/>
    <dgm:cxn modelId="{E9714DB9-CBF9-4942-99E1-2FA8FB976EF5}" type="presParOf" srcId="{28803686-477F-D44A-9C1C-605018CE9AD0}" destId="{51D35E72-D6E7-D641-8BAC-15075C68993D}" srcOrd="0" destOrd="0" presId="urn:microsoft.com/office/officeart/2005/8/layout/hierarchy6"/>
    <dgm:cxn modelId="{655145C9-7B9A-254F-8ED5-E6184D0B208A}" type="presParOf" srcId="{51D35E72-D6E7-D641-8BAC-15075C68993D}" destId="{01A38D8A-860D-2747-B413-E49CE58D40F5}" srcOrd="0" destOrd="0" presId="urn:microsoft.com/office/officeart/2005/8/layout/hierarchy6"/>
    <dgm:cxn modelId="{70296B11-518B-9240-A46B-23915E88752B}" type="presParOf" srcId="{51D35E72-D6E7-D641-8BAC-15075C68993D}" destId="{85783E51-6404-114A-88C8-2F6F95D761D8}" srcOrd="1" destOrd="0" presId="urn:microsoft.com/office/officeart/2005/8/layout/hierarchy6"/>
    <dgm:cxn modelId="{A998E4B8-7192-8548-AB32-91075E57A3AF}" type="presParOf" srcId="{85783E51-6404-114A-88C8-2F6F95D761D8}" destId="{036989EB-DEF3-5345-BF6E-EE8865D1688C}" srcOrd="0" destOrd="0" presId="urn:microsoft.com/office/officeart/2005/8/layout/hierarchy6"/>
    <dgm:cxn modelId="{236D1E05-F845-F545-9B83-777B92613576}" type="presParOf" srcId="{85783E51-6404-114A-88C8-2F6F95D761D8}" destId="{BC2976E1-C621-D347-8B1A-0851E7628752}" srcOrd="1" destOrd="0" presId="urn:microsoft.com/office/officeart/2005/8/layout/hierarchy6"/>
    <dgm:cxn modelId="{AE75E04D-FB31-E240-B5DC-E665228F542A}" type="presParOf" srcId="{BC2976E1-C621-D347-8B1A-0851E7628752}" destId="{D1518E98-7014-1346-9956-93532FAEE1F6}" srcOrd="0" destOrd="0" presId="urn:microsoft.com/office/officeart/2005/8/layout/hierarchy6"/>
    <dgm:cxn modelId="{F75AD062-EF42-FF45-87A3-33628FB6ABE8}" type="presParOf" srcId="{BC2976E1-C621-D347-8B1A-0851E7628752}" destId="{80DA7478-3077-9645-9A33-918B2810F381}" srcOrd="1" destOrd="0" presId="urn:microsoft.com/office/officeart/2005/8/layout/hierarchy6"/>
    <dgm:cxn modelId="{5E46C11A-B150-2249-A6F8-CFD583C7FA0E}" type="presParOf" srcId="{85783E51-6404-114A-88C8-2F6F95D761D8}" destId="{E0B08550-95F8-B846-B6FA-2811AA8AD3BF}" srcOrd="2" destOrd="0" presId="urn:microsoft.com/office/officeart/2005/8/layout/hierarchy6"/>
    <dgm:cxn modelId="{050283FA-4A70-8548-868B-FB026EE37ACA}" type="presParOf" srcId="{85783E51-6404-114A-88C8-2F6F95D761D8}" destId="{3F36F7F2-021F-F247-B972-601387DAD0AE}" srcOrd="3" destOrd="0" presId="urn:microsoft.com/office/officeart/2005/8/layout/hierarchy6"/>
    <dgm:cxn modelId="{2A579096-BA0D-0E49-8228-14972A313FDC}" type="presParOf" srcId="{3F36F7F2-021F-F247-B972-601387DAD0AE}" destId="{402812DC-EDB5-CA4B-ABE2-5EF799AB7C71}" srcOrd="0" destOrd="0" presId="urn:microsoft.com/office/officeart/2005/8/layout/hierarchy6"/>
    <dgm:cxn modelId="{7C45F725-4CBC-0645-A59C-90A3D3766752}" type="presParOf" srcId="{3F36F7F2-021F-F247-B972-601387DAD0AE}" destId="{E8939FCF-4C3D-FD4E-B641-59347FA82088}" srcOrd="1" destOrd="0" presId="urn:microsoft.com/office/officeart/2005/8/layout/hierarchy6"/>
    <dgm:cxn modelId="{9B69BC17-AD5F-B54A-A5F6-15F961382CE2}" type="presParOf" srcId="{98702761-CB5E-3340-A16B-7F22126C918F}" destId="{E0AE4370-BE72-5141-9061-2DD72876D8DB}" srcOrd="1" destOrd="0" presId="urn:microsoft.com/office/officeart/2005/8/layout/hierarchy6"/>
    <dgm:cxn modelId="{6475764B-1240-0147-9A23-80EA2AD330F2}" type="presParOf" srcId="{E0AE4370-BE72-5141-9061-2DD72876D8DB}" destId="{FDA960ED-3E06-1C4B-8E7F-33DCFE4CBC4F}" srcOrd="0" destOrd="0" presId="urn:microsoft.com/office/officeart/2005/8/layout/hierarchy6"/>
    <dgm:cxn modelId="{4BEFB35A-07CE-E444-AA73-55ECC44E94ED}" type="presParOf" srcId="{FDA960ED-3E06-1C4B-8E7F-33DCFE4CBC4F}" destId="{CCC0B040-7331-E24C-BCF2-6749065DA94E}" srcOrd="0" destOrd="0" presId="urn:microsoft.com/office/officeart/2005/8/layout/hierarchy6"/>
    <dgm:cxn modelId="{5C0CCEC6-1C78-954A-B816-016059D24DC7}" type="presParOf" srcId="{FDA960ED-3E06-1C4B-8E7F-33DCFE4CBC4F}" destId="{7115D795-B8AD-D94E-8A72-798C7D5483A5}"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5EFE47-78AE-7042-9893-BC218D180474}" type="doc">
      <dgm:prSet loTypeId="urn:microsoft.com/office/officeart/2005/8/layout/target2" loCatId="" qsTypeId="urn:microsoft.com/office/officeart/2005/8/quickstyle/simple5" qsCatId="simple" csTypeId="urn:microsoft.com/office/officeart/2005/8/colors/accent0_3" csCatId="mainScheme" phldr="1"/>
      <dgm:spPr/>
      <dgm:t>
        <a:bodyPr/>
        <a:lstStyle/>
        <a:p>
          <a:endParaRPr lang="en-US"/>
        </a:p>
      </dgm:t>
    </dgm:pt>
    <dgm:pt modelId="{879B3F58-CE5B-724D-B140-E8DC7B56172C}">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dirty="0" err="1" smtClean="0"/>
            <a:t>my_cookbook</a:t>
          </a:r>
          <a:endParaRPr lang="en-US" dirty="0"/>
        </a:p>
      </dgm:t>
    </dgm:pt>
    <dgm:pt modelId="{7B27EF20-7696-A24E-880A-8C19187E2C8B}" type="parTrans" cxnId="{A33B2B4C-299E-D84D-9894-695AE6262439}">
      <dgm:prSet/>
      <dgm:spPr/>
      <dgm:t>
        <a:bodyPr/>
        <a:lstStyle/>
        <a:p>
          <a:endParaRPr lang="en-US"/>
        </a:p>
      </dgm:t>
    </dgm:pt>
    <dgm:pt modelId="{7B946E38-ECDA-CF4D-9308-3D1F708910F6}" type="sibTrans" cxnId="{A33B2B4C-299E-D84D-9894-695AE6262439}">
      <dgm:prSet/>
      <dgm:spPr/>
      <dgm:t>
        <a:bodyPr/>
        <a:lstStyle/>
        <a:p>
          <a:endParaRPr lang="en-US"/>
        </a:p>
      </dgm:t>
    </dgm:pt>
    <dgm:pt modelId="{6D1811BA-303C-DF43-A7B8-4D589036259C}">
      <dgm:prSet phldrT="[Text]"/>
      <dgm:spPr/>
      <dgm:t>
        <a:bodyPr/>
        <a:lstStyle/>
        <a:p>
          <a:r>
            <a:rPr lang="en-US" dirty="0" smtClean="0"/>
            <a:t>libraries/</a:t>
          </a:r>
          <a:endParaRPr lang="en-US" dirty="0"/>
        </a:p>
      </dgm:t>
    </dgm:pt>
    <dgm:pt modelId="{7CACE5D6-FBAD-4041-9801-B9433867A768}" type="parTrans" cxnId="{F85BA382-9D23-894A-AE40-13EBD6D3586F}">
      <dgm:prSet/>
      <dgm:spPr/>
      <dgm:t>
        <a:bodyPr/>
        <a:lstStyle/>
        <a:p>
          <a:endParaRPr lang="en-US"/>
        </a:p>
      </dgm:t>
    </dgm:pt>
    <dgm:pt modelId="{02AA3A28-BD89-0544-801A-3F0414A3CB37}" type="sibTrans" cxnId="{F85BA382-9D23-894A-AE40-13EBD6D3586F}">
      <dgm:prSet/>
      <dgm:spPr/>
      <dgm:t>
        <a:bodyPr/>
        <a:lstStyle/>
        <a:p>
          <a:endParaRPr lang="en-US"/>
        </a:p>
      </dgm:t>
    </dgm:pt>
    <dgm:pt modelId="{A6C4A678-19B0-3C4E-B0CB-693A430E4A19}">
      <dgm:prSet phldrT="[Text]"/>
      <dgm:spPr/>
      <dgm:t>
        <a:bodyPr/>
        <a:lstStyle/>
        <a:p>
          <a:r>
            <a:rPr lang="en-US" dirty="0" smtClean="0"/>
            <a:t>[</a:t>
          </a:r>
          <a:r>
            <a:rPr lang="en-US" dirty="0" err="1" smtClean="0"/>
            <a:t>my_custom_resource</a:t>
          </a:r>
          <a:r>
            <a:rPr lang="en-US" dirty="0" smtClean="0"/>
            <a:t>]_</a:t>
          </a:r>
          <a:r>
            <a:rPr lang="en-US" dirty="0" err="1" smtClean="0"/>
            <a:t>resource.rb</a:t>
          </a:r>
          <a:endParaRPr lang="en-US" dirty="0"/>
        </a:p>
      </dgm:t>
    </dgm:pt>
    <dgm:pt modelId="{B98EE58F-0888-E441-8A36-8C5063AEB8C6}" type="parTrans" cxnId="{7F42F216-B7C0-A347-BA42-EFDB4730CE43}">
      <dgm:prSet/>
      <dgm:spPr/>
      <dgm:t>
        <a:bodyPr/>
        <a:lstStyle/>
        <a:p>
          <a:endParaRPr lang="en-US"/>
        </a:p>
      </dgm:t>
    </dgm:pt>
    <dgm:pt modelId="{058D59A9-0C42-FF4B-B99D-3B5F66E95B3C}" type="sibTrans" cxnId="{7F42F216-B7C0-A347-BA42-EFDB4730CE43}">
      <dgm:prSet/>
      <dgm:spPr/>
      <dgm:t>
        <a:bodyPr/>
        <a:lstStyle/>
        <a:p>
          <a:endParaRPr lang="en-US"/>
        </a:p>
      </dgm:t>
    </dgm:pt>
    <dgm:pt modelId="{C4337650-8C6B-CE4E-9546-23C08AEC1E85}">
      <dgm:prSet phldrT="[Text]"/>
      <dgm:spPr/>
      <dgm:t>
        <a:bodyPr/>
        <a:lstStyle/>
        <a:p>
          <a:r>
            <a:rPr lang="en-US" dirty="0" smtClean="0"/>
            <a:t>[</a:t>
          </a:r>
          <a:r>
            <a:rPr lang="en-US" dirty="0" err="1" smtClean="0"/>
            <a:t>my_custom_resource</a:t>
          </a:r>
          <a:r>
            <a:rPr lang="en-US" dirty="0" smtClean="0"/>
            <a:t>]_</a:t>
          </a:r>
          <a:r>
            <a:rPr lang="en-US" dirty="0" err="1" smtClean="0"/>
            <a:t>provider.rb</a:t>
          </a:r>
          <a:endParaRPr lang="en-US" dirty="0"/>
        </a:p>
      </dgm:t>
    </dgm:pt>
    <dgm:pt modelId="{A9C970DF-0D62-5343-89F7-32769FC21B2C}" type="parTrans" cxnId="{61EDB326-1564-4244-A3DF-96D8708C3B9E}">
      <dgm:prSet/>
      <dgm:spPr/>
      <dgm:t>
        <a:bodyPr/>
        <a:lstStyle/>
        <a:p>
          <a:endParaRPr lang="en-US"/>
        </a:p>
      </dgm:t>
    </dgm:pt>
    <dgm:pt modelId="{BEE8361F-BF99-624A-92CD-BDEC3D897E9C}" type="sibTrans" cxnId="{61EDB326-1564-4244-A3DF-96D8708C3B9E}">
      <dgm:prSet/>
      <dgm:spPr/>
      <dgm:t>
        <a:bodyPr/>
        <a:lstStyle/>
        <a:p>
          <a:endParaRPr lang="en-US"/>
        </a:p>
      </dgm:t>
    </dgm:pt>
    <dgm:pt modelId="{0734286F-2847-154B-913B-2B62F44073F1}" type="pres">
      <dgm:prSet presAssocID="{3D5EFE47-78AE-7042-9893-BC218D180474}" presName="Name0" presStyleCnt="0">
        <dgm:presLayoutVars>
          <dgm:chMax val="3"/>
          <dgm:chPref val="1"/>
          <dgm:dir/>
          <dgm:animLvl val="lvl"/>
          <dgm:resizeHandles/>
        </dgm:presLayoutVars>
      </dgm:prSet>
      <dgm:spPr/>
      <dgm:t>
        <a:bodyPr/>
        <a:lstStyle/>
        <a:p>
          <a:endParaRPr lang="en-US"/>
        </a:p>
      </dgm:t>
    </dgm:pt>
    <dgm:pt modelId="{8E6DF72E-768C-D84E-818B-C1B88164469B}" type="pres">
      <dgm:prSet presAssocID="{3D5EFE47-78AE-7042-9893-BC218D180474}" presName="outerBox" presStyleCnt="0"/>
      <dgm:spPr/>
      <dgm:t>
        <a:bodyPr/>
        <a:lstStyle/>
        <a:p>
          <a:endParaRPr lang="en-US"/>
        </a:p>
      </dgm:t>
    </dgm:pt>
    <dgm:pt modelId="{8A880941-977D-8D43-A10A-80809A0760CB}" type="pres">
      <dgm:prSet presAssocID="{3D5EFE47-78AE-7042-9893-BC218D180474}" presName="outerBoxParent" presStyleLbl="node1" presStyleIdx="0" presStyleCnt="1" custLinFactNeighborY="-2388"/>
      <dgm:spPr/>
      <dgm:t>
        <a:bodyPr/>
        <a:lstStyle/>
        <a:p>
          <a:endParaRPr lang="en-US"/>
        </a:p>
      </dgm:t>
    </dgm:pt>
    <dgm:pt modelId="{EF1BE89C-B79E-FB4F-8C08-11B0B56FBC7F}" type="pres">
      <dgm:prSet presAssocID="{3D5EFE47-78AE-7042-9893-BC218D180474}" presName="outerBoxChildren" presStyleCnt="0"/>
      <dgm:spPr/>
      <dgm:t>
        <a:bodyPr/>
        <a:lstStyle/>
        <a:p>
          <a:endParaRPr lang="en-US"/>
        </a:p>
      </dgm:t>
    </dgm:pt>
    <dgm:pt modelId="{786A698B-F9CB-5E4D-B216-D48868D2B235}" type="pres">
      <dgm:prSet presAssocID="{6D1811BA-303C-DF43-A7B8-4D589036259C}" presName="oChild" presStyleLbl="fgAcc1" presStyleIdx="0" presStyleCnt="1">
        <dgm:presLayoutVars>
          <dgm:bulletEnabled val="1"/>
        </dgm:presLayoutVars>
      </dgm:prSet>
      <dgm:spPr/>
      <dgm:t>
        <a:bodyPr/>
        <a:lstStyle/>
        <a:p>
          <a:endParaRPr lang="en-US"/>
        </a:p>
      </dgm:t>
    </dgm:pt>
  </dgm:ptLst>
  <dgm:cxnLst>
    <dgm:cxn modelId="{8F471DB5-2C89-9A43-8BD8-492F94EDCCB3}" type="presOf" srcId="{6D1811BA-303C-DF43-A7B8-4D589036259C}" destId="{786A698B-F9CB-5E4D-B216-D48868D2B235}" srcOrd="0" destOrd="0" presId="urn:microsoft.com/office/officeart/2005/8/layout/target2"/>
    <dgm:cxn modelId="{4E55DA6A-D140-DD43-B8A4-DBCA19D91255}" type="presOf" srcId="{C4337650-8C6B-CE4E-9546-23C08AEC1E85}" destId="{786A698B-F9CB-5E4D-B216-D48868D2B235}" srcOrd="0" destOrd="2" presId="urn:microsoft.com/office/officeart/2005/8/layout/target2"/>
    <dgm:cxn modelId="{A33B2B4C-299E-D84D-9894-695AE6262439}" srcId="{3D5EFE47-78AE-7042-9893-BC218D180474}" destId="{879B3F58-CE5B-724D-B140-E8DC7B56172C}" srcOrd="0" destOrd="0" parTransId="{7B27EF20-7696-A24E-880A-8C19187E2C8B}" sibTransId="{7B946E38-ECDA-CF4D-9308-3D1F708910F6}"/>
    <dgm:cxn modelId="{7F42F216-B7C0-A347-BA42-EFDB4730CE43}" srcId="{6D1811BA-303C-DF43-A7B8-4D589036259C}" destId="{A6C4A678-19B0-3C4E-B0CB-693A430E4A19}" srcOrd="0" destOrd="0" parTransId="{B98EE58F-0888-E441-8A36-8C5063AEB8C6}" sibTransId="{058D59A9-0C42-FF4B-B99D-3B5F66E95B3C}"/>
    <dgm:cxn modelId="{5C072A26-70DF-7147-BCAD-E270EF0A19B8}" type="presOf" srcId="{879B3F58-CE5B-724D-B140-E8DC7B56172C}" destId="{8A880941-977D-8D43-A10A-80809A0760CB}" srcOrd="0" destOrd="0" presId="urn:microsoft.com/office/officeart/2005/8/layout/target2"/>
    <dgm:cxn modelId="{61EDB326-1564-4244-A3DF-96D8708C3B9E}" srcId="{6D1811BA-303C-DF43-A7B8-4D589036259C}" destId="{C4337650-8C6B-CE4E-9546-23C08AEC1E85}" srcOrd="1" destOrd="0" parTransId="{A9C970DF-0D62-5343-89F7-32769FC21B2C}" sibTransId="{BEE8361F-BF99-624A-92CD-BDEC3D897E9C}"/>
    <dgm:cxn modelId="{499A68BF-A7F1-B840-BF69-92E51A37487C}" type="presOf" srcId="{A6C4A678-19B0-3C4E-B0CB-693A430E4A19}" destId="{786A698B-F9CB-5E4D-B216-D48868D2B235}" srcOrd="0" destOrd="1" presId="urn:microsoft.com/office/officeart/2005/8/layout/target2"/>
    <dgm:cxn modelId="{F85BA382-9D23-894A-AE40-13EBD6D3586F}" srcId="{879B3F58-CE5B-724D-B140-E8DC7B56172C}" destId="{6D1811BA-303C-DF43-A7B8-4D589036259C}" srcOrd="0" destOrd="0" parTransId="{7CACE5D6-FBAD-4041-9801-B9433867A768}" sibTransId="{02AA3A28-BD89-0544-801A-3F0414A3CB37}"/>
    <dgm:cxn modelId="{1BCC5CEF-5688-EA48-A825-CAB2D34FD2D6}" type="presOf" srcId="{3D5EFE47-78AE-7042-9893-BC218D180474}" destId="{0734286F-2847-154B-913B-2B62F44073F1}" srcOrd="0" destOrd="0" presId="urn:microsoft.com/office/officeart/2005/8/layout/target2"/>
    <dgm:cxn modelId="{C21440FE-4B63-2042-9055-1EDC782D57E3}" type="presParOf" srcId="{0734286F-2847-154B-913B-2B62F44073F1}" destId="{8E6DF72E-768C-D84E-818B-C1B88164469B}" srcOrd="0" destOrd="0" presId="urn:microsoft.com/office/officeart/2005/8/layout/target2"/>
    <dgm:cxn modelId="{76CA4B0C-CBE9-6C49-A345-1DDB07E1AE66}" type="presParOf" srcId="{8E6DF72E-768C-D84E-818B-C1B88164469B}" destId="{8A880941-977D-8D43-A10A-80809A0760CB}" srcOrd="0" destOrd="0" presId="urn:microsoft.com/office/officeart/2005/8/layout/target2"/>
    <dgm:cxn modelId="{1D231BDE-8483-FD49-AFBA-8CEFBF264F52}" type="presParOf" srcId="{8E6DF72E-768C-D84E-818B-C1B88164469B}" destId="{EF1BE89C-B79E-FB4F-8C08-11B0B56FBC7F}" srcOrd="1" destOrd="0" presId="urn:microsoft.com/office/officeart/2005/8/layout/target2"/>
    <dgm:cxn modelId="{A9F3606A-0ECA-C74B-8DC6-44AA186B8FC9}" type="presParOf" srcId="{EF1BE89C-B79E-FB4F-8C08-11B0B56FBC7F}" destId="{786A698B-F9CB-5E4D-B216-D48868D2B235}"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6E86A-1827-0D4B-9465-580EF442C7B6}">
      <dsp:nvSpPr>
        <dsp:cNvPr id="0" name=""/>
        <dsp:cNvSpPr/>
      </dsp:nvSpPr>
      <dsp:spPr>
        <a:xfrm>
          <a:off x="19747" y="336140"/>
          <a:ext cx="7315225" cy="173736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Resource</a:t>
          </a:r>
        </a:p>
        <a:p>
          <a:pPr lvl="0" algn="ctr" defTabSz="1422400">
            <a:lnSpc>
              <a:spcPct val="90000"/>
            </a:lnSpc>
            <a:spcBef>
              <a:spcPct val="0"/>
            </a:spcBef>
            <a:spcAft>
              <a:spcPct val="35000"/>
            </a:spcAft>
          </a:pPr>
          <a:r>
            <a:rPr lang="en-US" sz="3200" kern="1200" dirty="0" smtClean="0"/>
            <a:t>Class</a:t>
          </a:r>
          <a:endParaRPr lang="en-US" sz="3200" kern="1200" dirty="0"/>
        </a:p>
      </dsp:txBody>
      <dsp:txXfrm>
        <a:off x="19747" y="336140"/>
        <a:ext cx="2194567" cy="1737362"/>
      </dsp:txXfrm>
    </dsp:sp>
    <dsp:sp modelId="{033BA684-AD15-344B-8D1B-336C3D682DBB}">
      <dsp:nvSpPr>
        <dsp:cNvPr id="0" name=""/>
        <dsp:cNvSpPr/>
      </dsp:nvSpPr>
      <dsp:spPr>
        <a:xfrm>
          <a:off x="3620691" y="480984"/>
          <a:ext cx="2172658" cy="144843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Chef::Resource</a:t>
          </a:r>
          <a:endParaRPr lang="en-US" sz="1300" kern="1200" dirty="0"/>
        </a:p>
      </dsp:txBody>
      <dsp:txXfrm>
        <a:off x="3663114" y="523407"/>
        <a:ext cx="2087812" cy="1363593"/>
      </dsp:txXfrm>
    </dsp:sp>
    <dsp:sp modelId="{C1B72476-6374-F145-B693-31BC43DDD245}">
      <dsp:nvSpPr>
        <dsp:cNvPr id="0" name=""/>
        <dsp:cNvSpPr/>
      </dsp:nvSpPr>
      <dsp:spPr>
        <a:xfrm>
          <a:off x="3294792" y="1929423"/>
          <a:ext cx="1412228" cy="579375"/>
        </a:xfrm>
        <a:custGeom>
          <a:avLst/>
          <a:gdLst/>
          <a:ahLst/>
          <a:cxnLst/>
          <a:rect l="0" t="0" r="0" b="0"/>
          <a:pathLst>
            <a:path>
              <a:moveTo>
                <a:pt x="1412228" y="0"/>
              </a:moveTo>
              <a:lnTo>
                <a:pt x="1412228" y="289687"/>
              </a:lnTo>
              <a:lnTo>
                <a:pt x="0" y="289687"/>
              </a:lnTo>
              <a:lnTo>
                <a:pt x="0" y="5793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64036A-2DA8-F746-9B9E-C7A93BFCEDD5}">
      <dsp:nvSpPr>
        <dsp:cNvPr id="0" name=""/>
        <dsp:cNvSpPr/>
      </dsp:nvSpPr>
      <dsp:spPr>
        <a:xfrm>
          <a:off x="2208462" y="2508799"/>
          <a:ext cx="2172658" cy="1448439"/>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err="1" smtClean="0"/>
            <a:t>MyCustomResource</a:t>
          </a:r>
          <a:endParaRPr lang="en-US" sz="1300" kern="1200" dirty="0"/>
        </a:p>
      </dsp:txBody>
      <dsp:txXfrm>
        <a:off x="2250885" y="2551222"/>
        <a:ext cx="2087812" cy="1363593"/>
      </dsp:txXfrm>
    </dsp:sp>
    <dsp:sp modelId="{B468D280-2B6E-B541-9463-2B326EE1440C}">
      <dsp:nvSpPr>
        <dsp:cNvPr id="0" name=""/>
        <dsp:cNvSpPr/>
      </dsp:nvSpPr>
      <dsp:spPr>
        <a:xfrm>
          <a:off x="4707020" y="1929423"/>
          <a:ext cx="1412228" cy="579375"/>
        </a:xfrm>
        <a:custGeom>
          <a:avLst/>
          <a:gdLst/>
          <a:ahLst/>
          <a:cxnLst/>
          <a:rect l="0" t="0" r="0" b="0"/>
          <a:pathLst>
            <a:path>
              <a:moveTo>
                <a:pt x="0" y="0"/>
              </a:moveTo>
              <a:lnTo>
                <a:pt x="0" y="289687"/>
              </a:lnTo>
              <a:lnTo>
                <a:pt x="1412228" y="289687"/>
              </a:lnTo>
              <a:lnTo>
                <a:pt x="1412228" y="5793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BAD75A-F368-4445-B581-4167182FB09B}">
      <dsp:nvSpPr>
        <dsp:cNvPr id="0" name=""/>
        <dsp:cNvSpPr/>
      </dsp:nvSpPr>
      <dsp:spPr>
        <a:xfrm>
          <a:off x="5032919" y="2508799"/>
          <a:ext cx="2172658" cy="1448439"/>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Chef::Resource::Package</a:t>
          </a:r>
          <a:endParaRPr lang="en-US" sz="1300" kern="1200" dirty="0"/>
        </a:p>
      </dsp:txBody>
      <dsp:txXfrm>
        <a:off x="5075342" y="2551222"/>
        <a:ext cx="2087812" cy="13635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0B040-7331-E24C-BCF2-6749065DA94E}">
      <dsp:nvSpPr>
        <dsp:cNvPr id="0" name=""/>
        <dsp:cNvSpPr/>
      </dsp:nvSpPr>
      <dsp:spPr>
        <a:xfrm>
          <a:off x="50805" y="320857"/>
          <a:ext cx="7315189" cy="173735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8920" tIns="248920" rIns="248920" bIns="248920" numCol="1" spcCol="1270" anchor="ctr" anchorCtr="0">
          <a:noAutofit/>
        </a:bodyPr>
        <a:lstStyle/>
        <a:p>
          <a:pPr lvl="0" algn="ctr" defTabSz="1555750">
            <a:lnSpc>
              <a:spcPct val="90000"/>
            </a:lnSpc>
            <a:spcBef>
              <a:spcPct val="0"/>
            </a:spcBef>
            <a:spcAft>
              <a:spcPct val="35000"/>
            </a:spcAft>
          </a:pPr>
          <a:r>
            <a:rPr lang="en-US" sz="3500" kern="1200" dirty="0" smtClean="0"/>
            <a:t>Provider Class</a:t>
          </a:r>
          <a:endParaRPr lang="en-US" sz="3500" kern="1200" dirty="0"/>
        </a:p>
      </dsp:txBody>
      <dsp:txXfrm>
        <a:off x="50805" y="320857"/>
        <a:ext cx="2194556" cy="1737356"/>
      </dsp:txXfrm>
    </dsp:sp>
    <dsp:sp modelId="{01A38D8A-860D-2747-B413-E49CE58D40F5}">
      <dsp:nvSpPr>
        <dsp:cNvPr id="0" name=""/>
        <dsp:cNvSpPr/>
      </dsp:nvSpPr>
      <dsp:spPr>
        <a:xfrm>
          <a:off x="3651252" y="466924"/>
          <a:ext cx="2190998" cy="1460665"/>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Chef::Provider</a:t>
          </a:r>
          <a:endParaRPr lang="en-US" sz="1400" kern="1200" dirty="0"/>
        </a:p>
      </dsp:txBody>
      <dsp:txXfrm>
        <a:off x="3694033" y="509705"/>
        <a:ext cx="2105436" cy="1375103"/>
      </dsp:txXfrm>
    </dsp:sp>
    <dsp:sp modelId="{036989EB-DEF3-5345-BF6E-EE8865D1688C}">
      <dsp:nvSpPr>
        <dsp:cNvPr id="0" name=""/>
        <dsp:cNvSpPr/>
      </dsp:nvSpPr>
      <dsp:spPr>
        <a:xfrm>
          <a:off x="3322603" y="1927589"/>
          <a:ext cx="1424148" cy="584266"/>
        </a:xfrm>
        <a:custGeom>
          <a:avLst/>
          <a:gdLst/>
          <a:ahLst/>
          <a:cxnLst/>
          <a:rect l="0" t="0" r="0" b="0"/>
          <a:pathLst>
            <a:path>
              <a:moveTo>
                <a:pt x="1424148" y="0"/>
              </a:moveTo>
              <a:lnTo>
                <a:pt x="1424148" y="292133"/>
              </a:lnTo>
              <a:lnTo>
                <a:pt x="0" y="292133"/>
              </a:lnTo>
              <a:lnTo>
                <a:pt x="0" y="58426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518E98-7014-1346-9956-93532FAEE1F6}">
      <dsp:nvSpPr>
        <dsp:cNvPr id="0" name=""/>
        <dsp:cNvSpPr/>
      </dsp:nvSpPr>
      <dsp:spPr>
        <a:xfrm>
          <a:off x="2227104" y="2511855"/>
          <a:ext cx="2190998" cy="1460665"/>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err="1" smtClean="0"/>
            <a:t>MyCustomResource</a:t>
          </a:r>
          <a:endParaRPr lang="en-US" sz="1400" kern="1200" dirty="0"/>
        </a:p>
      </dsp:txBody>
      <dsp:txXfrm>
        <a:off x="2269885" y="2554636"/>
        <a:ext cx="2105436" cy="1375103"/>
      </dsp:txXfrm>
    </dsp:sp>
    <dsp:sp modelId="{E0B08550-95F8-B846-B6FA-2811AA8AD3BF}">
      <dsp:nvSpPr>
        <dsp:cNvPr id="0" name=""/>
        <dsp:cNvSpPr/>
      </dsp:nvSpPr>
      <dsp:spPr>
        <a:xfrm>
          <a:off x="4746751" y="1927589"/>
          <a:ext cx="1424148" cy="584266"/>
        </a:xfrm>
        <a:custGeom>
          <a:avLst/>
          <a:gdLst/>
          <a:ahLst/>
          <a:cxnLst/>
          <a:rect l="0" t="0" r="0" b="0"/>
          <a:pathLst>
            <a:path>
              <a:moveTo>
                <a:pt x="0" y="0"/>
              </a:moveTo>
              <a:lnTo>
                <a:pt x="0" y="292133"/>
              </a:lnTo>
              <a:lnTo>
                <a:pt x="1424148" y="292133"/>
              </a:lnTo>
              <a:lnTo>
                <a:pt x="1424148" y="58426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2812DC-EDB5-CA4B-ABE2-5EF799AB7C71}">
      <dsp:nvSpPr>
        <dsp:cNvPr id="0" name=""/>
        <dsp:cNvSpPr/>
      </dsp:nvSpPr>
      <dsp:spPr>
        <a:xfrm>
          <a:off x="5075401" y="2511855"/>
          <a:ext cx="2190998" cy="1460665"/>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Chef::Provider::Package</a:t>
          </a:r>
          <a:endParaRPr lang="en-US" sz="1400" kern="1200" dirty="0"/>
        </a:p>
      </dsp:txBody>
      <dsp:txXfrm>
        <a:off x="5118182" y="2554636"/>
        <a:ext cx="2105436" cy="13751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80941-977D-8D43-A10A-80809A0760CB}">
      <dsp:nvSpPr>
        <dsp:cNvPr id="0" name=""/>
        <dsp:cNvSpPr/>
      </dsp:nvSpPr>
      <dsp:spPr>
        <a:xfrm>
          <a:off x="0" y="0"/>
          <a:ext cx="14771518" cy="2855494"/>
        </a:xfrm>
        <a:prstGeom prst="roundRect">
          <a:avLst>
            <a:gd name="adj" fmla="val 85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13360" tIns="213360" rIns="213360" bIns="1762871" numCol="1" spcCol="1270" anchor="t" anchorCtr="0">
          <a:noAutofit/>
        </a:bodyPr>
        <a:lstStyle/>
        <a:p>
          <a:pPr lvl="0" algn="l" defTabSz="2489200">
            <a:lnSpc>
              <a:spcPct val="90000"/>
            </a:lnSpc>
            <a:spcBef>
              <a:spcPct val="0"/>
            </a:spcBef>
            <a:spcAft>
              <a:spcPct val="35000"/>
            </a:spcAft>
          </a:pPr>
          <a:r>
            <a:rPr lang="en-US" sz="5600" kern="1200" dirty="0" err="1" smtClean="0"/>
            <a:t>my_cookbook</a:t>
          </a:r>
          <a:endParaRPr lang="en-US" sz="5600" kern="1200" dirty="0"/>
        </a:p>
      </dsp:txBody>
      <dsp:txXfrm>
        <a:off x="71089" y="71089"/>
        <a:ext cx="14629340" cy="2713316"/>
      </dsp:txXfrm>
    </dsp:sp>
    <dsp:sp modelId="{786A698B-F9CB-5E4D-B216-D48868D2B235}">
      <dsp:nvSpPr>
        <dsp:cNvPr id="0" name=""/>
        <dsp:cNvSpPr/>
      </dsp:nvSpPr>
      <dsp:spPr>
        <a:xfrm>
          <a:off x="369287" y="1284972"/>
          <a:ext cx="14032942" cy="1284972"/>
        </a:xfrm>
        <a:prstGeom prst="roundRect">
          <a:avLst>
            <a:gd name="adj" fmla="val 105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libraries/</a:t>
          </a:r>
          <a:endParaRPr lang="en-US" sz="2400" kern="1200" dirty="0"/>
        </a:p>
        <a:p>
          <a:pPr marL="171450" lvl="1" indent="-171450" algn="l" defTabSz="844550">
            <a:lnSpc>
              <a:spcPct val="90000"/>
            </a:lnSpc>
            <a:spcBef>
              <a:spcPct val="0"/>
            </a:spcBef>
            <a:spcAft>
              <a:spcPct val="15000"/>
            </a:spcAft>
            <a:buChar char="••"/>
          </a:pPr>
          <a:r>
            <a:rPr lang="en-US" sz="1900" kern="1200" dirty="0" smtClean="0"/>
            <a:t>[</a:t>
          </a:r>
          <a:r>
            <a:rPr lang="en-US" sz="1900" kern="1200" dirty="0" err="1" smtClean="0"/>
            <a:t>my_custom_resource</a:t>
          </a:r>
          <a:r>
            <a:rPr lang="en-US" sz="1900" kern="1200" dirty="0" smtClean="0"/>
            <a:t>]_</a:t>
          </a:r>
          <a:r>
            <a:rPr lang="en-US" sz="1900" kern="1200" dirty="0" err="1" smtClean="0"/>
            <a:t>resource.rb</a:t>
          </a:r>
          <a:endParaRPr lang="en-US" sz="1900" kern="1200" dirty="0"/>
        </a:p>
        <a:p>
          <a:pPr marL="171450" lvl="1" indent="-171450" algn="l" defTabSz="844550">
            <a:lnSpc>
              <a:spcPct val="90000"/>
            </a:lnSpc>
            <a:spcBef>
              <a:spcPct val="0"/>
            </a:spcBef>
            <a:spcAft>
              <a:spcPct val="15000"/>
            </a:spcAft>
            <a:buChar char="••"/>
          </a:pPr>
          <a:r>
            <a:rPr lang="en-US" sz="1900" kern="1200" dirty="0" smtClean="0"/>
            <a:t>[</a:t>
          </a:r>
          <a:r>
            <a:rPr lang="en-US" sz="1900" kern="1200" dirty="0" err="1" smtClean="0"/>
            <a:t>my_custom_resource</a:t>
          </a:r>
          <a:r>
            <a:rPr lang="en-US" sz="1900" kern="1200" dirty="0" smtClean="0"/>
            <a:t>]_</a:t>
          </a:r>
          <a:r>
            <a:rPr lang="en-US" sz="1900" kern="1200" dirty="0" err="1" smtClean="0"/>
            <a:t>provider.rb</a:t>
          </a:r>
          <a:endParaRPr lang="en-US" sz="1900" kern="1200" dirty="0"/>
        </a:p>
      </dsp:txBody>
      <dsp:txXfrm>
        <a:off x="408804" y="1324489"/>
        <a:ext cx="13953908" cy="120593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2016-10-03</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2016-10-03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express the state of your infrastructure with resources, defined in recipes, encapsulated in cookbooks. Chef provides a core set of resources (dependent on your version of Chef and your platform). These core resources allow you to express the desired state of your infrastructure in a majority of situations. They can also be combined together to express the desired state where these individual resources fall short.</a:t>
            </a:r>
          </a:p>
          <a:p>
            <a:endParaRPr lang="en-US" dirty="0" smtClean="0"/>
          </a:p>
          <a:p>
            <a:r>
              <a:rPr lang="en-US" dirty="0" smtClean="0"/>
              <a:t>Early on when working with Chef these core resources and their ability to be combined will handle a majority of the configuration management issues that you face. After awhile you will come across more specific resource needs that have not yet been created or perhaps help describe a common set of resources you continue to use together.</a:t>
            </a:r>
          </a:p>
          <a:p>
            <a:endParaRPr lang="en-US" dirty="0" smtClean="0"/>
          </a:p>
          <a:p>
            <a:r>
              <a:rPr lang="en-US" dirty="0" smtClean="0"/>
              <a:t>When a necessary resource does not exist or when you want to express a group of resources a single resource, Chef provides a few ways to accomplish this.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Definitions behaves like a compile time macro that is reusable across recipes. Macros all you to write a small amount of code that expands out into the contents of the definition wherever it is found within the recipes. With a definition you give it a name, provide parameters, and specify a block of code.</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095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code that defines the definition is stored within a definitions directory in a Ruby file that is processed with the definition Domain Specific Language. When creating a definition you specify a name and a hash of any parameters you wish to provide. Within the definition the parameters are retrievable from a hash named </a:t>
            </a:r>
            <a:r>
              <a:rPr lang="en-US" baseline="0" dirty="0" err="1" smtClean="0"/>
              <a:t>params</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1707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use of the definition within a recipe looks similar to a resource but that is not the case. Definitions cannot notify other resources, subscribe to notifications from other resources, (i.e. `notifies` and `subscribes`) and cannot employ guards (i.e. `</a:t>
            </a:r>
            <a:r>
              <a:rPr lang="en-US" baseline="0" dirty="0" err="1" smtClean="0"/>
              <a:t>only_if</a:t>
            </a:r>
            <a:r>
              <a:rPr lang="en-US" baseline="0" dirty="0" smtClean="0"/>
              <a:t>` and `</a:t>
            </a:r>
            <a:r>
              <a:rPr lang="en-US" baseline="0" dirty="0" err="1" smtClean="0"/>
              <a:t>not_if</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07310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Definitions shipped in the earlier versions of Chef and are still supported today. However, as of Chef 12.5 it is strongly recommended that you choose a solution built with custom resources.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27068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Light-Weight Resource-Provider, or LWRP, are Chef resources defined in a Domain Specific Language (DSL) that allow you to create resources without having to understand the complexity presented by HWRP.</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An LWRP is as much a resource as the core resources defined in Chef. A single LWRP definition is defined in two separate files. The file is named exactly the same but one file resides in the 'resources' directory; the other in the 'providers' directory. Both of these files are parsed after the cookbook is synchronized and loaded. Each file's DSL is then converted into Ruby class at runtime.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48129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Within the file in the 'resources' directory you define the interface for the custom resource. There, within a resource DSL, you can specify a name of the resource, the list of available actions, the default action, and the properties that may be set for the resource.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Within the file in the 'providers' directory you define the implementation for the custom resource. There, within a provider DSL, you specify what happens when an action is chosen.</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47606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04038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Implementing resources with LWRP is not the favored way to develop a resource in later versions of Chef (Chef 12.5). However, they are still in wide use within older cookbooks like those found within the Chef Supermarket.</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0769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Custom Resources are Chef resources defined in a Domain Specific Language (DSL) that allow you to create resources without having to understand the complexity presented by HWRP. At its core it is a simplification of the work done with LWRP.</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An custom resource is as much a resource as the core resources defined in Chef. A custom resource definition is defined in a single file that resides in the 'resources' directory. This file is parsed after the cookbook is synchronized and loaded. The custom resource DSL is then converted into Ruby class at runtime.</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75313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Within the file in the 'resources' directory you define the interface and the implementation for the custom resource. This is written in a custom resource DSL where you can specify the name of the resource, the default action, the properties that may be set, and all the actions that the resource supports.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5080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 this module you will be able to</a:t>
            </a:r>
            <a:r>
              <a:rPr lang="en-US" baseline="0" dirty="0" smtClean="0"/>
              <a:t> d</a:t>
            </a:r>
            <a:r>
              <a:rPr lang="en-US" dirty="0" smtClean="0"/>
              <a:t>escribe the differences between Custom Resources, Definitions, Heavy-Weight Resource Providers</a:t>
            </a:r>
            <a:r>
              <a:rPr lang="en-US" baseline="0" dirty="0" smtClean="0"/>
              <a:t> and </a:t>
            </a:r>
            <a:r>
              <a:rPr lang="en-US" dirty="0" smtClean="0"/>
              <a:t>Light-Weight Resource </a:t>
            </a:r>
            <a:r>
              <a:rPr lang="en-US" smtClean="0"/>
              <a:t>Providers.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9333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25785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Implementing resources with a custom resource is the current favored way to develop a resource for versions of Chef 12.5 or greater.</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07491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there are more than a few ways to extend Chef and create a resource or resource-like implementation within your recipes.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07292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 group, let's answer these questions.</a:t>
            </a:r>
          </a:p>
          <a:p>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33749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 reached the limit of the core set of resources presents a new set of challenges before you. Fortunately these challenges are not insurmountable because of some of the design choices Chef has made to make it possible to extend its functionality.</a:t>
            </a:r>
            <a:r>
              <a:rPr lang="en-US" baseline="0" dirty="0" smtClean="0"/>
              <a:t> Chef is a maturing product that continues to evolve to bring joy to its users. </a:t>
            </a:r>
            <a:r>
              <a:rPr lang="en-US" dirty="0" smtClean="0"/>
              <a:t>While we</a:t>
            </a:r>
            <a:r>
              <a:rPr lang="en-US" baseline="0" dirty="0" smtClean="0"/>
              <a:t> are going to focus on Custom Resources it is important that have a basic understanding of these other implementations.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6834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a:t>
            </a:r>
            <a:r>
              <a:rPr lang="en-US" baseline="0" dirty="0" smtClean="0"/>
              <a:t> will provide a description of reach, explain the files and folder structure, take a quick look at the language, and then talk about any requirements or limitations.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1107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Chef's</a:t>
            </a:r>
            <a:r>
              <a:rPr lang="en-US" baseline="0" dirty="0" smtClean="0"/>
              <a:t> core resources are written in Ruby. The first approach to creating your own resources is to create your own with Ruby classes. These pure Ruby implementations of Resources is often referred to as </a:t>
            </a:r>
            <a:r>
              <a:rPr lang="en-US" dirty="0" smtClean="0"/>
              <a:t>Heavy-Weight Resource-Provider, or HWRP. Each resource defined in Chef is defined</a:t>
            </a:r>
            <a:r>
              <a:rPr lang="en-US" baseline="0" dirty="0" smtClean="0"/>
              <a:t> in two classes which sub-class the core Chef Resource and Chef Provider class. </a:t>
            </a:r>
            <a:r>
              <a:rPr lang="en-US" dirty="0" smtClean="0"/>
              <a:t>Sub-classing is an object-oriented programming term that means to inherit characteristics (e.g. methods and variables) from the parent class. Within the subclass you are required to override specific methods for the class to behave as a resource within the system.</a:t>
            </a:r>
          </a:p>
          <a:p>
            <a:endParaRPr lang="en-US" dirty="0" smtClean="0"/>
          </a:p>
          <a:p>
            <a:r>
              <a:rPr lang="en-US" dirty="0" smtClean="0"/>
              <a:t>The</a:t>
            </a:r>
            <a:r>
              <a:rPr lang="en-US" baseline="0" dirty="0" smtClean="0"/>
              <a:t> Chef::Resource class describes how the resource appears within the recipe; the interface. The Chef::Provider class describes how the resource will act when it takes one of the supported action on each supported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19613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An</a:t>
            </a:r>
            <a:r>
              <a:rPr lang="en-US" baseline="0" dirty="0" smtClean="0"/>
              <a:t> </a:t>
            </a:r>
            <a:r>
              <a:rPr lang="en-US" dirty="0" smtClean="0"/>
              <a:t>HWRP,</a:t>
            </a:r>
            <a:r>
              <a:rPr lang="en-US" baseline="0" dirty="0" smtClean="0"/>
              <a:t> as </a:t>
            </a:r>
            <a:r>
              <a:rPr lang="en-US" dirty="0" smtClean="0"/>
              <a:t>pure Ruby,</a:t>
            </a:r>
            <a:r>
              <a:rPr lang="en-US" baseline="0" dirty="0" smtClean="0"/>
              <a:t> is </a:t>
            </a:r>
            <a:r>
              <a:rPr lang="en-US" dirty="0" smtClean="0"/>
              <a:t>stored in</a:t>
            </a:r>
            <a:r>
              <a:rPr lang="en-US" baseline="0" dirty="0" smtClean="0"/>
              <a:t> </a:t>
            </a:r>
            <a:r>
              <a:rPr lang="en-US" dirty="0" smtClean="0"/>
              <a:t>within the 'libraries' directory.</a:t>
            </a:r>
            <a:r>
              <a:rPr lang="en-US" baseline="0" dirty="0" smtClean="0"/>
              <a:t> Each class, one for the resource and the provider, are stored in separate files. The name of the file matches the class name except it has been snake-cased. Snake-casing lower cases the class name and places underscores between letters where capital letters used to exist. This is a common Ruby practice and one enforced by </a:t>
            </a:r>
            <a:r>
              <a:rPr lang="en-US" baseline="0" dirty="0" err="1" smtClean="0"/>
              <a:t>Rubocop</a:t>
            </a:r>
            <a:r>
              <a:rPr lang="en-US" baseline="0" dirty="0" smtClean="0"/>
              <a:t>. All the Ruby files within that directory are evaluated after the cookbook is synchronized and loaded.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02647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defining the resource for a Heavy-Weight Resource-Provider you sub-class the Chef Resource class. The initialize method is overridden to specify new default values and allows us to configure the class as necessary when the resource is created in memory. Each potential attribute is defined as method which uses a helper to setup the default values, value types it supports, etc.</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09062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defining the provider for a Heavy-Weight Resource-Provider you sub-class the Chef Provider class. The initialize method does not have to be overridden. The </a:t>
            </a:r>
            <a:r>
              <a:rPr lang="en-US" baseline="0" dirty="0" err="1" smtClean="0"/>
              <a:t>load_current_resource</a:t>
            </a:r>
            <a:r>
              <a:rPr lang="en-US" baseline="0" dirty="0" smtClean="0"/>
              <a:t> method must be overridden and is where the configuration from the resource is created and configured for use in each of the supported actions. The actions here are defined as methods with the prefix 'action_' and within them you would define the code necessary to perform the operations for this resource.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Chef provides additional helpers to allow you to shell out to perform operations on the system. You also have the entire Ruby language and any gems that might be packaged with the Chef DK (or you have added to Chef DK) at your disposal.</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03860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HWRP are incredibly useful when you need the full power of Ruby to implement your own resource. However, they come at the cost of understanding a number of Object-Oriented Programming techniques and the Ruby language. When exploring community cookbooks you may find examples of these resources in use.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007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39521515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diagramColors" Target="../diagrams/colors2.xml"/><Relationship Id="rId12"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diagramData" Target="../diagrams/data2.xml"/><Relationship Id="rId9" Type="http://schemas.openxmlformats.org/officeDocument/2006/relationships/diagramLayout" Target="../diagrams/layout2.xml"/><Relationship Id="rId10"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Approaches to Extending Resources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DESCRIPTION</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06743706"/>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STRUCTURE</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2275754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35406211"/>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REQUIREMENTS &amp; LIMITATIONS</a:t>
            </a:r>
          </a:p>
        </p:txBody>
      </p:sp>
    </p:spTree>
    <p:extLst>
      <p:ext uri="{BB962C8B-B14F-4D97-AF65-F5344CB8AC3E}">
        <p14:creationId xmlns:p14="http://schemas.microsoft.com/office/powerpoint/2010/main" val="2144094881"/>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smtClean="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DESCRIPTION</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00008441"/>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STRUCTURE</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882870954"/>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084494422"/>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REQUIREMENTS &amp; LIMITATIONS</a:t>
            </a:r>
          </a:p>
        </p:txBody>
      </p:sp>
    </p:spTree>
    <p:extLst>
      <p:ext uri="{BB962C8B-B14F-4D97-AF65-F5344CB8AC3E}">
        <p14:creationId xmlns:p14="http://schemas.microsoft.com/office/powerpoint/2010/main" val="112416801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smtClean="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DESCRIPTION</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40138491"/>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STRUCTURE</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62767963"/>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Describe the difference </a:t>
            </a:r>
            <a:r>
              <a:rPr lang="en-US" dirty="0"/>
              <a:t>between </a:t>
            </a:r>
            <a:r>
              <a:rPr lang="en-US" dirty="0" smtClean="0"/>
              <a:t>Custom Resources, Definitions</a:t>
            </a:r>
            <a:r>
              <a:rPr lang="en-US" dirty="0"/>
              <a:t>, Heavy-Weight Resource-Providers, </a:t>
            </a:r>
            <a:r>
              <a:rPr lang="en-US" dirty="0" smtClean="0"/>
              <a:t>and Light-Weight Resource-Providers</a:t>
            </a:r>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992614122"/>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smtClean="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REQUIREMENTS &amp; LIMITATIONS</a:t>
            </a:r>
          </a:p>
        </p:txBody>
      </p:sp>
    </p:spTree>
    <p:extLst>
      <p:ext uri="{BB962C8B-B14F-4D97-AF65-F5344CB8AC3E}">
        <p14:creationId xmlns:p14="http://schemas.microsoft.com/office/powerpoint/2010/main" val="18801427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Approaches to Extending Resources</a:t>
            </a:r>
            <a:endParaRPr lang="en-US" sz="5400" dirty="0"/>
          </a:p>
        </p:txBody>
      </p:sp>
      <p:sp>
        <p:nvSpPr>
          <p:cNvPr id="3" name="Subtitle 2"/>
          <p:cNvSpPr>
            <a:spLocks noGrp="1"/>
          </p:cNvSpPr>
          <p:nvPr>
            <p:ph type="subTitle" idx="1"/>
          </p:nvPr>
        </p:nvSpPr>
        <p:spPr/>
        <p:txBody>
          <a:bodyPr/>
          <a:lstStyle/>
          <a:p>
            <a:endParaRPr lang="en-US"/>
          </a:p>
        </p:txBody>
      </p:sp>
      <p:sp>
        <p:nvSpPr>
          <p:cNvPr id="8" name="TextBox 7"/>
          <p:cNvSpPr txBox="1"/>
          <p:nvPr/>
        </p:nvSpPr>
        <p:spPr bwMode="white">
          <a:xfrm>
            <a:off x="1671638" y="5551048"/>
            <a:ext cx="1231900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smtClean="0"/>
              <a:t>Light-Weight Resource-Providers (LWRP)</a:t>
            </a:r>
          </a:p>
        </p:txBody>
      </p:sp>
      <p:sp>
        <p:nvSpPr>
          <p:cNvPr id="10" name="TextBox 9"/>
          <p:cNvSpPr txBox="1"/>
          <p:nvPr/>
        </p:nvSpPr>
        <p:spPr bwMode="white">
          <a:xfrm>
            <a:off x="1671638" y="3546764"/>
            <a:ext cx="1231900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 / HWRP)</a:t>
            </a:r>
          </a:p>
        </p:txBody>
      </p:sp>
      <p:sp>
        <p:nvSpPr>
          <p:cNvPr id="11" name="TextBox 10"/>
          <p:cNvSpPr txBox="1"/>
          <p:nvPr/>
        </p:nvSpPr>
        <p:spPr bwMode="white">
          <a:xfrm>
            <a:off x="1671638" y="4548906"/>
            <a:ext cx="1231900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12" name="TextBox 11"/>
          <p:cNvSpPr txBox="1"/>
          <p:nvPr/>
        </p:nvSpPr>
        <p:spPr bwMode="white">
          <a:xfrm>
            <a:off x="1671638" y="6553189"/>
            <a:ext cx="1231900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smtClean="0"/>
              <a:t>Custom Resources</a:t>
            </a:r>
          </a:p>
        </p:txBody>
      </p:sp>
      <p:sp>
        <p:nvSpPr>
          <p:cNvPr id="13" name="Oval 12"/>
          <p:cNvSpPr/>
          <p:nvPr/>
        </p:nvSpPr>
        <p:spPr bwMode="auto">
          <a:xfrm>
            <a:off x="1200765" y="3546764"/>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14" name="Oval 13"/>
          <p:cNvSpPr/>
          <p:nvPr/>
        </p:nvSpPr>
        <p:spPr bwMode="auto">
          <a:xfrm>
            <a:off x="1172330" y="4534687"/>
            <a:ext cx="970181" cy="970181"/>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2</a:t>
            </a:r>
          </a:p>
        </p:txBody>
      </p:sp>
      <p:sp>
        <p:nvSpPr>
          <p:cNvPr id="15" name="Oval 14"/>
          <p:cNvSpPr/>
          <p:nvPr/>
        </p:nvSpPr>
        <p:spPr bwMode="auto">
          <a:xfrm>
            <a:off x="1172331" y="5550898"/>
            <a:ext cx="956113" cy="956113"/>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3</a:t>
            </a:r>
          </a:p>
        </p:txBody>
      </p:sp>
      <p:sp>
        <p:nvSpPr>
          <p:cNvPr id="16" name="Oval 15"/>
          <p:cNvSpPr/>
          <p:nvPr/>
        </p:nvSpPr>
        <p:spPr bwMode="auto">
          <a:xfrm>
            <a:off x="1172331" y="6553040"/>
            <a:ext cx="956455" cy="956455"/>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4</a:t>
            </a:r>
          </a:p>
        </p:txBody>
      </p:sp>
    </p:spTree>
    <p:extLst>
      <p:ext uri="{BB962C8B-B14F-4D97-AF65-F5344CB8AC3E}">
        <p14:creationId xmlns:p14="http://schemas.microsoft.com/office/powerpoint/2010/main" val="214189914"/>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endParaRPr lang="en-US"/>
          </a:p>
        </p:txBody>
      </p:sp>
      <p:sp>
        <p:nvSpPr>
          <p:cNvPr id="3" name="Subtitle 2"/>
          <p:cNvSpPr>
            <a:spLocks noGrp="1"/>
          </p:cNvSpPr>
          <p:nvPr>
            <p:ph type="subTitle" idx="1"/>
          </p:nvPr>
        </p:nvSpPr>
        <p:spPr>
          <a:xfrm>
            <a:off x="1660524" y="3260725"/>
            <a:ext cx="12330113" cy="4327191"/>
          </a:xfrm>
        </p:spPr>
        <p:txBody>
          <a:bodyPr/>
          <a:lstStyle/>
          <a:p>
            <a:r>
              <a:rPr lang="en-US" dirty="0" smtClean="0"/>
              <a:t>Which approaches require you to define your solution in two separate files?</a:t>
            </a:r>
          </a:p>
          <a:p>
            <a:endParaRPr lang="en-US" dirty="0"/>
          </a:p>
          <a:p>
            <a:r>
              <a:rPr lang="en-US" dirty="0" smtClean="0"/>
              <a:t>What are the limitations of choosing the Definitions approach?</a:t>
            </a:r>
          </a:p>
          <a:p>
            <a:endParaRPr lang="en-US" dirty="0"/>
          </a:p>
          <a:p>
            <a:r>
              <a:rPr lang="en-US" dirty="0" smtClean="0"/>
              <a:t>What are some differences between LWRP and Custom Resources?</a:t>
            </a:r>
          </a:p>
          <a:p>
            <a:endParaRPr lang="en-US" dirty="0"/>
          </a:p>
          <a:p>
            <a:r>
              <a:rPr lang="en-US" dirty="0" smtClean="0"/>
              <a:t>Given a Chef </a:t>
            </a:r>
            <a:r>
              <a:rPr lang="en-US" smtClean="0"/>
              <a:t>version </a:t>
            </a:r>
            <a:r>
              <a:rPr lang="en-US" smtClean="0"/>
              <a:t>prior to </a:t>
            </a:r>
            <a:r>
              <a:rPr lang="en-US" smtClean="0"/>
              <a:t>12.5.X</a:t>
            </a:r>
            <a:r>
              <a:rPr lang="en-US" smtClean="0"/>
              <a:t>, </a:t>
            </a:r>
            <a:r>
              <a:rPr lang="en-US" dirty="0" smtClean="0"/>
              <a:t>which </a:t>
            </a:r>
            <a:r>
              <a:rPr lang="en-US" smtClean="0"/>
              <a:t>approach </a:t>
            </a:r>
            <a:r>
              <a:rPr lang="en-US" smtClean="0"/>
              <a:t>would would you choose?</a:t>
            </a:r>
            <a:endParaRPr lang="en-US" dirty="0"/>
          </a:p>
        </p:txBody>
      </p:sp>
    </p:spTree>
    <p:extLst>
      <p:ext uri="{BB962C8B-B14F-4D97-AF65-F5344CB8AC3E}">
        <p14:creationId xmlns:p14="http://schemas.microsoft.com/office/powerpoint/2010/main" val="702705372"/>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Approaches to Extending Resources</a:t>
            </a:r>
            <a:endParaRPr lang="en-US" sz="5400" dirty="0"/>
          </a:p>
        </p:txBody>
      </p:sp>
      <p:sp>
        <p:nvSpPr>
          <p:cNvPr id="8" name="TextBox 7"/>
          <p:cNvSpPr txBox="1"/>
          <p:nvPr/>
        </p:nvSpPr>
        <p:spPr bwMode="white">
          <a:xfrm>
            <a:off x="1671638" y="5551048"/>
            <a:ext cx="1231900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smtClean="0"/>
              <a:t>Light-Weight Resource-Providers (LWRP)</a:t>
            </a:r>
          </a:p>
        </p:txBody>
      </p:sp>
      <p:sp>
        <p:nvSpPr>
          <p:cNvPr id="10" name="TextBox 9"/>
          <p:cNvSpPr txBox="1"/>
          <p:nvPr/>
        </p:nvSpPr>
        <p:spPr bwMode="white">
          <a:xfrm>
            <a:off x="1671638" y="3546764"/>
            <a:ext cx="1231900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 / HWRP)</a:t>
            </a:r>
          </a:p>
        </p:txBody>
      </p:sp>
      <p:sp>
        <p:nvSpPr>
          <p:cNvPr id="11" name="TextBox 10"/>
          <p:cNvSpPr txBox="1"/>
          <p:nvPr/>
        </p:nvSpPr>
        <p:spPr bwMode="white">
          <a:xfrm>
            <a:off x="1671638" y="4548906"/>
            <a:ext cx="1231900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12" name="TextBox 11"/>
          <p:cNvSpPr txBox="1"/>
          <p:nvPr/>
        </p:nvSpPr>
        <p:spPr bwMode="white">
          <a:xfrm>
            <a:off x="1671638" y="6553189"/>
            <a:ext cx="1231900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smtClean="0"/>
              <a:t>Custom Resources</a:t>
            </a:r>
          </a:p>
        </p:txBody>
      </p:sp>
      <p:sp>
        <p:nvSpPr>
          <p:cNvPr id="13" name="Oval 12"/>
          <p:cNvSpPr/>
          <p:nvPr/>
        </p:nvSpPr>
        <p:spPr bwMode="auto">
          <a:xfrm>
            <a:off x="1200765" y="3546764"/>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14" name="Oval 13"/>
          <p:cNvSpPr/>
          <p:nvPr/>
        </p:nvSpPr>
        <p:spPr bwMode="auto">
          <a:xfrm>
            <a:off x="1172330" y="4534687"/>
            <a:ext cx="970181" cy="970181"/>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2</a:t>
            </a:r>
          </a:p>
        </p:txBody>
      </p:sp>
      <p:sp>
        <p:nvSpPr>
          <p:cNvPr id="15" name="Oval 14"/>
          <p:cNvSpPr/>
          <p:nvPr/>
        </p:nvSpPr>
        <p:spPr bwMode="auto">
          <a:xfrm>
            <a:off x="1172331" y="5550898"/>
            <a:ext cx="956113" cy="956113"/>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3</a:t>
            </a:r>
          </a:p>
        </p:txBody>
      </p:sp>
      <p:sp>
        <p:nvSpPr>
          <p:cNvPr id="16" name="Oval 15"/>
          <p:cNvSpPr/>
          <p:nvPr/>
        </p:nvSpPr>
        <p:spPr bwMode="auto">
          <a:xfrm>
            <a:off x="1172331" y="6553040"/>
            <a:ext cx="956455" cy="956455"/>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4</a:t>
            </a:r>
          </a:p>
        </p:txBody>
      </p:sp>
    </p:spTree>
    <p:extLst>
      <p:ext uri="{BB962C8B-B14F-4D97-AF65-F5344CB8AC3E}">
        <p14:creationId xmlns:p14="http://schemas.microsoft.com/office/powerpoint/2010/main" val="299060547"/>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Defining Each Approach</a:t>
            </a:r>
            <a:endParaRPr lang="en-US" dirty="0"/>
          </a:p>
        </p:txBody>
      </p:sp>
      <p:sp>
        <p:nvSpPr>
          <p:cNvPr id="9" name="Subtitle 8"/>
          <p:cNvSpPr>
            <a:spLocks noGrp="1"/>
          </p:cNvSpPr>
          <p:nvPr>
            <p:ph type="subTitle" idx="1"/>
          </p:nvPr>
        </p:nvSpPr>
        <p:spPr/>
        <p:txBody>
          <a:bodyPr/>
          <a:lstStyle/>
          <a:p>
            <a:pPr marL="571500" indent="-571500">
              <a:lnSpc>
                <a:spcPct val="150000"/>
              </a:lnSpc>
              <a:buFont typeface="Courier New" charset="0"/>
              <a:buChar char="o"/>
            </a:pPr>
            <a:r>
              <a:rPr lang="en-US" sz="3600" dirty="0"/>
              <a:t>Description</a:t>
            </a:r>
          </a:p>
          <a:p>
            <a:pPr marL="571500" indent="-571500">
              <a:lnSpc>
                <a:spcPct val="150000"/>
              </a:lnSpc>
              <a:buFont typeface="Courier New" charset="0"/>
              <a:buChar char="o"/>
            </a:pPr>
            <a:r>
              <a:rPr lang="en-US" sz="3600" dirty="0"/>
              <a:t>Structure</a:t>
            </a:r>
          </a:p>
          <a:p>
            <a:pPr marL="571500" indent="-571500">
              <a:lnSpc>
                <a:spcPct val="150000"/>
              </a:lnSpc>
              <a:buFont typeface="Courier New" charset="0"/>
              <a:buChar char="o"/>
            </a:pPr>
            <a:r>
              <a:rPr lang="en-US" sz="3600" dirty="0"/>
              <a:t>Implementation Language</a:t>
            </a:r>
          </a:p>
          <a:p>
            <a:pPr marL="571500" indent="-571500">
              <a:lnSpc>
                <a:spcPct val="150000"/>
              </a:lnSpc>
              <a:buFont typeface="Courier New" charset="0"/>
              <a:buChar char="o"/>
            </a:pPr>
            <a:r>
              <a:rPr lang="en-US" sz="3600" dirty="0"/>
              <a:t>Requirements &amp; Limitations</a:t>
            </a:r>
          </a:p>
          <a:p>
            <a:pPr>
              <a:lnSpc>
                <a:spcPct val="150000"/>
              </a:lnSpc>
            </a:pPr>
            <a:endParaRPr lang="en-US" sz="3600" dirty="0"/>
          </a:p>
        </p:txBody>
      </p:sp>
    </p:spTree>
    <p:extLst>
      <p:ext uri="{BB962C8B-B14F-4D97-AF65-F5344CB8AC3E}">
        <p14:creationId xmlns:p14="http://schemas.microsoft.com/office/powerpoint/2010/main" val="541628296"/>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DESCRIPTION</a:t>
            </a:r>
            <a:endParaRPr lang="en-US" sz="2400" b="1" dirty="0" smtClean="0">
              <a:gradFill>
                <a:gsLst>
                  <a:gs pos="0">
                    <a:srgbClr val="FFFFFF"/>
                  </a:gs>
                  <a:gs pos="100000">
                    <a:srgbClr val="FFFFFF"/>
                  </a:gs>
                </a:gsLst>
                <a:lin ang="5400000" scaled="0"/>
              </a:gradFill>
            </a:endParaRPr>
          </a:p>
        </p:txBody>
      </p:sp>
      <p:graphicFrame>
        <p:nvGraphicFramePr>
          <p:cNvPr id="15" name="Diagram 14"/>
          <p:cNvGraphicFramePr/>
          <p:nvPr>
            <p:extLst>
              <p:ext uri="{D42A27DB-BD31-4B8C-83A1-F6EECF244321}">
                <p14:modId xmlns:p14="http://schemas.microsoft.com/office/powerpoint/2010/main" val="713783728"/>
              </p:ext>
            </p:extLst>
          </p:nvPr>
        </p:nvGraphicFramePr>
        <p:xfrm>
          <a:off x="773280" y="1884632"/>
          <a:ext cx="7354720" cy="42933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Diagram 15"/>
          <p:cNvGraphicFramePr/>
          <p:nvPr>
            <p:extLst>
              <p:ext uri="{D42A27DB-BD31-4B8C-83A1-F6EECF244321}">
                <p14:modId xmlns:p14="http://schemas.microsoft.com/office/powerpoint/2010/main" val="638040928"/>
              </p:ext>
            </p:extLst>
          </p:nvPr>
        </p:nvGraphicFramePr>
        <p:xfrm>
          <a:off x="8128001" y="1884632"/>
          <a:ext cx="7416800" cy="429337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7" name="TextBox 16"/>
          <p:cNvSpPr txBox="1"/>
          <p:nvPr/>
        </p:nvSpPr>
        <p:spPr bwMode="white">
          <a:xfrm>
            <a:off x="773280" y="6866021"/>
            <a:ext cx="7354720" cy="1090863"/>
          </a:xfrm>
          <a:prstGeom prst="rect">
            <a:avLst/>
          </a:prstGeom>
        </p:spPr>
        <p:txBody>
          <a:bodyPr vert="horz" wrap="square" lIns="91440" tIns="91440" rIns="91440" bIns="91440" rtlCol="0">
            <a:normAutofit fontScale="92500"/>
          </a:bodyPr>
          <a:lstStyle/>
          <a:p>
            <a:r>
              <a:rPr lang="en-US" dirty="0" smtClean="0"/>
              <a:t>Describes how the resource appears within the recipe (e.g. resource name, properties, supported actions)</a:t>
            </a:r>
          </a:p>
        </p:txBody>
      </p:sp>
      <p:sp>
        <p:nvSpPr>
          <p:cNvPr id="18" name="TextBox 17"/>
          <p:cNvSpPr txBox="1"/>
          <p:nvPr/>
        </p:nvSpPr>
        <p:spPr bwMode="white">
          <a:xfrm>
            <a:off x="8159040" y="6929168"/>
            <a:ext cx="7354720" cy="1090863"/>
          </a:xfrm>
          <a:prstGeom prst="rect">
            <a:avLst/>
          </a:prstGeom>
        </p:spPr>
        <p:txBody>
          <a:bodyPr vert="horz" wrap="square" lIns="91440" tIns="91440" rIns="91440" bIns="91440" rtlCol="0">
            <a:normAutofit/>
          </a:bodyPr>
          <a:lstStyle/>
          <a:p>
            <a:r>
              <a:rPr lang="en-US" dirty="0" smtClean="0"/>
              <a:t>Describes how the resource behaves when it takes a supported action on each supported platform</a:t>
            </a:r>
          </a:p>
        </p:txBody>
      </p:sp>
    </p:spTree>
    <p:extLst>
      <p:ext uri="{BB962C8B-B14F-4D97-AF65-F5344CB8AC3E}">
        <p14:creationId xmlns:p14="http://schemas.microsoft.com/office/powerpoint/2010/main" val="1552847376"/>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smtClean="0">
                <a:gradFill>
                  <a:gsLst>
                    <a:gs pos="0">
                      <a:srgbClr val="FFFFFF"/>
                    </a:gs>
                    <a:gs pos="100000">
                      <a:srgbClr val="FFFFFF"/>
                    </a:gs>
                  </a:gsLst>
                  <a:lin ang="5400000" scaled="0"/>
                </a:gradFill>
              </a:rPr>
              <a:t>STRUCTURE</a:t>
            </a:r>
            <a:endParaRPr lang="en-US" sz="2400" b="1" dirty="0" smtClean="0">
              <a:gradFill>
                <a:gsLst>
                  <a:gs pos="0">
                    <a:srgbClr val="FFFFFF"/>
                  </a:gs>
                  <a:gs pos="100000">
                    <a:srgbClr val="FFFFFF"/>
                  </a:gs>
                </a:gsLst>
                <a:lin ang="5400000" scaled="0"/>
              </a:gradFill>
            </a:endParaRPr>
          </a:p>
        </p:txBody>
      </p:sp>
      <p:graphicFrame>
        <p:nvGraphicFramePr>
          <p:cNvPr id="2" name="Diagram 1"/>
          <p:cNvGraphicFramePr/>
          <p:nvPr>
            <p:extLst>
              <p:ext uri="{D42A27DB-BD31-4B8C-83A1-F6EECF244321}">
                <p14:modId xmlns:p14="http://schemas.microsoft.com/office/powerpoint/2010/main" val="1224158898"/>
              </p:ext>
            </p:extLst>
          </p:nvPr>
        </p:nvGraphicFramePr>
        <p:xfrm>
          <a:off x="773282" y="2261938"/>
          <a:ext cx="14771518" cy="2855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bwMode="white">
          <a:xfrm>
            <a:off x="773280" y="6866021"/>
            <a:ext cx="14771520" cy="1090863"/>
          </a:xfrm>
          <a:prstGeom prst="rect">
            <a:avLst/>
          </a:prstGeom>
        </p:spPr>
        <p:txBody>
          <a:bodyPr vert="horz" wrap="square" lIns="91440" tIns="91440" rIns="91440" bIns="91440" rtlCol="0">
            <a:normAutofit/>
          </a:bodyPr>
          <a:lstStyle/>
          <a:p>
            <a:r>
              <a:rPr lang="en-US" dirty="0" smtClean="0"/>
              <a:t>They are stored within the libraries folder in separate files for the resource and the provider. The file names are snake case representations of the class name stored within the file.</a:t>
            </a:r>
          </a:p>
        </p:txBody>
      </p:sp>
    </p:spTree>
    <p:extLst>
      <p:ext uri="{BB962C8B-B14F-4D97-AF65-F5344CB8AC3E}">
        <p14:creationId xmlns:p14="http://schemas.microsoft.com/office/powerpoint/2010/main" val="1145150895"/>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a:t>
            </a:r>
            <a:r>
              <a:rPr lang="en-US" b="1" dirty="0" smtClean="0">
                <a:gradFill>
                  <a:gsLst>
                    <a:gs pos="0">
                      <a:srgbClr val="FFFFFF"/>
                    </a:gs>
                    <a:gs pos="100000">
                      <a:srgbClr val="FFFFFF"/>
                    </a:gs>
                  </a:gsLst>
                  <a:lin ang="5400000" scaled="0"/>
                </a:gradFill>
              </a:rPr>
              <a:t>LANGUAGE - RESOURCE</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3685147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a:t>
            </a:r>
            <a:r>
              <a:rPr lang="en-US" b="1" dirty="0" smtClean="0">
                <a:gradFill>
                  <a:gsLst>
                    <a:gs pos="0">
                      <a:srgbClr val="FFFFFF"/>
                    </a:gs>
                    <a:gs pos="100000">
                      <a:srgbClr val="FFFFFF"/>
                    </a:gs>
                  </a:gsLst>
                  <a:lin ang="5400000" scaled="0"/>
                </a:gradFill>
              </a:rPr>
              <a:t>LANGUAGE - PROVIDER</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7351286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REQUIREMENTS &amp; LIMITATIONS</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63269115"/>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15295</TotalTime>
  <Words>1924</Words>
  <Application>Microsoft Macintosh PowerPoint</Application>
  <PresentationFormat>Custom</PresentationFormat>
  <Paragraphs>180</Paragraphs>
  <Slides>25</Slides>
  <Notes>23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Courier New</vt:lpstr>
      <vt:lpstr>ＭＳ Ｐゴシック</vt:lpstr>
      <vt:lpstr>Wingdings</vt:lpstr>
      <vt:lpstr>Arial</vt:lpstr>
      <vt:lpstr>Template</vt:lpstr>
      <vt:lpstr>Interaction</vt:lpstr>
      <vt:lpstr>Approaches to Extending Resources</vt:lpstr>
      <vt:lpstr>Objectives</vt:lpstr>
      <vt:lpstr>Approaches to Extending Resources</vt:lpstr>
      <vt:lpstr>Defining Each Approach</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Approaches to Extending Resources</vt:lpstr>
      <vt:lpstr>PowerPoint Presentation</vt:lpstr>
      <vt:lpstr>Q&amp;A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2106</cp:revision>
  <cp:lastPrinted>2015-02-07T23:49:10Z</cp:lastPrinted>
  <dcterms:created xsi:type="dcterms:W3CDTF">2012-09-13T17:36:07Z</dcterms:created>
  <dcterms:modified xsi:type="dcterms:W3CDTF">2016-10-03T22:09:56Z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