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9"/>
  </p:notesMasterIdLst>
  <p:handoutMasterIdLst>
    <p:handoutMasterId r:id="rId40"/>
  </p:handoutMasterIdLst>
  <p:sldIdLst>
    <p:sldId id="256" r:id="rId7"/>
    <p:sldId id="257" r:id="rId8"/>
    <p:sldId id="267" r:id="rId9"/>
    <p:sldId id="268" r:id="rId10"/>
    <p:sldId id="290" r:id="rId11"/>
    <p:sldId id="269" r:id="rId12"/>
    <p:sldId id="270" r:id="rId13"/>
    <p:sldId id="272" r:id="rId14"/>
    <p:sldId id="286" r:id="rId15"/>
    <p:sldId id="273" r:id="rId16"/>
    <p:sldId id="285" r:id="rId17"/>
    <p:sldId id="274" r:id="rId18"/>
    <p:sldId id="275" r:id="rId19"/>
    <p:sldId id="276" r:id="rId20"/>
    <p:sldId id="277" r:id="rId21"/>
    <p:sldId id="278" r:id="rId22"/>
    <p:sldId id="287" r:id="rId23"/>
    <p:sldId id="279" r:id="rId24"/>
    <p:sldId id="280" r:id="rId25"/>
    <p:sldId id="281" r:id="rId26"/>
    <p:sldId id="282" r:id="rId27"/>
    <p:sldId id="288" r:id="rId28"/>
    <p:sldId id="283" r:id="rId29"/>
    <p:sldId id="284" r:id="rId30"/>
    <p:sldId id="289" r:id="rId31"/>
    <p:sldId id="292" r:id="rId32"/>
    <p:sldId id="295" r:id="rId33"/>
    <p:sldId id="294" r:id="rId34"/>
    <p:sldId id="293" r:id="rId35"/>
    <p:sldId id="291" r:id="rId36"/>
    <p:sldId id="266" r:id="rId37"/>
    <p:sldId id="265" r:id="rId38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2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69977"/>
  </p:normalViewPr>
  <p:slideViewPr>
    <p:cSldViewPr snapToGrid="0">
      <p:cViewPr>
        <p:scale>
          <a:sx n="130" d="100"/>
          <a:sy n="130" d="100"/>
        </p:scale>
        <p:origin x="864" y="-80"/>
      </p:cViewPr>
      <p:guideLst>
        <p:guide orient="horz" pos="1392"/>
        <p:guide pos="5120"/>
      </p:guideLst>
    </p:cSldViewPr>
  </p:slideViewPr>
  <p:outlineViewPr>
    <p:cViewPr>
      <p:scale>
        <a:sx n="33" d="100"/>
        <a:sy n="33" d="100"/>
      </p:scale>
      <p:origin x="0" y="-808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2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completing this module you will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Ohai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/>
              <a:t>Recipe: </a:t>
            </a:r>
            <a:r>
              <a:rPr lang="en-US" sz="2400" b="1" dirty="0" err="1"/>
              <a:t>code_generator</a:t>
            </a:r>
            <a:r>
              <a:rPr lang="en-US" sz="2400" b="1" dirty="0"/>
              <a:t>::</a:t>
            </a:r>
            <a:r>
              <a:rPr lang="en-US" sz="2400" b="1" dirty="0" err="1"/>
              <a:t>cookbook_file</a:t>
            </a:r>
            <a:endParaRPr lang="en-US" sz="2400" b="1" dirty="0"/>
          </a:p>
          <a:p>
            <a:r>
              <a:rPr lang="en-US" sz="2400" b="1" dirty="0"/>
              <a:t>  * directory[/Users/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/files/default] action create (up to date)</a:t>
            </a:r>
          </a:p>
          <a:p>
            <a:r>
              <a:rPr lang="en-US" sz="2400" b="1" dirty="0"/>
              <a:t>  * template[/Users/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/files/default/</a:t>
            </a:r>
            <a:r>
              <a:rPr lang="en-US" sz="2400" b="1" dirty="0" err="1"/>
              <a:t>httpd_modules.rb</a:t>
            </a:r>
            <a:r>
              <a:rPr lang="en-US" sz="2400" b="1" dirty="0"/>
              <a:t>] action create</a:t>
            </a:r>
          </a:p>
          <a:p>
            <a:r>
              <a:rPr lang="en-US" sz="2400" b="1" dirty="0"/>
              <a:t>    - create new file 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/files/default/</a:t>
            </a:r>
            <a:r>
              <a:rPr lang="en-US" sz="2400" b="1" dirty="0" err="1" smtClean="0"/>
              <a:t>httpd_modules.rb</a:t>
            </a:r>
          </a:p>
          <a:p>
            <a:r>
              <a:rPr lang="en-US" sz="2400" b="1" dirty="0" smtClean="0"/>
              <a:t>    - update content in file /Users/</a:t>
            </a:r>
            <a:r>
              <a:rPr lang="en-US" sz="2400" b="1" dirty="0" err="1" smtClean="0"/>
              <a:t>franklinwebber</a:t>
            </a:r>
            <a:r>
              <a:rPr lang="en-US" sz="2400" b="1" dirty="0" smtClean="0"/>
              <a:t>/training/source/</a:t>
            </a:r>
            <a:r>
              <a:rPr lang="en-US" sz="2400" b="1" dirty="0" err="1" smtClean="0"/>
              <a:t>extending_cookbooks</a:t>
            </a:r>
            <a:r>
              <a:rPr lang="en-US" sz="2400" b="1" dirty="0" smtClean="0"/>
              <a:t>-repo/cookbooks/</a:t>
            </a:r>
            <a:r>
              <a:rPr lang="en-US" sz="2400" b="1" dirty="0" err="1" smtClean="0"/>
              <a:t>httpd</a:t>
            </a:r>
            <a:r>
              <a:rPr lang="en-US" sz="2400" b="1" dirty="0" smtClean="0"/>
              <a:t>/files/default/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file </a:t>
            </a:r>
            <a:r>
              <a:rPr lang="en-US" dirty="0" err="1" smtClean="0"/>
              <a:t>httpd_modules.rb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Plugin as a Cookbook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Plugin that Provides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/files/default/</a:t>
            </a:r>
            <a:r>
              <a:rPr lang="en-US" dirty="0" err="1" smtClean="0"/>
              <a:t>httpd_modules.rb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826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</a:t>
            </a:r>
            <a:r>
              <a:rPr lang="en-US" b="1" dirty="0" smtClean="0"/>
              <a:t>..</a:t>
            </a:r>
            <a:r>
              <a:rPr lang="en-US" b="1" dirty="0"/>
              <a:t>.......</a:t>
            </a:r>
          </a:p>
          <a:p>
            <a:endParaRPr lang="en-US" b="1" dirty="0"/>
          </a:p>
          <a:p>
            <a:r>
              <a:rPr lang="en-US" b="1" dirty="0"/>
              <a:t>Finished in 5.85 seconds (files took 2.74 seconds to load)</a:t>
            </a:r>
          </a:p>
          <a:p>
            <a:r>
              <a:rPr lang="en-US" b="1" dirty="0" smtClean="0"/>
              <a:t>10 </a:t>
            </a:r>
            <a:r>
              <a:rPr lang="en-US" b="1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604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an Expectation for Attribute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require '</a:t>
            </a:r>
            <a:r>
              <a:rPr lang="en-US" b="1" dirty="0" err="1"/>
              <a:t>spec_helper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 err="1"/>
              <a:t>describe_ohai_plugin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let(:</a:t>
            </a:r>
            <a:r>
              <a:rPr lang="en-US" b="1" dirty="0" err="1"/>
              <a:t>plugin_file</a:t>
            </a:r>
            <a:r>
              <a:rPr lang="en-US" b="1" dirty="0"/>
              <a:t>) { 'files/default/</a:t>
            </a:r>
            <a:r>
              <a:rPr lang="en-US" b="1" dirty="0" err="1"/>
              <a:t>httpd_modules.rb</a:t>
            </a:r>
            <a:r>
              <a:rPr lang="en-US" b="1" dirty="0"/>
              <a:t>' }</a:t>
            </a:r>
          </a:p>
          <a:p>
            <a:endParaRPr lang="en-US" b="1" dirty="0"/>
          </a:p>
          <a:p>
            <a:r>
              <a:rPr lang="en-US" b="1" dirty="0"/>
              <a:t>  it 'provides apache/modules' do</a:t>
            </a:r>
          </a:p>
          <a:p>
            <a:r>
              <a:rPr lang="en-US" b="1" dirty="0"/>
              <a:t>    expect(plugin).to </a:t>
            </a:r>
            <a:r>
              <a:rPr lang="en-US" b="1" dirty="0" err="1"/>
              <a:t>provides_attribute</a:t>
            </a:r>
            <a:r>
              <a:rPr lang="en-US" b="1" dirty="0"/>
              <a:t>('apache/modules')</a:t>
            </a:r>
          </a:p>
          <a:p>
            <a:r>
              <a:rPr lang="en-US" b="1" dirty="0"/>
              <a:t>  end</a:t>
            </a:r>
          </a:p>
          <a:p>
            <a:endParaRPr lang="en-US" b="1" dirty="0"/>
          </a:p>
          <a:p>
            <a:r>
              <a:rPr lang="en-US" b="1" dirty="0"/>
              <a:t>  it 'correctly captures output'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  allow(plugin).</a:t>
            </a:r>
            <a:r>
              <a:rPr lang="en-US" b="1" dirty="0" err="1" smtClean="0"/>
              <a:t>to_receive</a:t>
            </a:r>
            <a:r>
              <a:rPr lang="en-US" b="1" dirty="0" smtClean="0"/>
              <a:t>(:</a:t>
            </a:r>
            <a:r>
              <a:rPr lang="en-US" b="1" dirty="0" err="1" smtClean="0"/>
              <a:t>shell_out</a:t>
            </a:r>
            <a:r>
              <a:rPr lang="en-US" b="1" dirty="0" smtClean="0"/>
              <a:t>).with('</a:t>
            </a:r>
            <a:r>
              <a:rPr lang="en-US" b="1" dirty="0" err="1"/>
              <a:t>apachectl</a:t>
            </a:r>
            <a:r>
              <a:rPr lang="en-US" b="1" dirty="0"/>
              <a:t> -t -D DUMP_MODULES</a:t>
            </a:r>
            <a:r>
              <a:rPr lang="en-US" b="1" dirty="0" smtClean="0"/>
              <a:t>').</a:t>
            </a:r>
            <a:r>
              <a:rPr lang="en-US" b="1" dirty="0" err="1" smtClean="0"/>
              <a:t>and_return</a:t>
            </a:r>
            <a:r>
              <a:rPr lang="en-US" b="1" dirty="0" smtClean="0"/>
              <a:t>('OUTPUT')</a:t>
            </a:r>
            <a:endParaRPr lang="en-US" b="1" dirty="0" smtClean="0"/>
          </a:p>
          <a:p>
            <a:r>
              <a:rPr lang="en-US" b="1" dirty="0" smtClean="0"/>
              <a:t>    expect</a:t>
            </a:r>
            <a:r>
              <a:rPr lang="en-US" b="1" dirty="0"/>
              <a:t>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/>
              <a:t>eq</a:t>
            </a:r>
            <a:r>
              <a:rPr lang="en-US" b="1" dirty="0" smtClean="0"/>
              <a:t>("OUTPUT")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/spec/unit/plugins/</a:t>
            </a:r>
            <a:r>
              <a:rPr lang="en-US" dirty="0" err="1" smtClean="0"/>
              <a:t>httpd_modules_spec.rb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699232"/>
            <a:ext cx="14404273" cy="14921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02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.F..</a:t>
            </a:r>
            <a:r>
              <a:rPr lang="en-US" b="1" dirty="0" smtClean="0"/>
              <a:t>..</a:t>
            </a:r>
            <a:r>
              <a:rPr lang="en-US" b="1" dirty="0"/>
              <a:t>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Apache correctly captures output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/>
              <a:t>eq</a:t>
            </a:r>
            <a:r>
              <a:rPr lang="en-US" b="1" dirty="0"/>
              <a:t>("OUTPUT")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NoMethodError</a:t>
            </a:r>
            <a:r>
              <a:rPr lang="en-US" b="1" dirty="0"/>
              <a:t>:</a:t>
            </a:r>
          </a:p>
          <a:p>
            <a:r>
              <a:rPr lang="en-US" b="1" dirty="0"/>
              <a:t>       undefined method `[]' for </a:t>
            </a:r>
            <a:r>
              <a:rPr lang="en-US" b="1" dirty="0" err="1"/>
              <a:t>nil:NilClass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19390"/>
            <a:ext cx="14420850" cy="1248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14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the Apache Modules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collect_data</a:t>
            </a:r>
            <a:r>
              <a:rPr lang="en-US" b="1" dirty="0"/>
              <a:t> :default do</a:t>
            </a:r>
          </a:p>
          <a:p>
            <a:r>
              <a:rPr lang="en-US" b="1" dirty="0"/>
              <a:t>    apache </a:t>
            </a:r>
            <a:r>
              <a:rPr lang="en-US" b="1" dirty="0" err="1"/>
              <a:t>Mash.new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modules_cmd</a:t>
            </a:r>
            <a:r>
              <a:rPr lang="en-US" b="1" dirty="0"/>
              <a:t> = </a:t>
            </a:r>
            <a:r>
              <a:rPr lang="en-US" b="1" dirty="0" err="1"/>
              <a:t>shell_out</a:t>
            </a:r>
            <a:r>
              <a:rPr lang="en-US" b="1" dirty="0"/>
              <a:t>('</a:t>
            </a:r>
            <a:r>
              <a:rPr lang="en-US" b="1" dirty="0" err="1"/>
              <a:t>apachectl</a:t>
            </a:r>
            <a:r>
              <a:rPr lang="en-US" b="1" dirty="0"/>
              <a:t> -t -D DUMP_MODULES')</a:t>
            </a:r>
          </a:p>
          <a:p>
            <a:r>
              <a:rPr lang="en-US" b="1" dirty="0"/>
              <a:t>    apache[:modules] = </a:t>
            </a:r>
            <a:r>
              <a:rPr lang="en-US" b="1" dirty="0" err="1"/>
              <a:t>modules_cmd.stdout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/files/default/</a:t>
            </a:r>
            <a:r>
              <a:rPr lang="en-US" dirty="0" err="1" smtClean="0"/>
              <a:t>httpd_modules.rb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35375"/>
            <a:ext cx="14404273" cy="2793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793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.[2016-10-05T17:00:43-05:00] WARN: Plugin Definition Error: &lt;files/default&gt;: </a:t>
            </a:r>
            <a:r>
              <a:rPr lang="en-US" b="1" dirty="0" err="1"/>
              <a:t>collect_data</a:t>
            </a:r>
            <a:r>
              <a:rPr lang="en-US" b="1" dirty="0"/>
              <a:t> already defined on platform default</a:t>
            </a:r>
          </a:p>
          <a:p>
            <a:r>
              <a:rPr lang="en-US" b="1" dirty="0"/>
              <a:t>....</a:t>
            </a:r>
            <a:r>
              <a:rPr lang="en-US" b="1" dirty="0" smtClean="0"/>
              <a:t>..</a:t>
            </a:r>
            <a:r>
              <a:rPr lang="en-US" b="1" dirty="0"/>
              <a:t>....</a:t>
            </a:r>
          </a:p>
          <a:p>
            <a:endParaRPr lang="en-US" b="1" dirty="0"/>
          </a:p>
          <a:p>
            <a:r>
              <a:rPr lang="en-US" b="1" dirty="0"/>
              <a:t>Finished in 5.84 seconds (files took 3.01 seconds to load)</a:t>
            </a:r>
          </a:p>
          <a:p>
            <a:r>
              <a:rPr lang="en-US" b="1" dirty="0" smtClean="0"/>
              <a:t>11 </a:t>
            </a:r>
            <a:r>
              <a:rPr lang="en-US" b="1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615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723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Dependency on the </a:t>
            </a:r>
            <a:r>
              <a:rPr lang="en-US" dirty="0" err="1" smtClean="0"/>
              <a:t>Ohai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name '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/>
              <a:t>maintainer 'The Authors'</a:t>
            </a:r>
          </a:p>
          <a:p>
            <a:r>
              <a:rPr lang="en-US" b="1" dirty="0" err="1"/>
              <a:t>maintainer_email</a:t>
            </a:r>
            <a:r>
              <a:rPr lang="en-US" b="1" dirty="0"/>
              <a:t> '</a:t>
            </a:r>
            <a:r>
              <a:rPr lang="en-US" b="1" dirty="0" err="1"/>
              <a:t>you@example.com</a:t>
            </a:r>
            <a:r>
              <a:rPr lang="en-US" b="1" dirty="0"/>
              <a:t>'</a:t>
            </a:r>
          </a:p>
          <a:p>
            <a:r>
              <a:rPr lang="en-US" b="1" dirty="0"/>
              <a:t>license '</a:t>
            </a:r>
            <a:r>
              <a:rPr lang="en-US" b="1" dirty="0" err="1"/>
              <a:t>all_rights</a:t>
            </a:r>
            <a:r>
              <a:rPr lang="en-US" b="1" dirty="0"/>
              <a:t>'</a:t>
            </a:r>
          </a:p>
          <a:p>
            <a:r>
              <a:rPr lang="en-US" b="1" dirty="0"/>
              <a:t>description 'Installs/Configures 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 err="1"/>
              <a:t>long_description</a:t>
            </a:r>
            <a:r>
              <a:rPr lang="en-US" b="1" dirty="0"/>
              <a:t> 'Installs/Configures 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/>
              <a:t>version '0.1.0'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Issues` link</a:t>
            </a:r>
          </a:p>
          <a:p>
            <a:r>
              <a:rPr lang="en-US" b="1" dirty="0"/>
              <a:t># </a:t>
            </a:r>
            <a:r>
              <a:rPr lang="en-US" b="1" dirty="0" err="1"/>
              <a:t>issues_url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/>
              <a:t>&gt;/</a:t>
            </a:r>
            <a:r>
              <a:rPr lang="en-US" b="1" dirty="0" err="1"/>
              <a:t>httpd</a:t>
            </a:r>
            <a:r>
              <a:rPr lang="en-US" b="1" dirty="0"/>
              <a:t>/issues'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issues_url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Source` link</a:t>
            </a:r>
          </a:p>
          <a:p>
            <a:r>
              <a:rPr lang="en-US" b="1" dirty="0"/>
              <a:t># </a:t>
            </a:r>
            <a:r>
              <a:rPr lang="en-US" b="1" dirty="0" err="1"/>
              <a:t>source_url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/>
              <a:t>&gt;/</a:t>
            </a:r>
            <a:r>
              <a:rPr lang="en-US" b="1" dirty="0" err="1"/>
              <a:t>httpd</a:t>
            </a:r>
            <a:r>
              <a:rPr lang="en-US" b="1" dirty="0"/>
              <a:t>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source_url</a:t>
            </a:r>
            <a:r>
              <a:rPr lang="en-US" b="1" dirty="0"/>
              <a:t>)</a:t>
            </a:r>
          </a:p>
          <a:p>
            <a:r>
              <a:rPr lang="en-US" b="1" dirty="0"/>
              <a:t>depends '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</a:t>
            </a:r>
            <a:r>
              <a:rPr lang="en-US" dirty="0" err="1" smtClean="0"/>
              <a:t>metadata.rb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7270858"/>
            <a:ext cx="14404273" cy="4576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3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Recipe: </a:t>
            </a:r>
            <a:r>
              <a:rPr lang="en-US" b="1" dirty="0" err="1"/>
              <a:t>code_generator</a:t>
            </a:r>
            <a:r>
              <a:rPr lang="en-US" b="1" dirty="0"/>
              <a:t>::recipe</a:t>
            </a:r>
          </a:p>
          <a:p>
            <a:r>
              <a:rPr lang="en-US" b="1" dirty="0"/>
              <a:t>  * directory[/Users/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/spec/unit/recipes] action create (up to date)</a:t>
            </a:r>
          </a:p>
          <a:p>
            <a:r>
              <a:rPr lang="en-US" b="1" dirty="0"/>
              <a:t>  * </a:t>
            </a:r>
            <a:r>
              <a:rPr lang="en-US" b="1" dirty="0" err="1"/>
              <a:t>cookbook_file</a:t>
            </a:r>
            <a:r>
              <a:rPr lang="en-US" b="1" dirty="0"/>
              <a:t>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</a:t>
            </a:r>
            <a:r>
              <a:rPr lang="en-US" b="1" dirty="0" err="1"/>
              <a:t>spec_helper.rb</a:t>
            </a:r>
            <a:r>
              <a:rPr lang="en-US" b="1" dirty="0"/>
              <a:t>] action </a:t>
            </a:r>
            <a:r>
              <a:rPr lang="en-US" b="1" dirty="0" err="1"/>
              <a:t>create_if_missing</a:t>
            </a:r>
            <a:r>
              <a:rPr lang="en-US" b="1" dirty="0"/>
              <a:t> (up to date)</a:t>
            </a:r>
          </a:p>
          <a:p>
            <a:r>
              <a:rPr lang="en-US" b="1" dirty="0"/>
              <a:t>  * template[/Users/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/spec/unit/recipes/</a:t>
            </a:r>
            <a:r>
              <a:rPr lang="en-US" b="1" dirty="0" err="1"/>
              <a:t>ohai_httpd_modules_spec.rb</a:t>
            </a:r>
            <a:r>
              <a:rPr lang="en-US" b="1" dirty="0"/>
              <a:t>] action </a:t>
            </a:r>
            <a:r>
              <a:rPr lang="en-US" b="1" dirty="0" err="1" smtClean="0"/>
              <a:t>create_if_missing</a:t>
            </a:r>
            <a:endParaRPr lang="en-US" b="1" dirty="0"/>
          </a:p>
          <a:p>
            <a:r>
              <a:rPr lang="en-US" b="1" dirty="0" smtClean="0"/>
              <a:t>...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</a:t>
            </a:r>
            <a:r>
              <a:rPr lang="en-US" dirty="0" err="1"/>
              <a:t>ohai_httpd_modules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Recipe to Add the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tested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Expectation Plugin 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# ... UPPER PORTION OF THE SPECIFICATION ... </a:t>
            </a:r>
          </a:p>
          <a:p>
            <a:r>
              <a:rPr lang="en-US" b="1" dirty="0" smtClean="0"/>
              <a:t>    let</a:t>
            </a:r>
            <a:r>
              <a:rPr lang="en-US" b="1" dirty="0"/>
              <a:t>(:</a:t>
            </a:r>
            <a:r>
              <a:rPr lang="en-US" b="1" dirty="0" err="1"/>
              <a:t>chef_run</a:t>
            </a:r>
            <a:r>
              <a:rPr lang="en-US" b="1" dirty="0"/>
              <a:t>) do</a:t>
            </a:r>
          </a:p>
          <a:p>
            <a:r>
              <a:rPr lang="en-US" b="1" dirty="0"/>
              <a:t>      runner = </a:t>
            </a:r>
            <a:r>
              <a:rPr lang="en-US" b="1" dirty="0" err="1"/>
              <a:t>ChefSpec</a:t>
            </a:r>
            <a:r>
              <a:rPr lang="en-US" b="1" dirty="0"/>
              <a:t>::</a:t>
            </a:r>
            <a:r>
              <a:rPr lang="en-US" b="1" dirty="0" err="1"/>
              <a:t>ServerRunner.new</a:t>
            </a:r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err="1"/>
              <a:t>runner.converge</a:t>
            </a:r>
            <a:r>
              <a:rPr lang="en-US" b="1" dirty="0"/>
              <a:t>(</a:t>
            </a:r>
            <a:r>
              <a:rPr lang="en-US" b="1" dirty="0" err="1"/>
              <a:t>described_recipe</a:t>
            </a:r>
            <a:r>
              <a:rPr lang="en-US" b="1" dirty="0"/>
              <a:t>)</a:t>
            </a:r>
          </a:p>
          <a:p>
            <a:r>
              <a:rPr lang="en-US" b="1" dirty="0"/>
              <a:t>    end</a:t>
            </a:r>
          </a:p>
          <a:p>
            <a:endParaRPr lang="en-US" b="1" dirty="0"/>
          </a:p>
          <a:p>
            <a:r>
              <a:rPr lang="en-US" b="1" dirty="0"/>
              <a:t>    it 'converges successfully' do</a:t>
            </a:r>
          </a:p>
          <a:p>
            <a:r>
              <a:rPr lang="en-US" b="1" dirty="0"/>
              <a:t>      expect { </a:t>
            </a:r>
            <a:r>
              <a:rPr lang="en-US" b="1" dirty="0" err="1"/>
              <a:t>chef_run</a:t>
            </a:r>
            <a:r>
              <a:rPr lang="en-US" b="1" dirty="0"/>
              <a:t> }.</a:t>
            </a:r>
            <a:r>
              <a:rPr lang="en-US" b="1" dirty="0" err="1"/>
              <a:t>to_not</a:t>
            </a:r>
            <a:r>
              <a:rPr lang="en-US" b="1" dirty="0"/>
              <a:t> </a:t>
            </a:r>
            <a:r>
              <a:rPr lang="en-US" b="1" dirty="0" err="1"/>
              <a:t>raise_error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smtClean="0"/>
              <a:t>end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it </a:t>
            </a:r>
            <a:r>
              <a:rPr lang="en-US" b="1" dirty="0"/>
              <a:t>'installs the modules plugin' do</a:t>
            </a:r>
          </a:p>
          <a:p>
            <a:r>
              <a:rPr lang="en-US" b="1" dirty="0"/>
              <a:t>     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httpd_modules</a:t>
            </a:r>
            <a:r>
              <a:rPr lang="en-US" b="1" dirty="0"/>
              <a:t>')</a:t>
            </a:r>
          </a:p>
          <a:p>
            <a:r>
              <a:rPr lang="en-US" b="1" dirty="0"/>
              <a:t>    end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ohai_httpd_modules_spec.rb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6049356"/>
            <a:ext cx="14404273" cy="12270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5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</a:t>
            </a:r>
            <a:r>
              <a:rPr lang="en-US" b="1" dirty="0" smtClean="0"/>
              <a:t>...</a:t>
            </a:r>
            <a:r>
              <a:rPr lang="en-US" b="1" dirty="0"/>
              <a:t>...F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r>
              <a:rPr lang="en-US" b="1" dirty="0"/>
              <a:t> When all attributes are default, on an unspecified platform installs the modules plugin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httpd_modules</a:t>
            </a:r>
            <a:r>
              <a:rPr lang="en-US" b="1" dirty="0"/>
              <a:t>')</a:t>
            </a:r>
          </a:p>
          <a:p>
            <a:endParaRPr lang="en-US" b="1" dirty="0"/>
          </a:p>
          <a:p>
            <a:r>
              <a:rPr lang="en-US" b="1" dirty="0"/>
              <a:t>       expected "</a:t>
            </a:r>
            <a:r>
              <a:rPr lang="en-US" b="1" dirty="0" err="1"/>
              <a:t>ohai_plugin</a:t>
            </a:r>
            <a:r>
              <a:rPr lang="en-US" b="1" dirty="0"/>
              <a:t>[</a:t>
            </a:r>
            <a:r>
              <a:rPr lang="en-US" b="1" dirty="0" err="1"/>
              <a:t>httpd_modules</a:t>
            </a:r>
            <a:r>
              <a:rPr lang="en-US" b="1" dirty="0"/>
              <a:t>]" with action :create to be in Chef run. Other </a:t>
            </a:r>
            <a:r>
              <a:rPr lang="en-US" b="1" dirty="0" err="1"/>
              <a:t>ohai_plugin</a:t>
            </a:r>
            <a:r>
              <a:rPr lang="en-US" b="1" dirty="0"/>
              <a:t> resources: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48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897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</a:t>
            </a:r>
            <a:r>
              <a:rPr lang="en-US" dirty="0" err="1" smtClean="0"/>
              <a:t>Ohai</a:t>
            </a:r>
            <a:r>
              <a:rPr lang="en-US" dirty="0" smtClean="0"/>
              <a:t> Plugin in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#</a:t>
            </a:r>
          </a:p>
          <a:p>
            <a:r>
              <a:rPr lang="en-US" b="1" dirty="0"/>
              <a:t># Cookbook Name:: </a:t>
            </a:r>
            <a:r>
              <a:rPr lang="en-US" b="1" dirty="0" err="1"/>
              <a:t>httpd</a:t>
            </a:r>
            <a:endParaRPr lang="en-US" b="1" dirty="0"/>
          </a:p>
          <a:p>
            <a:r>
              <a:rPr lang="en-US" b="1" dirty="0"/>
              <a:t># Recipe:: </a:t>
            </a:r>
            <a:r>
              <a:rPr lang="en-US" b="1" dirty="0" err="1"/>
              <a:t>ohai_httpd_modules</a:t>
            </a:r>
            <a:endParaRPr lang="en-US" b="1" dirty="0"/>
          </a:p>
          <a:p>
            <a:r>
              <a:rPr lang="en-US" b="1" dirty="0"/>
              <a:t>#</a:t>
            </a:r>
          </a:p>
          <a:p>
            <a:r>
              <a:rPr lang="en-US" b="1" dirty="0"/>
              <a:t># Copyright (c) 2016 The Authors, All Rights Reserved.</a:t>
            </a:r>
          </a:p>
          <a:p>
            <a:r>
              <a:rPr lang="en-US" b="1" dirty="0" err="1"/>
              <a:t>ohai_plugin</a:t>
            </a:r>
            <a:r>
              <a:rPr lang="en-US" b="1" dirty="0"/>
              <a:t> '</a:t>
            </a:r>
            <a:r>
              <a:rPr lang="en-US" b="1" dirty="0" err="1"/>
              <a:t>httpd_modules</a:t>
            </a:r>
            <a:r>
              <a:rPr lang="en-US" b="1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ohai_httpd_modules.rb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6709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66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...........</a:t>
            </a:r>
          </a:p>
          <a:p>
            <a:endParaRPr lang="en-US" b="1" dirty="0"/>
          </a:p>
          <a:p>
            <a:r>
              <a:rPr lang="en-US" b="1" dirty="0"/>
              <a:t>Finished in 5.77 seconds (files took 2.62 seconds to load)</a:t>
            </a:r>
          </a:p>
          <a:p>
            <a:r>
              <a:rPr lang="en-US" b="1" dirty="0"/>
              <a:t>12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83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test</a:t>
            </a:r>
          </a:p>
          <a:p>
            <a:pPr marL="342900" indent="-342900">
              <a:buFont typeface="Wingdings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270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the New Recipe to the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# ... TOP OF KITCHEN CONFIGURATION ...</a:t>
            </a:r>
          </a:p>
          <a:p>
            <a:r>
              <a:rPr lang="en-US" b="1" dirty="0" smtClean="0"/>
              <a:t>suites:</a:t>
            </a:r>
          </a:p>
          <a:p>
            <a:r>
              <a:rPr lang="en-US" b="1" dirty="0" smtClean="0"/>
              <a:t>  - name: default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run_list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- recipe[</a:t>
            </a:r>
            <a:r>
              <a:rPr lang="en-US" b="1" dirty="0" err="1" smtClean="0"/>
              <a:t>httpd</a:t>
            </a:r>
            <a:r>
              <a:rPr lang="en-US" b="1" dirty="0" smtClean="0"/>
              <a:t>::default]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- recipe[</a:t>
            </a:r>
            <a:r>
              <a:rPr lang="en-US" b="1" dirty="0" err="1" smtClean="0"/>
              <a:t>httpd</a:t>
            </a:r>
            <a:r>
              <a:rPr lang="en-US" b="1" dirty="0" smtClean="0"/>
              <a:t>::</a:t>
            </a:r>
            <a:r>
              <a:rPr lang="en-US" b="1" dirty="0" err="1" smtClean="0"/>
              <a:t>ohai_httpd_modules</a:t>
            </a:r>
            <a:r>
              <a:rPr lang="en-US" b="1" dirty="0" smtClean="0"/>
              <a:t>]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verifier: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inspec_tests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- test/recipes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36151"/>
            <a:ext cx="14404273" cy="6243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365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-----&gt; Starting Kitchen (v1.11.1)</a:t>
            </a:r>
          </a:p>
          <a:p>
            <a:r>
              <a:rPr lang="en-US" b="1" dirty="0"/>
              <a:t>-----&gt; Converging &lt;default-centos-67&gt;..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      resolving </a:t>
            </a:r>
            <a:r>
              <a:rPr lang="en-US" b="1" dirty="0"/>
              <a:t>cookbooks for run list: ["</a:t>
            </a:r>
            <a:r>
              <a:rPr lang="en-US" b="1" dirty="0" err="1"/>
              <a:t>httpd</a:t>
            </a:r>
            <a:r>
              <a:rPr lang="en-US" b="1" dirty="0"/>
              <a:t>::default", "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r>
              <a:rPr lang="en-US" b="1" dirty="0"/>
              <a:t>"]</a:t>
            </a:r>
          </a:p>
          <a:p>
            <a:r>
              <a:rPr lang="en-US" b="1" dirty="0"/>
              <a:t>       Synchronizing Cookbooks: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ohai</a:t>
            </a:r>
            <a:r>
              <a:rPr lang="en-US" b="1" dirty="0"/>
              <a:t> (4.2.2)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httpd</a:t>
            </a:r>
            <a:r>
              <a:rPr lang="en-US" b="1" dirty="0"/>
              <a:t> (0.1.0)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compat_resource</a:t>
            </a:r>
            <a:r>
              <a:rPr lang="en-US" b="1" dirty="0"/>
              <a:t> (12.14.7)</a:t>
            </a:r>
          </a:p>
          <a:p>
            <a:r>
              <a:rPr lang="en-US" b="1" dirty="0"/>
              <a:t>       Installing Cookbook Gems:</a:t>
            </a:r>
          </a:p>
          <a:p>
            <a:r>
              <a:rPr lang="en-US" b="1" dirty="0"/>
              <a:t>       Compiling Cookbooks...</a:t>
            </a:r>
          </a:p>
          <a:p>
            <a:r>
              <a:rPr lang="en-US" b="1" dirty="0"/>
              <a:t>       Recipe: 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336155"/>
            <a:ext cx="14420850" cy="1141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Converging the Updated Default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364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Expectation for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plugin_directory</a:t>
            </a:r>
            <a:r>
              <a:rPr lang="en-US" b="1" dirty="0"/>
              <a:t> = '/</a:t>
            </a:r>
            <a:r>
              <a:rPr lang="en-US" b="1" dirty="0" err="1"/>
              <a:t>tmp</a:t>
            </a:r>
            <a:r>
              <a:rPr lang="en-US" b="1" dirty="0"/>
              <a:t>/kitchen/</a:t>
            </a:r>
            <a:r>
              <a:rPr lang="en-US" b="1" dirty="0" err="1"/>
              <a:t>ohai</a:t>
            </a:r>
            <a:r>
              <a:rPr lang="en-US" b="1" dirty="0"/>
              <a:t>/plugins'</a:t>
            </a:r>
          </a:p>
          <a:p>
            <a:endParaRPr lang="en-US" b="1" dirty="0"/>
          </a:p>
          <a:p>
            <a:r>
              <a:rPr lang="en-US" b="1" dirty="0"/>
              <a:t>describe command("</a:t>
            </a:r>
            <a:r>
              <a:rPr lang="en-US" b="1" dirty="0" err="1"/>
              <a:t>ohai</a:t>
            </a:r>
            <a:r>
              <a:rPr lang="en-US" b="1" dirty="0"/>
              <a:t> -d #{</a:t>
            </a:r>
            <a:r>
              <a:rPr lang="en-US" b="1" dirty="0" err="1"/>
              <a:t>plugin_directory</a:t>
            </a:r>
            <a:r>
              <a:rPr lang="en-US" b="1" dirty="0"/>
              <a:t>} apache") do</a:t>
            </a:r>
          </a:p>
          <a:p>
            <a:r>
              <a:rPr lang="en-US" b="1" dirty="0"/>
              <a:t>  its(:</a:t>
            </a:r>
            <a:r>
              <a:rPr lang="en-US" b="1" dirty="0" err="1"/>
              <a:t>stdout</a:t>
            </a:r>
            <a:r>
              <a:rPr lang="en-US" b="1" dirty="0"/>
              <a:t>) { should match(/</a:t>
            </a:r>
            <a:r>
              <a:rPr lang="en-US" b="1" dirty="0" err="1"/>
              <a:t>core_module</a:t>
            </a:r>
            <a:r>
              <a:rPr lang="en-US" b="1" dirty="0"/>
              <a:t>/) }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/test/recipes/</a:t>
            </a:r>
            <a:r>
              <a:rPr lang="en-US" dirty="0" err="1" smtClean="0"/>
              <a:t>ohai_httpd_modules.rb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81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-----&gt; Starting Kitchen (v1.11.1)</a:t>
            </a:r>
          </a:p>
          <a:p>
            <a:r>
              <a:rPr lang="en-US" b="1" dirty="0"/>
              <a:t>-----&gt; Verifying &lt;ohai-plugin-centos-67&gt;...</a:t>
            </a:r>
          </a:p>
          <a:p>
            <a:r>
              <a:rPr lang="en-US" b="1" dirty="0"/>
              <a:t>       Use `/home/chef/</a:t>
            </a:r>
            <a:r>
              <a:rPr lang="en-US" b="1" dirty="0" err="1"/>
              <a:t>httpd</a:t>
            </a:r>
            <a:r>
              <a:rPr lang="en-US" b="1" dirty="0"/>
              <a:t>/test/recipes</a:t>
            </a:r>
            <a:r>
              <a:rPr lang="en-US" b="1" dirty="0" smtClean="0"/>
              <a:t>/default` </a:t>
            </a:r>
            <a:r>
              <a:rPr lang="en-US" b="1" dirty="0"/>
              <a:t>for testing</a:t>
            </a:r>
          </a:p>
          <a:p>
            <a:endParaRPr lang="en-US" b="1" dirty="0"/>
          </a:p>
          <a:p>
            <a:r>
              <a:rPr lang="en-US" b="1" dirty="0"/>
              <a:t>Target:  </a:t>
            </a:r>
            <a:r>
              <a:rPr lang="en-US" b="1" dirty="0" err="1"/>
              <a:t>ssh</a:t>
            </a:r>
            <a:r>
              <a:rPr lang="en-US" b="1" dirty="0"/>
              <a:t>://kitchen@localhost:32768</a:t>
            </a:r>
          </a:p>
          <a:p>
            <a:endParaRPr lang="en-US" b="1" dirty="0"/>
          </a:p>
          <a:p>
            <a:r>
              <a:rPr lang="en-US" b="1" dirty="0"/>
              <a:t>  ✔  Command </a:t>
            </a:r>
            <a:r>
              <a:rPr lang="en-US" b="1" dirty="0" err="1"/>
              <a:t>ohai</a:t>
            </a:r>
            <a:r>
              <a:rPr lang="en-US" b="1" dirty="0"/>
              <a:t> -d /</a:t>
            </a:r>
            <a:r>
              <a:rPr lang="en-US" b="1" dirty="0" err="1"/>
              <a:t>tmp</a:t>
            </a:r>
            <a:r>
              <a:rPr lang="en-US" b="1" dirty="0"/>
              <a:t>/kitchen/</a:t>
            </a:r>
            <a:r>
              <a:rPr lang="en-US" b="1" dirty="0" err="1"/>
              <a:t>ohai</a:t>
            </a:r>
            <a:r>
              <a:rPr lang="en-US" b="1" dirty="0"/>
              <a:t>/plugins apache </a:t>
            </a:r>
            <a:r>
              <a:rPr lang="en-US" b="1" dirty="0" err="1"/>
              <a:t>stdout</a:t>
            </a:r>
            <a:r>
              <a:rPr lang="en-US" b="1" dirty="0"/>
              <a:t> should match /</a:t>
            </a:r>
            <a:r>
              <a:rPr lang="en-US" b="1" dirty="0" err="1"/>
              <a:t>core_module</a:t>
            </a:r>
            <a:r>
              <a:rPr lang="en-US" b="1" dirty="0"/>
              <a:t> \(static\)/</a:t>
            </a:r>
          </a:p>
          <a:p>
            <a:endParaRPr lang="en-US" b="1" dirty="0"/>
          </a:p>
          <a:p>
            <a:r>
              <a:rPr lang="en-US" b="1" dirty="0"/>
              <a:t>Summary: </a:t>
            </a:r>
            <a:r>
              <a:rPr lang="en-US" b="1" dirty="0" smtClean="0"/>
              <a:t>1 </a:t>
            </a:r>
            <a:r>
              <a:rPr lang="en-US" b="1" dirty="0"/>
              <a:t>successful, 0 failures, 0 </a:t>
            </a:r>
            <a:r>
              <a:rPr lang="en-US" b="1" dirty="0" smtClean="0"/>
              <a:t>skipped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5467422"/>
            <a:ext cx="14420850" cy="969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New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172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1316424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7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Successfully installed chefspec-ohai-0.1.0</a:t>
            </a:r>
          </a:p>
          <a:p>
            <a:r>
              <a:rPr lang="en-US" b="1" dirty="0"/>
              <a:t>1 gem installed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install </a:t>
            </a:r>
            <a:r>
              <a:rPr lang="en-US" dirty="0" err="1" smtClean="0"/>
              <a:t>chefspec-ohai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</a:t>
            </a:r>
            <a:r>
              <a:rPr lang="en-US" dirty="0" err="1" smtClean="0"/>
              <a:t>chefspec-ohai</a:t>
            </a:r>
            <a:r>
              <a:rPr lang="en-US" dirty="0" smtClean="0"/>
              <a:t>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52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Gem to the Spec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berkshelf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175107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64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mkdir</a:t>
            </a:r>
            <a:r>
              <a:rPr lang="en-US" dirty="0" smtClean="0"/>
              <a:t> 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Directory for Plugins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515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First Expectation for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require '</a:t>
            </a:r>
            <a:r>
              <a:rPr lang="en-US" b="1" dirty="0" err="1" smtClean="0"/>
              <a:t>spec_helper</a:t>
            </a:r>
            <a:r>
              <a:rPr lang="en-US" b="1" dirty="0" smtClean="0"/>
              <a:t>'</a:t>
            </a:r>
          </a:p>
          <a:p>
            <a:endParaRPr lang="en-US" b="1" dirty="0"/>
          </a:p>
          <a:p>
            <a:r>
              <a:rPr lang="en-US" b="1" dirty="0" err="1" smtClean="0"/>
              <a:t>describe_ohai_plugin</a:t>
            </a:r>
            <a:r>
              <a:rPr lang="en-US" b="1" dirty="0" smtClean="0"/>
              <a:t> :Apache do</a:t>
            </a:r>
          </a:p>
          <a:p>
            <a:r>
              <a:rPr lang="en-US" b="1" dirty="0" smtClean="0"/>
              <a:t>  let(:</a:t>
            </a:r>
            <a:r>
              <a:rPr lang="en-US" b="1" dirty="0" err="1" smtClean="0"/>
              <a:t>plugin_file</a:t>
            </a:r>
            <a:r>
              <a:rPr lang="en-US" b="1" dirty="0" smtClean="0"/>
              <a:t>) { 'files/default/</a:t>
            </a:r>
            <a:r>
              <a:rPr lang="en-US" b="1" dirty="0" err="1" smtClean="0"/>
              <a:t>httpd_modules.rb</a:t>
            </a:r>
            <a:r>
              <a:rPr lang="en-US" b="1" dirty="0" smtClean="0"/>
              <a:t>' }</a:t>
            </a:r>
          </a:p>
          <a:p>
            <a:endParaRPr lang="en-US" b="1" dirty="0"/>
          </a:p>
          <a:p>
            <a:r>
              <a:rPr lang="en-US" b="1" dirty="0" smtClean="0"/>
              <a:t>  it 'provides apache/modules' do</a:t>
            </a:r>
          </a:p>
          <a:p>
            <a:r>
              <a:rPr lang="en-US" b="1" dirty="0" smtClean="0"/>
              <a:t>    expect(plugin).to </a:t>
            </a:r>
            <a:r>
              <a:rPr lang="en-US" b="1" dirty="0" err="1" smtClean="0"/>
              <a:t>provides_attribute</a:t>
            </a:r>
            <a:r>
              <a:rPr lang="en-US" b="1" dirty="0" smtClean="0"/>
              <a:t>('apache/modules')</a:t>
            </a:r>
            <a:endParaRPr lang="en-US" b="1" dirty="0"/>
          </a:p>
          <a:p>
            <a:r>
              <a:rPr lang="en-US" b="1" dirty="0" smtClean="0"/>
              <a:t>  end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/spec/unit/plugins/</a:t>
            </a:r>
            <a:r>
              <a:rPr lang="en-US" dirty="0" err="1" smtClean="0"/>
              <a:t>httpd_modules_spec.rb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52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F..........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1) Apache provides 'apache/modules'</a:t>
            </a:r>
          </a:p>
          <a:p>
            <a:r>
              <a:rPr lang="en-US" b="1" dirty="0"/>
              <a:t>     Failure/Error: let(:</a:t>
            </a:r>
            <a:r>
              <a:rPr lang="en-US" b="1" dirty="0" err="1"/>
              <a:t>plugin_source</a:t>
            </a:r>
            <a:r>
              <a:rPr lang="en-US" b="1" dirty="0"/>
              <a:t>) { </a:t>
            </a:r>
            <a:r>
              <a:rPr lang="en-US" b="1" dirty="0" err="1"/>
              <a:t>File.read</a:t>
            </a:r>
            <a:r>
              <a:rPr lang="en-US" b="1" dirty="0"/>
              <a:t>(</a:t>
            </a:r>
            <a:r>
              <a:rPr lang="en-US" b="1" dirty="0" err="1"/>
              <a:t>plugin_file</a:t>
            </a:r>
            <a:r>
              <a:rPr lang="en-US" b="1" dirty="0"/>
              <a:t>) }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Errno</a:t>
            </a:r>
            <a:r>
              <a:rPr lang="en-US" b="1" dirty="0"/>
              <a:t>::ENOENT:</a:t>
            </a:r>
          </a:p>
          <a:p>
            <a:r>
              <a:rPr lang="en-US" b="1" dirty="0"/>
              <a:t>       No such file or directory @ </a:t>
            </a:r>
            <a:r>
              <a:rPr lang="en-US" b="1" dirty="0" err="1"/>
              <a:t>rb_sysopen</a:t>
            </a:r>
            <a:r>
              <a:rPr lang="en-US" b="1" dirty="0"/>
              <a:t> - files/default/</a:t>
            </a:r>
            <a:r>
              <a:rPr lang="en-US" b="1" dirty="0" err="1"/>
              <a:t>httpd_modules.rb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546390"/>
            <a:ext cx="14420850" cy="1105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824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20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15929</TotalTime>
  <Words>1969</Words>
  <Application>Microsoft Macintosh PowerPoint</Application>
  <PresentationFormat>Custom</PresentationFormat>
  <Paragraphs>256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Template</vt:lpstr>
      <vt:lpstr>Interaction</vt:lpstr>
      <vt:lpstr>Creating Ohai Plugins</vt:lpstr>
      <vt:lpstr>Objectives</vt:lpstr>
      <vt:lpstr>Creating an Ohai Plugin</vt:lpstr>
      <vt:lpstr>Installing the chefspec-ohai gem</vt:lpstr>
      <vt:lpstr>Adding the Gem to the Spec Helper</vt:lpstr>
      <vt:lpstr>Creating a Directory for Plugins Tests</vt:lpstr>
      <vt:lpstr>Defining the First Expectation for Plugin</vt:lpstr>
      <vt:lpstr>Executing the Tests to See Failure</vt:lpstr>
      <vt:lpstr>Creating an Ohai Plugin</vt:lpstr>
      <vt:lpstr>Creating the Plugin as a Cookbook File</vt:lpstr>
      <vt:lpstr>Defining the Plugin that Provides Values</vt:lpstr>
      <vt:lpstr>Executing the Tests to See Success</vt:lpstr>
      <vt:lpstr>Defining an Expectation for Attribute Value</vt:lpstr>
      <vt:lpstr>Executing the Tests to See Failure</vt:lpstr>
      <vt:lpstr>Capturing the Apache Modules Content</vt:lpstr>
      <vt:lpstr>Executing the Tests to See Success</vt:lpstr>
      <vt:lpstr>Creating an Ohai Plugin</vt:lpstr>
      <vt:lpstr>Adding a Dependency on the Ohai Cookbook</vt:lpstr>
      <vt:lpstr>Creating the Recipe to Add the Plugin</vt:lpstr>
      <vt:lpstr>Defining the Expectation Plugin Deployed</vt:lpstr>
      <vt:lpstr>Execute the Tests to See Failure</vt:lpstr>
      <vt:lpstr>Creating an Ohai Plugin</vt:lpstr>
      <vt:lpstr>Defining the Ohai Plugin in the Recipe</vt:lpstr>
      <vt:lpstr>Executing the Tests to See Success</vt:lpstr>
      <vt:lpstr>Creating an Ohai Plugin</vt:lpstr>
      <vt:lpstr>Appending the New Recipe to the Suite</vt:lpstr>
      <vt:lpstr>Converging the Updated Default Suite</vt:lpstr>
      <vt:lpstr>Defining an Expectation for the Plugin</vt:lpstr>
      <vt:lpstr>Verifying the New Expectation</vt:lpstr>
      <vt:lpstr>Creating an Ohai Plugin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2220</cp:revision>
  <cp:lastPrinted>2015-02-07T23:49:10Z</cp:lastPrinted>
  <dcterms:created xsi:type="dcterms:W3CDTF">2012-09-13T17:36:07Z</dcterms:created>
  <dcterms:modified xsi:type="dcterms:W3CDTF">2016-10-13T18:44:56Z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