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55"/>
  </p:notesMasterIdLst>
  <p:handoutMasterIdLst>
    <p:handoutMasterId r:id="rId56"/>
  </p:handoutMasterIdLst>
  <p:sldIdLst>
    <p:sldId id="256" r:id="rId7"/>
    <p:sldId id="257" r:id="rId8"/>
    <p:sldId id="258" r:id="rId9"/>
    <p:sldId id="267" r:id="rId10"/>
    <p:sldId id="269" r:id="rId11"/>
    <p:sldId id="299" r:id="rId12"/>
    <p:sldId id="268" r:id="rId13"/>
    <p:sldId id="271" r:id="rId14"/>
    <p:sldId id="270" r:id="rId15"/>
    <p:sldId id="272" r:id="rId16"/>
    <p:sldId id="300" r:id="rId17"/>
    <p:sldId id="273" r:id="rId18"/>
    <p:sldId id="274" r:id="rId19"/>
    <p:sldId id="276" r:id="rId20"/>
    <p:sldId id="275" r:id="rId21"/>
    <p:sldId id="277" r:id="rId22"/>
    <p:sldId id="301" r:id="rId23"/>
    <p:sldId id="278" r:id="rId24"/>
    <p:sldId id="279" r:id="rId25"/>
    <p:sldId id="280" r:id="rId26"/>
    <p:sldId id="281" r:id="rId27"/>
    <p:sldId id="282" r:id="rId28"/>
    <p:sldId id="288" r:id="rId29"/>
    <p:sldId id="290" r:id="rId30"/>
    <p:sldId id="289" r:id="rId31"/>
    <p:sldId id="284" r:id="rId32"/>
    <p:sldId id="283" r:id="rId33"/>
    <p:sldId id="285" r:id="rId34"/>
    <p:sldId id="286" r:id="rId35"/>
    <p:sldId id="287" r:id="rId36"/>
    <p:sldId id="291" r:id="rId37"/>
    <p:sldId id="292" r:id="rId38"/>
    <p:sldId id="293" r:id="rId39"/>
    <p:sldId id="302" r:id="rId40"/>
    <p:sldId id="304" r:id="rId41"/>
    <p:sldId id="305" r:id="rId42"/>
    <p:sldId id="306" r:id="rId43"/>
    <p:sldId id="307" r:id="rId44"/>
    <p:sldId id="308" r:id="rId45"/>
    <p:sldId id="303" r:id="rId46"/>
    <p:sldId id="309" r:id="rId47"/>
    <p:sldId id="310" r:id="rId48"/>
    <p:sldId id="296" r:id="rId49"/>
    <p:sldId id="297" r:id="rId50"/>
    <p:sldId id="298" r:id="rId51"/>
    <p:sldId id="264" r:id="rId52"/>
    <p:sldId id="266" r:id="rId53"/>
    <p:sldId id="265" r:id="rId5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609" autoAdjust="0"/>
  </p:normalViewPr>
  <p:slideViewPr>
    <p:cSldViewPr snapToGrid="0">
      <p:cViewPr>
        <p:scale>
          <a:sx n="94" d="100"/>
          <a:sy n="94" d="100"/>
        </p:scale>
        <p:origin x="-1576" y="-47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3/8/16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74319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8241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describe </a:t>
            </a:r>
            <a:r>
              <a:rPr lang="en-US" sz="2000" dirty="0"/>
              <a:t>'for the admin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'creates the admin directory'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create_directory</a:t>
            </a:r>
            <a:r>
              <a:rPr lang="en-US" sz="2000" dirty="0"/>
              <a:t>('/</a:t>
            </a:r>
            <a:r>
              <a:rPr lang="en-US" sz="2000" dirty="0" err="1"/>
              <a:t>srv</a:t>
            </a:r>
            <a:r>
              <a:rPr lang="en-US" sz="2000" dirty="0"/>
              <a:t>/apache/admin/html')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an admin configuration'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('Listen 8080')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it </a:t>
            </a:r>
            <a:r>
              <a:rPr lang="en-US" sz="2000" dirty="0"/>
              <a:t>'creates a new home page' do</a:t>
            </a:r>
          </a:p>
          <a:p>
            <a:r>
              <a:rPr lang="en-US" sz="2000" dirty="0" smtClean="0"/>
              <a:t>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('&lt;h1&gt;Welcome Admin!&lt;/h1&gt;')</a:t>
            </a:r>
          </a:p>
          <a:p>
            <a:r>
              <a:rPr lang="en-US" sz="2000" dirty="0" smtClean="0"/>
              <a:t>  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583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6953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/webagent-cookie.rb:458: warning: already initialized constant </a:t>
            </a:r>
            <a:r>
              <a:rPr lang="en-US" dirty="0" err="1"/>
              <a:t>HTTPClient</a:t>
            </a:r>
            <a:r>
              <a:rPr lang="en-US" dirty="0"/>
              <a:t>::</a:t>
            </a:r>
            <a:r>
              <a:rPr lang="en-US" dirty="0" err="1"/>
              <a:t>CookieManager</a:t>
            </a:r>
            <a:endParaRPr lang="en-US" dirty="0"/>
          </a:p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/embedded/lib/ruby/gems/2.1.0/gems/httpclient-2.6.0.1/lib/</a:t>
            </a:r>
            <a:r>
              <a:rPr lang="en-US" dirty="0" err="1"/>
              <a:t>httpclient</a:t>
            </a:r>
            <a:r>
              <a:rPr lang="en-US" dirty="0"/>
              <a:t>/cookie.rb:8: warning: previous definition of </a:t>
            </a:r>
            <a:r>
              <a:rPr lang="en-US" dirty="0" err="1"/>
              <a:t>CookieManager</a:t>
            </a:r>
            <a:r>
              <a:rPr lang="en-US" dirty="0"/>
              <a:t> was here</a:t>
            </a:r>
          </a:p>
          <a:p>
            <a:r>
              <a:rPr lang="en-US" dirty="0"/>
              <a:t>........</a:t>
            </a:r>
          </a:p>
          <a:p>
            <a:endParaRPr lang="en-US" dirty="0"/>
          </a:p>
          <a:p>
            <a:r>
              <a:rPr lang="en-US" dirty="0"/>
              <a:t>Finished in 1.09 seconds (files took 8.8 seconds to load)</a:t>
            </a:r>
          </a:p>
          <a:p>
            <a:r>
              <a:rPr lang="en-US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Existing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613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069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783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directory '/</a:t>
            </a:r>
            <a:r>
              <a:rPr lang="en-US" sz="2000" dirty="0" err="1"/>
              <a:t>srv</a:t>
            </a:r>
            <a:r>
              <a:rPr lang="en-US" sz="2000" dirty="0"/>
              <a:t>/apache/admin/html'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'/</a:t>
            </a:r>
            <a:r>
              <a:rPr lang="en-US" sz="2000" dirty="0" err="1"/>
              <a:t>srv</a:t>
            </a:r>
            <a:r>
              <a:rPr lang="en-US" sz="2000" dirty="0"/>
              <a:t>/apache/admin/html'</a:t>
            </a:r>
            <a:r>
              <a:rPr lang="en-US" sz="2000" dirty="0" smtClean="0"/>
              <a:t>, :</a:t>
            </a:r>
            <a:r>
              <a:rPr lang="en-US" sz="2000" dirty="0"/>
              <a:t>port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</a:t>
            </a:r>
            <a:r>
              <a:rPr lang="en-US" sz="2000" dirty="0"/>
              <a:t>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Admin!&lt;/h1&gt;'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645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# ... CONTINUES FROM THE PREVIOUS SLIDE 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service </a:t>
            </a:r>
            <a:r>
              <a:rPr lang="en-US" sz="2000" dirty="0"/>
              <a:t>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98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the default recipe</a:t>
            </a: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0037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will make our recipe much cleaner.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</a:t>
            </a:r>
            <a:r>
              <a:rPr lang="en-US" dirty="0" smtClean="0"/>
              <a:t>a custom </a:t>
            </a:r>
            <a:r>
              <a:rPr lang="en-US" dirty="0" smtClean="0"/>
              <a:t>resource that create the admin site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1127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Compiling Cookbooks...</a:t>
            </a:r>
          </a:p>
          <a:p>
            <a:r>
              <a:rPr lang="en-US" sz="2000" dirty="0"/>
              <a:t>Recipe: </a:t>
            </a:r>
            <a:r>
              <a:rPr lang="en-US" sz="2000" dirty="0" err="1"/>
              <a:t>code_generator</a:t>
            </a:r>
            <a:r>
              <a:rPr lang="en-US" sz="2000" dirty="0"/>
              <a:t>::</a:t>
            </a:r>
            <a:r>
              <a:rPr lang="en-US" sz="2000" dirty="0" err="1"/>
              <a:t>lwrp</a:t>
            </a:r>
            <a:endParaRPr lang="en-US" sz="2000" dirty="0"/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/scratch/extending-cookbook/apache/resources] action create</a:t>
            </a:r>
          </a:p>
          <a:p>
            <a:r>
              <a:rPr lang="en-US" sz="2000" dirty="0"/>
              <a:t>    - create new directory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</a:t>
            </a:r>
          </a:p>
          <a:p>
            <a:r>
              <a:rPr lang="en-US" sz="2000" dirty="0"/>
              <a:t>  * template[/Users/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] action create</a:t>
            </a:r>
          </a:p>
          <a:p>
            <a:r>
              <a:rPr lang="en-US" sz="2000" dirty="0"/>
              <a:t>    - create new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endParaRPr lang="en-US" sz="2000" dirty="0"/>
          </a:p>
          <a:p>
            <a:r>
              <a:rPr lang="en-US" sz="2000" dirty="0"/>
              <a:t>    - update content in file 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/scratch/extending-cookbook/apache/resources/</a:t>
            </a:r>
            <a:r>
              <a:rPr lang="en-US" sz="2000" dirty="0" err="1"/>
              <a:t>vhost.rb</a:t>
            </a:r>
            <a:r>
              <a:rPr lang="en-US" sz="2000" dirty="0"/>
              <a:t> from none to e3b0c4</a:t>
            </a:r>
          </a:p>
          <a:p>
            <a:r>
              <a:rPr lang="en-US" sz="2000" dirty="0"/>
              <a:t>    (diff output suppressed by </a:t>
            </a:r>
            <a:r>
              <a:rPr lang="en-US" sz="2000" dirty="0" err="1"/>
              <a:t>config</a:t>
            </a:r>
            <a:r>
              <a:rPr lang="en-US" sz="2000" dirty="0"/>
              <a:t>)</a:t>
            </a:r>
          </a:p>
          <a:p>
            <a:r>
              <a:rPr lang="en-US" sz="2000" dirty="0"/>
              <a:t>  * directory[/Users/</a:t>
            </a:r>
            <a:r>
              <a:rPr lang="en-US" sz="2000" dirty="0" err="1"/>
              <a:t>franklinwebber</a:t>
            </a:r>
            <a:r>
              <a:rPr lang="en-US" sz="2000" dirty="0"/>
              <a:t>/scratch/extending-cookbook/apache/providers] action </a:t>
            </a:r>
            <a:r>
              <a:rPr lang="en-US" sz="2000" dirty="0" smtClean="0"/>
              <a:t>create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</a:t>
            </a:r>
            <a:r>
              <a:rPr lang="en-US" dirty="0" err="1" smtClean="0"/>
              <a:t>lwrp</a:t>
            </a:r>
            <a:r>
              <a:rPr lang="en-US" dirty="0" smtClean="0"/>
              <a:t> </a:t>
            </a:r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160956"/>
            <a:ext cx="14420850" cy="7168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511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custom resource 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a custom resource action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Extract Chef resources into a custom resource action </a:t>
            </a:r>
            <a:r>
              <a:rPr lang="en-US" dirty="0" smtClean="0"/>
              <a:t>implementation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custom resource attributes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providers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637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action :create do</a:t>
            </a:r>
          </a:p>
          <a:p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26190"/>
            <a:ext cx="14404273" cy="16030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5006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</a:t>
            </a:r>
            <a:r>
              <a:rPr lang="en-US" sz="2000" dirty="0"/>
              <a:t>'/</a:t>
            </a:r>
            <a:r>
              <a:rPr lang="en-US" sz="2000" dirty="0" err="1"/>
              <a:t>srv</a:t>
            </a:r>
            <a:r>
              <a:rPr lang="en-US" sz="2000" dirty="0"/>
              <a:t>/apache/admin/html'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'/</a:t>
            </a:r>
            <a:r>
              <a:rPr lang="en-US" sz="2000" dirty="0" err="1"/>
              <a:t>srv</a:t>
            </a:r>
            <a:r>
              <a:rPr lang="en-US" sz="2000" dirty="0"/>
              <a:t>/apache/admin/</a:t>
            </a:r>
            <a:r>
              <a:rPr lang="en-US" sz="2000" dirty="0" err="1"/>
              <a:t>html'</a:t>
            </a:r>
            <a:r>
              <a:rPr lang="en-US" sz="2000" dirty="0" err="1" smtClean="0"/>
              <a:t>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'&lt;h1&gt;Welcome Admin!&lt;/h1&gt;'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432096"/>
            <a:ext cx="14404273" cy="51614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585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Cookbook Name:: apache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Recipe:: 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# Copyright (c) 2016 The Authors, All Rights Reserved.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package '</a:t>
            </a:r>
            <a:r>
              <a:rPr lang="en-US" sz="2000" dirty="0" err="1" smtClean="0"/>
              <a:t>httpd</a:t>
            </a:r>
            <a:r>
              <a:rPr lang="en-US" sz="2000" dirty="0" smtClean="0"/>
              <a:t>'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file '/</a:t>
            </a:r>
            <a:r>
              <a:rPr lang="en-US" sz="2000" dirty="0" err="1" smtClean="0"/>
              <a:t>var</a:t>
            </a:r>
            <a:r>
              <a:rPr lang="en-US" sz="2000" dirty="0" smtClean="0"/>
              <a:t>/www/html/</a:t>
            </a:r>
            <a:r>
              <a:rPr lang="en-US" sz="2000" dirty="0" err="1" smtClean="0"/>
              <a:t>index.html</a:t>
            </a:r>
            <a:r>
              <a:rPr lang="en-US" sz="2000" dirty="0" smtClean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directory </a:t>
            </a:r>
            <a:r>
              <a:rPr lang="en-US" sz="2000" dirty="0"/>
              <a:t>'/</a:t>
            </a:r>
            <a:r>
              <a:rPr lang="en-US" sz="2000" dirty="0" err="1"/>
              <a:t>srv</a:t>
            </a:r>
            <a:r>
              <a:rPr lang="en-US" sz="2000" dirty="0"/>
              <a:t>/apache/admin/html'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template 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</a:t>
            </a:r>
            <a:r>
              <a:rPr lang="en-US" sz="2000" dirty="0" smtClean="0"/>
              <a:t>do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727191"/>
            <a:ext cx="14404273" cy="23257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4625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template </a:t>
            </a:r>
            <a:r>
              <a:rPr lang="en-US" sz="2000" dirty="0"/>
              <a:t>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variables(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:</a:t>
            </a:r>
            <a:r>
              <a:rPr lang="en-US" sz="2000" dirty="0" err="1"/>
              <a:t>document_root</a:t>
            </a:r>
            <a:r>
              <a:rPr lang="en-US" sz="2000" dirty="0"/>
              <a:t> =&gt; '/</a:t>
            </a:r>
            <a:r>
              <a:rPr lang="en-US" sz="2000" dirty="0" err="1"/>
              <a:t>srv</a:t>
            </a:r>
            <a:r>
              <a:rPr lang="en-US" sz="2000" dirty="0"/>
              <a:t>/apache/admin/html',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:port =&gt; 8080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Admin!&lt;/h1&gt;'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2133095"/>
            <a:ext cx="14404273" cy="45146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46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'admin'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188606"/>
            <a:ext cx="14404273" cy="10539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70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Finished in 1.21 seconds (files took 7.65 seconds to load)</a:t>
            </a:r>
          </a:p>
          <a:p>
            <a:r>
              <a:rPr lang="en-US" sz="2000" dirty="0"/>
              <a:t>8 examples, 3 failures</a:t>
            </a:r>
          </a:p>
          <a:p>
            <a:endParaRPr lang="en-US" sz="2000" dirty="0"/>
          </a:p>
          <a:p>
            <a:r>
              <a:rPr lang="en-US" sz="2000" dirty="0"/>
              <a:t>Failed examples:</a:t>
            </a:r>
          </a:p>
          <a:p>
            <a:endParaRPr lang="en-US" sz="2000" dirty="0"/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./spec/unit/recipes/default_spec.rb:39 # apache::default When all attributes are default, on an unspecified platform for the admin site creates the admin directory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./spec/unit/recipes/default_spec.rb:43 # apache::default When all attributes are default, on an unspecified platform for the admin site creates an admin configuration</a:t>
            </a:r>
          </a:p>
          <a:p>
            <a:r>
              <a:rPr lang="en-US" sz="2000" dirty="0" err="1"/>
              <a:t>rspec</a:t>
            </a:r>
            <a:r>
              <a:rPr lang="en-US" sz="2000" dirty="0"/>
              <a:t> ./spec/unit/recipes/default_spec.rb:47 # apache::default When all attributes are default, on an unspecified platform for the admin site creates a new home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2715073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521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context 'When all attributes are default, on an unspecified platform'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</a:t>
            </a:r>
            <a:r>
              <a:rPr lang="en-US" dirty="0" err="1" smtClean="0"/>
              <a:t>step_into</a:t>
            </a:r>
            <a:r>
              <a:rPr lang="en-US" dirty="0" smtClean="0"/>
              <a:t>: ['</a:t>
            </a:r>
            <a:r>
              <a:rPr lang="en-US" dirty="0" err="1" smtClean="0"/>
              <a:t>apache_vhost</a:t>
            </a:r>
            <a:r>
              <a:rPr lang="en-US" dirty="0" smtClean="0"/>
              <a:t>'])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# ... CONTINUES ON THE NEXT SLIDE ...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067004"/>
            <a:ext cx="14404273" cy="4593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00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........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Finished in 1.22 seconds (files took 7.58 seconds to load)</a:t>
            </a:r>
          </a:p>
          <a:p>
            <a:r>
              <a:rPr lang="en-US" sz="2000" dirty="0"/>
              <a:t>8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14373" y="34987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62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================================================================================</a:t>
            </a:r>
          </a:p>
          <a:p>
            <a:r>
              <a:rPr lang="en-US" sz="2000" dirty="0"/>
              <a:t>Error executing action `create` on resource '</a:t>
            </a:r>
            <a:r>
              <a:rPr lang="en-US" sz="2000" dirty="0" err="1"/>
              <a:t>apache_vhost</a:t>
            </a:r>
            <a:r>
              <a:rPr lang="en-US" sz="2000" dirty="0"/>
              <a:t>[admin]'</a:t>
            </a:r>
          </a:p>
          <a:p>
            <a:r>
              <a:rPr lang="en-US" sz="2000" dirty="0"/>
              <a:t>================================================================================</a:t>
            </a:r>
          </a:p>
          <a:p>
            <a:endParaRPr lang="en-US" sz="2000" dirty="0"/>
          </a:p>
          <a:p>
            <a:r>
              <a:rPr lang="en-US" sz="2000" dirty="0"/>
              <a:t>Chef::Exceptions::</a:t>
            </a:r>
            <a:r>
              <a:rPr lang="en-US" sz="2000" dirty="0" err="1"/>
              <a:t>ResourceNotFound</a:t>
            </a:r>
            <a:endParaRPr lang="en-US" sz="2000" dirty="0"/>
          </a:p>
          <a:p>
            <a:r>
              <a:rPr lang="en-US" sz="2000" dirty="0"/>
              <a:t>----------------------------------</a:t>
            </a:r>
          </a:p>
          <a:p>
            <a:r>
              <a:rPr lang="en-US" sz="2000" dirty="0"/>
              <a:t>resource template[/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] is configured to notify resource service[</a:t>
            </a:r>
            <a:r>
              <a:rPr lang="en-US" sz="2000" dirty="0" err="1"/>
              <a:t>httpd</a:t>
            </a:r>
            <a:r>
              <a:rPr lang="en-US" sz="2000" dirty="0"/>
              <a:t>] with action restart, but service[</a:t>
            </a:r>
            <a:r>
              <a:rPr lang="en-US" sz="2000" dirty="0" err="1"/>
              <a:t>httpd</a:t>
            </a:r>
            <a:r>
              <a:rPr lang="en-US" sz="2000" dirty="0"/>
              <a:t>] cannot be found in the resource collection. template[/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] is defined in /</a:t>
            </a:r>
            <a:r>
              <a:rPr lang="en-US" sz="2000" dirty="0" err="1"/>
              <a:t>tmp</a:t>
            </a:r>
            <a:r>
              <a:rPr lang="en-US" sz="2000" dirty="0"/>
              <a:t>/kitchen/cache/cookbooks/apache/resources/vhost.rb:9:in `block in </a:t>
            </a:r>
            <a:r>
              <a:rPr lang="en-US" sz="2000" dirty="0" err="1"/>
              <a:t>class_from_file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Resource Declaration:</a:t>
            </a:r>
          </a:p>
          <a:p>
            <a:r>
              <a:rPr lang="en-US" sz="2000" dirty="0"/>
              <a:t>---------------------</a:t>
            </a:r>
          </a:p>
          <a:p>
            <a:r>
              <a:rPr lang="en-US" sz="2000" dirty="0"/>
              <a:t># In /</a:t>
            </a:r>
            <a:r>
              <a:rPr lang="en-US" sz="2000" dirty="0" err="1"/>
              <a:t>tmp</a:t>
            </a:r>
            <a:r>
              <a:rPr lang="en-US" sz="2000" dirty="0"/>
              <a:t>/kitchen/cache/cookbooks/apache/recipes/</a:t>
            </a:r>
            <a:r>
              <a:rPr lang="en-US" sz="2000" dirty="0" err="1"/>
              <a:t>default.rb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12: </a:t>
            </a:r>
            <a:r>
              <a:rPr lang="en-US" sz="2000" dirty="0" err="1"/>
              <a:t>apache_vhost</a:t>
            </a:r>
            <a:r>
              <a:rPr lang="en-US" sz="2000" dirty="0"/>
              <a:t> 'admin' do</a:t>
            </a:r>
          </a:p>
          <a:p>
            <a:r>
              <a:rPr lang="en-US" sz="2000" dirty="0"/>
              <a:t> 13:   action :create</a:t>
            </a:r>
          </a:p>
          <a:p>
            <a:r>
              <a:rPr lang="en-US" sz="2000" dirty="0"/>
              <a:t> 14: end</a:t>
            </a:r>
          </a:p>
          <a:p>
            <a:r>
              <a:rPr lang="en-US" sz="2000" dirty="0"/>
              <a:t> 15: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4714795"/>
            <a:ext cx="14420850" cy="14059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85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8160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action :create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directory </a:t>
            </a:r>
            <a:r>
              <a:rPr lang="en-US" sz="2000" dirty="0"/>
              <a:t>'/</a:t>
            </a:r>
            <a:r>
              <a:rPr lang="en-US" sz="2000" dirty="0" err="1"/>
              <a:t>srv</a:t>
            </a:r>
            <a:r>
              <a:rPr lang="en-US" sz="2000" dirty="0"/>
              <a:t>/apache/admin/html'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recursive true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'0755'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template '/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</a:t>
            </a:r>
            <a:r>
              <a:rPr lang="en-US" sz="2000" dirty="0" err="1"/>
              <a:t>admin.conf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variables</a:t>
            </a:r>
            <a:r>
              <a:rPr lang="en-US" sz="2000" dirty="0" smtClean="0"/>
              <a:t>(:</a:t>
            </a:r>
            <a:r>
              <a:rPr lang="en-US" sz="2000" dirty="0" err="1"/>
              <a:t>document_root</a:t>
            </a:r>
            <a:r>
              <a:rPr lang="en-US" sz="2000" dirty="0"/>
              <a:t> =&gt; '/</a:t>
            </a:r>
            <a:r>
              <a:rPr lang="en-US" sz="2000" dirty="0" err="1"/>
              <a:t>srv</a:t>
            </a:r>
            <a:r>
              <a:rPr lang="en-US" sz="2000" dirty="0"/>
              <a:t>/apache/admin/</a:t>
            </a:r>
            <a:r>
              <a:rPr lang="en-US" sz="2000" dirty="0" err="1"/>
              <a:t>html'</a:t>
            </a:r>
            <a:r>
              <a:rPr lang="en-US" sz="2000" dirty="0" err="1" smtClean="0"/>
              <a:t>,:</a:t>
            </a:r>
            <a:r>
              <a:rPr lang="en-US" sz="2000" dirty="0" err="1"/>
              <a:t>port</a:t>
            </a:r>
            <a:r>
              <a:rPr lang="en-US" sz="2000" dirty="0"/>
              <a:t> =&gt; </a:t>
            </a:r>
            <a:r>
              <a:rPr lang="en-US" sz="2000" dirty="0" smtClean="0"/>
              <a:t>8080)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file '/</a:t>
            </a:r>
            <a:r>
              <a:rPr lang="en-US" sz="2000" dirty="0" err="1"/>
              <a:t>srv</a:t>
            </a:r>
            <a:r>
              <a:rPr lang="en-US" sz="2000" dirty="0"/>
              <a:t>/apache/admin/html/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content '&lt;h1&gt;Welcome Admin!&lt;/h1&gt;'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526259"/>
            <a:ext cx="14404273" cy="4816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30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package '</a:t>
            </a:r>
            <a:r>
              <a:rPr lang="en-US" sz="2000" dirty="0" err="1"/>
              <a:t>httpd</a:t>
            </a:r>
            <a:r>
              <a:rPr lang="en-US" sz="2000" dirty="0"/>
              <a:t>'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file 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content '&lt;h1&gt;Welcome Home!&lt;/h1&gt;'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apache_vhost</a:t>
            </a:r>
            <a:r>
              <a:rPr lang="en-US" sz="2000" dirty="0"/>
              <a:t> 'admin'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notifies :restart, 'service[</a:t>
            </a:r>
            <a:r>
              <a:rPr lang="en-US" sz="2000" dirty="0" err="1"/>
              <a:t>httpd</a:t>
            </a:r>
            <a:r>
              <a:rPr lang="en-US" sz="2000" dirty="0"/>
              <a:t>]'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  </a:t>
            </a:r>
            <a:r>
              <a:rPr lang="en-US" sz="2000" dirty="0"/>
              <a:t>action :create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service '</a:t>
            </a:r>
            <a:r>
              <a:rPr lang="en-US" sz="2000" dirty="0" err="1"/>
              <a:t>httpd</a:t>
            </a:r>
            <a:r>
              <a:rPr lang="en-US" sz="2000" dirty="0"/>
              <a:t>' do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action [:enable, :start]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512887"/>
            <a:ext cx="14404273" cy="4188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23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-----&gt; Starting Kitchen (v1.4.2)</a:t>
            </a:r>
          </a:p>
          <a:p>
            <a:r>
              <a:rPr lang="en-US" sz="2000" dirty="0" smtClean="0"/>
              <a:t>-</a:t>
            </a:r>
            <a:r>
              <a:rPr lang="en-US" sz="2000" dirty="0"/>
              <a:t>----&gt; Converging &lt;default-centos-67&gt;...</a:t>
            </a:r>
          </a:p>
          <a:p>
            <a:r>
              <a:rPr lang="en-US" sz="2000" dirty="0" smtClean="0"/>
              <a:t>-</a:t>
            </a:r>
            <a:r>
              <a:rPr lang="en-US" sz="2000" dirty="0"/>
              <a:t>----&gt; Chef Omnibus installation detected (install only if missing)</a:t>
            </a:r>
          </a:p>
          <a:p>
            <a:r>
              <a:rPr lang="en-US" sz="2000" dirty="0" smtClean="0"/>
              <a:t>      Synchronizing </a:t>
            </a:r>
            <a:r>
              <a:rPr lang="en-US" sz="2000" dirty="0"/>
              <a:t>Cookbooks:</a:t>
            </a:r>
          </a:p>
          <a:p>
            <a:r>
              <a:rPr lang="en-US" sz="2000" dirty="0"/>
              <a:t>         - apache (0.1.0)</a:t>
            </a:r>
          </a:p>
          <a:p>
            <a:r>
              <a:rPr lang="en-US" sz="2000" dirty="0"/>
              <a:t>       Compiling Cookbooks...</a:t>
            </a:r>
          </a:p>
          <a:p>
            <a:r>
              <a:rPr lang="en-US" sz="2000" dirty="0"/>
              <a:t>       Converging 4 resources</a:t>
            </a:r>
          </a:p>
          <a:p>
            <a:r>
              <a:rPr lang="en-US" sz="2000" dirty="0"/>
              <a:t>       Recipe: apache::default</a:t>
            </a:r>
          </a:p>
          <a:p>
            <a:r>
              <a:rPr lang="en-US" sz="2000" dirty="0"/>
              <a:t>        (up to date)</a:t>
            </a:r>
          </a:p>
          <a:p>
            <a:r>
              <a:rPr lang="en-US" sz="2000" dirty="0"/>
              <a:t>         * file[/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] action create (up to date)</a:t>
            </a:r>
          </a:p>
          <a:p>
            <a:r>
              <a:rPr lang="en-US" sz="2000" dirty="0"/>
              <a:t>         * </a:t>
            </a:r>
            <a:r>
              <a:rPr lang="en-US" sz="2000" dirty="0" err="1"/>
              <a:t>apache_vhost</a:t>
            </a:r>
            <a:r>
              <a:rPr lang="en-US" sz="2000" dirty="0"/>
              <a:t>[admin] action create</a:t>
            </a:r>
          </a:p>
          <a:p>
            <a:r>
              <a:rPr lang="en-US" sz="2000" dirty="0" smtClean="0"/>
              <a:t>       Finished </a:t>
            </a:r>
            <a:r>
              <a:rPr lang="en-US" sz="2000" dirty="0"/>
              <a:t>converging &lt;default-centos-67&gt; (0m5.18s).</a:t>
            </a:r>
          </a:p>
          <a:p>
            <a:r>
              <a:rPr lang="en-US" sz="2000" dirty="0"/>
              <a:t>-----&gt; Kitchen is finished. (0m5.86s)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716040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5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-----&gt; Setting up &lt;default-centos-67&gt;..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Verifying &lt;default-centos-67&gt;...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Busser installation detected (busser)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----&gt; Running </a:t>
            </a:r>
            <a:r>
              <a:rPr lang="en-US" sz="2000" dirty="0" err="1"/>
              <a:t>serverspec</a:t>
            </a:r>
            <a:r>
              <a:rPr lang="en-US" sz="2000" dirty="0"/>
              <a:t> test suite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apache::default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         </a:t>
            </a:r>
            <a:r>
              <a:rPr lang="en-US" sz="2000" dirty="0"/>
              <a:t>Command "curl http://</a:t>
            </a:r>
            <a:r>
              <a:rPr lang="en-US" sz="2000" dirty="0" err="1"/>
              <a:t>localhost</a:t>
            </a:r>
            <a:r>
              <a:rPr lang="en-US" sz="20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Home/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Command "curl http://localhost:8080"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    </a:t>
            </a:r>
            <a:r>
              <a:rPr lang="en-US" sz="2000" dirty="0" err="1"/>
              <a:t>stdout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      should match /Welcome Admin/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   Finished in 0.04736 seconds (files took 0.24203 seconds to load)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       2 examples, 0 failures</a:t>
            </a:r>
          </a:p>
          <a:p>
            <a:endParaRPr lang="en-US" sz="2000" dirty="0"/>
          </a:p>
          <a:p>
            <a:r>
              <a:rPr lang="en-US" sz="2000" dirty="0"/>
              <a:t>       Finished verifying &lt;default-centos-67&gt; (0m2.08s).</a:t>
            </a:r>
          </a:p>
          <a:p>
            <a:r>
              <a:rPr lang="en-US" sz="2000" dirty="0"/>
              <a:t>-----&gt; Kitchen is finished. (0m2.80s)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322680"/>
            <a:ext cx="14420850" cy="8655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648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This will make our recipe much cleaner.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custom resource that create the admin site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136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property </a:t>
            </a:r>
            <a:r>
              <a:rPr lang="en-US" sz="2000" dirty="0"/>
              <a:t>:</a:t>
            </a:r>
            <a:r>
              <a:rPr lang="en-US" sz="2000" dirty="0" err="1"/>
              <a:t>site_name</a:t>
            </a:r>
            <a:r>
              <a:rPr lang="en-US" sz="2000" dirty="0"/>
              <a:t>, String</a:t>
            </a:r>
          </a:p>
          <a:p>
            <a:endParaRPr lang="en-US" sz="2000" dirty="0"/>
          </a:p>
          <a:p>
            <a:r>
              <a:rPr lang="en-US" sz="2000" dirty="0"/>
              <a:t>action :create do</a:t>
            </a:r>
          </a:p>
          <a:p>
            <a:endParaRPr lang="en-US" sz="2000" dirty="0"/>
          </a:p>
          <a:p>
            <a:r>
              <a:rPr lang="en-US" sz="2000" dirty="0"/>
              <a:t>  directory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 do</a:t>
            </a:r>
          </a:p>
          <a:p>
            <a:r>
              <a:rPr lang="en-US" sz="2000" dirty="0"/>
              <a:t>    recursive true</a:t>
            </a:r>
          </a:p>
          <a:p>
            <a:r>
              <a:rPr lang="en-US" sz="2000" dirty="0"/>
              <a:t>    mode '0755'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r>
              <a:rPr lang="en-US" sz="2000" dirty="0"/>
              <a:t>    mode '0644'</a:t>
            </a:r>
          </a:p>
          <a:p>
            <a:r>
              <a:rPr lang="en-US" sz="2000" dirty="0"/>
              <a:t>    variables(</a:t>
            </a:r>
          </a:p>
          <a:p>
            <a:r>
              <a:rPr lang="en-US" sz="2000" dirty="0"/>
              <a:t>      :</a:t>
            </a:r>
            <a:r>
              <a:rPr lang="en-US" sz="2000" dirty="0" err="1"/>
              <a:t>document_root</a:t>
            </a:r>
            <a:r>
              <a:rPr lang="en-US" sz="2000" dirty="0"/>
              <a:t> =&gt;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}/html",</a:t>
            </a:r>
          </a:p>
          <a:p>
            <a:r>
              <a:rPr lang="en-US" sz="2000" dirty="0"/>
              <a:t>      :port =&gt; 8080</a:t>
            </a:r>
          </a:p>
          <a:p>
            <a:r>
              <a:rPr lang="en-US" sz="2000" dirty="0"/>
              <a:t>    )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  file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}/html/</a:t>
            </a:r>
            <a:r>
              <a:rPr lang="en-US" sz="2000" dirty="0" err="1"/>
              <a:t>index.html</a:t>
            </a:r>
            <a:r>
              <a:rPr lang="en-US" sz="2000" dirty="0"/>
              <a:t>" do</a:t>
            </a:r>
          </a:p>
          <a:p>
            <a:r>
              <a:rPr lang="en-US" sz="2000" dirty="0"/>
              <a:t>    content "&lt;h1&gt;Welcome #{</a:t>
            </a:r>
            <a:r>
              <a:rPr lang="en-US" sz="2000" dirty="0" err="1"/>
              <a:t>site_name.capitalize</a:t>
            </a:r>
            <a:r>
              <a:rPr lang="en-US" sz="2000" dirty="0"/>
              <a:t>}!&lt;/h1&gt;"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end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125663"/>
            <a:ext cx="14404975" cy="495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889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'&lt;h1&gt;Welcome Home!&lt;/h1&gt;'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apache_vhost</a:t>
            </a:r>
            <a:r>
              <a:rPr lang="en-US" dirty="0"/>
              <a:t> 'admin' do</a:t>
            </a:r>
          </a:p>
          <a:p>
            <a:r>
              <a:rPr lang="en-US" dirty="0"/>
              <a:t>  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r>
              <a:rPr lang="en-US" dirty="0"/>
              <a:t>  </a:t>
            </a:r>
            <a:r>
              <a:rPr lang="en-US" dirty="0" err="1"/>
              <a:t>site_name</a:t>
            </a:r>
            <a:r>
              <a:rPr lang="en-US" dirty="0"/>
              <a:t> 'admin'</a:t>
            </a:r>
          </a:p>
          <a:p>
            <a:r>
              <a:rPr lang="en-US" dirty="0"/>
              <a:t>  action :create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242515"/>
            <a:ext cx="14404273" cy="4962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07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Property - Name Attribute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154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property </a:t>
            </a:r>
            <a:r>
              <a:rPr lang="en-US" sz="2000" dirty="0"/>
              <a:t>:</a:t>
            </a:r>
            <a:r>
              <a:rPr lang="en-US" sz="2000" dirty="0" err="1"/>
              <a:t>site_name</a:t>
            </a:r>
            <a:r>
              <a:rPr lang="en-US" sz="2000" dirty="0"/>
              <a:t>, </a:t>
            </a:r>
            <a:r>
              <a:rPr lang="en-US" sz="2000" dirty="0" smtClean="0"/>
              <a:t>String, </a:t>
            </a:r>
            <a:r>
              <a:rPr lang="en-US" sz="2000" dirty="0" err="1" smtClean="0"/>
              <a:t>name_attribute</a:t>
            </a:r>
            <a:r>
              <a:rPr lang="en-US" sz="2000" dirty="0" smtClean="0"/>
              <a:t>: true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action :create do</a:t>
            </a:r>
          </a:p>
          <a:p>
            <a:endParaRPr lang="en-US" sz="2000" dirty="0"/>
          </a:p>
          <a:p>
            <a:r>
              <a:rPr lang="en-US" sz="2000" dirty="0"/>
              <a:t>  directory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 do</a:t>
            </a:r>
          </a:p>
          <a:p>
            <a:r>
              <a:rPr lang="en-US" sz="2000" dirty="0"/>
              <a:t>    recursive true</a:t>
            </a:r>
          </a:p>
          <a:p>
            <a:r>
              <a:rPr lang="en-US" sz="2000" dirty="0"/>
              <a:t>    mode '0755'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  template "/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httpd</a:t>
            </a:r>
            <a:r>
              <a:rPr lang="en-US" sz="2000" dirty="0"/>
              <a:t>/</a:t>
            </a:r>
            <a:r>
              <a:rPr lang="en-US" sz="2000" dirty="0" err="1"/>
              <a:t>conf.d</a:t>
            </a:r>
            <a:r>
              <a:rPr lang="en-US" sz="2000" dirty="0"/>
              <a:t>/#{</a:t>
            </a:r>
            <a:r>
              <a:rPr lang="en-US" sz="2000" dirty="0" err="1"/>
              <a:t>site_name</a:t>
            </a:r>
            <a:r>
              <a:rPr lang="en-US" sz="2000" dirty="0"/>
              <a:t>}.</a:t>
            </a:r>
            <a:r>
              <a:rPr lang="en-US" sz="2000" dirty="0" err="1"/>
              <a:t>conf</a:t>
            </a:r>
            <a:r>
              <a:rPr lang="en-US" sz="2000" dirty="0"/>
              <a:t>" do</a:t>
            </a:r>
          </a:p>
          <a:p>
            <a:r>
              <a:rPr lang="en-US" sz="2000" dirty="0"/>
              <a:t>    source '</a:t>
            </a:r>
            <a:r>
              <a:rPr lang="en-US" sz="2000" dirty="0" err="1"/>
              <a:t>conf.erb</a:t>
            </a:r>
            <a:r>
              <a:rPr lang="en-US" sz="2000" dirty="0"/>
              <a:t>'</a:t>
            </a:r>
          </a:p>
          <a:p>
            <a:r>
              <a:rPr lang="en-US" sz="2000" dirty="0"/>
              <a:t>    mode '0644'</a:t>
            </a:r>
          </a:p>
          <a:p>
            <a:r>
              <a:rPr lang="en-US" sz="2000" dirty="0"/>
              <a:t>    variables(</a:t>
            </a:r>
          </a:p>
          <a:p>
            <a:r>
              <a:rPr lang="en-US" sz="2000" dirty="0"/>
              <a:t>      :</a:t>
            </a:r>
            <a:r>
              <a:rPr lang="en-US" sz="2000" dirty="0" err="1"/>
              <a:t>document_root</a:t>
            </a:r>
            <a:r>
              <a:rPr lang="en-US" sz="2000" dirty="0"/>
              <a:t> =&gt;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}/html",</a:t>
            </a:r>
          </a:p>
          <a:p>
            <a:r>
              <a:rPr lang="en-US" sz="2000" dirty="0"/>
              <a:t>      :port =&gt; 8080</a:t>
            </a:r>
          </a:p>
          <a:p>
            <a:r>
              <a:rPr lang="en-US" sz="2000" dirty="0"/>
              <a:t>    )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  file "/</a:t>
            </a:r>
            <a:r>
              <a:rPr lang="en-US" sz="2000" dirty="0" err="1"/>
              <a:t>srv</a:t>
            </a:r>
            <a:r>
              <a:rPr lang="en-US" sz="2000" dirty="0"/>
              <a:t>/apache/#{</a:t>
            </a:r>
            <a:r>
              <a:rPr lang="en-US" sz="2000" dirty="0" err="1"/>
              <a:t>site_name</a:t>
            </a:r>
            <a:r>
              <a:rPr lang="en-US" sz="2000" dirty="0"/>
              <a:t>}/html/</a:t>
            </a:r>
            <a:r>
              <a:rPr lang="en-US" sz="2000" dirty="0" err="1"/>
              <a:t>index.html</a:t>
            </a:r>
            <a:r>
              <a:rPr lang="en-US" sz="2000" dirty="0"/>
              <a:t>" do</a:t>
            </a:r>
          </a:p>
          <a:p>
            <a:r>
              <a:rPr lang="en-US" sz="2000" dirty="0"/>
              <a:t>    content "&lt;h1&gt;Welcome #{</a:t>
            </a:r>
            <a:r>
              <a:rPr lang="en-US" sz="2000" dirty="0" err="1"/>
              <a:t>site_name.capitalize</a:t>
            </a:r>
            <a:r>
              <a:rPr lang="en-US" sz="2000" dirty="0"/>
              <a:t>}!&lt;/h1&gt;"</a:t>
            </a:r>
          </a:p>
          <a:p>
            <a:r>
              <a:rPr lang="en-US" sz="2000" dirty="0"/>
              <a:t>  end</a:t>
            </a:r>
          </a:p>
          <a:p>
            <a:endParaRPr lang="en-US" sz="2000" dirty="0"/>
          </a:p>
          <a:p>
            <a:r>
              <a:rPr lang="en-US" sz="2000" dirty="0"/>
              <a:t>end</a:t>
            </a:r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125663"/>
            <a:ext cx="14404975" cy="4953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522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'</a:t>
            </a:r>
            <a:r>
              <a:rPr lang="en-US" dirty="0" err="1"/>
              <a:t>httpd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file '/</a:t>
            </a:r>
            <a:r>
              <a:rPr lang="en-US" dirty="0" err="1"/>
              <a:t>var</a:t>
            </a:r>
            <a:r>
              <a:rPr lang="en-US" dirty="0"/>
              <a:t>/www/html/</a:t>
            </a:r>
            <a:r>
              <a:rPr lang="en-US" dirty="0" err="1"/>
              <a:t>index.html</a:t>
            </a:r>
            <a:r>
              <a:rPr lang="en-US" dirty="0"/>
              <a:t>' do</a:t>
            </a:r>
          </a:p>
          <a:p>
            <a:r>
              <a:rPr lang="en-US" dirty="0"/>
              <a:t>  content '&lt;h1&gt;Welcome Home!&lt;/h1&gt;'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apache_vhost</a:t>
            </a:r>
            <a:r>
              <a:rPr lang="en-US" dirty="0"/>
              <a:t> 'admin' do</a:t>
            </a:r>
          </a:p>
          <a:p>
            <a:r>
              <a:rPr lang="en-US" dirty="0"/>
              <a:t>  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r>
              <a:rPr lang="en-US" dirty="0"/>
              <a:t>  </a:t>
            </a:r>
            <a:r>
              <a:rPr lang="en-US" dirty="0" err="1"/>
              <a:t>site_name</a:t>
            </a:r>
            <a:r>
              <a:rPr lang="en-US" dirty="0"/>
              <a:t> 'admin'</a:t>
            </a:r>
          </a:p>
          <a:p>
            <a:r>
              <a:rPr lang="en-US" dirty="0"/>
              <a:t>  action :create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service '</a:t>
            </a:r>
            <a:r>
              <a:rPr lang="en-US" dirty="0" err="1"/>
              <a:t>httpd</a:t>
            </a:r>
            <a:r>
              <a:rPr lang="en-US" dirty="0"/>
              <a:t>' do</a:t>
            </a:r>
          </a:p>
          <a:p>
            <a:r>
              <a:rPr lang="en-US" dirty="0"/>
              <a:t>  action [:enable, :start]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5256027"/>
            <a:ext cx="14404273" cy="4545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3616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require '</a:t>
            </a:r>
            <a:r>
              <a:rPr lang="en-US" dirty="0" err="1"/>
              <a:t>spec_helper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describe 'apache::default' do</a:t>
            </a:r>
          </a:p>
          <a:p>
            <a:r>
              <a:rPr lang="en-US" dirty="0"/>
              <a:t>  describe command('curl http://</a:t>
            </a:r>
            <a:r>
              <a:rPr lang="en-US" dirty="0" err="1"/>
              <a:t>localhost</a:t>
            </a:r>
            <a:r>
              <a:rPr lang="en-US" dirty="0"/>
              <a:t>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match(/Welcome Home/) }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describe command('curl http://localhost:8080') do</a:t>
            </a:r>
          </a:p>
          <a:p>
            <a:r>
              <a:rPr lang="en-US" dirty="0"/>
              <a:t>    its(:</a:t>
            </a:r>
            <a:r>
              <a:rPr lang="en-US" dirty="0" err="1"/>
              <a:t>stdout</a:t>
            </a:r>
            <a:r>
              <a:rPr lang="en-US" dirty="0"/>
              <a:t>) { should match(/Welcome Admin/)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68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This will make our recipe much cleaner.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Create a custom resource that create the admin site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Allow the custom resource to have configurable properties</a:t>
            </a:r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5893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/>
              <a:t> </a:t>
            </a:r>
            <a:r>
              <a:rPr lang="en-US" dirty="0" smtClean="0"/>
              <a:t>Create - Site 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Create the property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Replace the hard-coded within the custom resource's action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Update the usage of custom resource in the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2176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/>
              <a:t> </a:t>
            </a:r>
            <a:r>
              <a:rPr lang="en-US" dirty="0" smtClean="0"/>
              <a:t>Create - Site 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 smtClean="0"/>
              <a:t>Create the property</a:t>
            </a:r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 smtClean="0"/>
              <a:t>Replace the hard-coded within the custom resource's action</a:t>
            </a:r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 smtClean="0"/>
              <a:t>Update the usage of custom resource in the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57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73816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Add the functionality to the custom resource to remove a </a:t>
            </a:r>
            <a:r>
              <a:rPr lang="en-US" dirty="0" err="1" smtClean="0"/>
              <a:t>vhost</a:t>
            </a:r>
            <a:endParaRPr lang="en-US" dirty="0" smtClean="0"/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Removes the configuration file</a:t>
            </a:r>
          </a:p>
          <a:p>
            <a:pPr lvl="1" algn="l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Restarts the Apache service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Update the unit tests and integration tests to remove expectations for the default site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Remove the default default 'welcome'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9488753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Vhost</a:t>
            </a:r>
            <a:r>
              <a:rPr lang="en-US" dirty="0" smtClean="0"/>
              <a:t> Remove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60725"/>
            <a:ext cx="12319000" cy="4576024"/>
          </a:xfrm>
        </p:spPr>
        <p:txBody>
          <a:bodyPr/>
          <a:lstStyle/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Add the functionality to the custom resource to remove a </a:t>
            </a:r>
            <a:r>
              <a:rPr lang="en-US" dirty="0" err="1"/>
              <a:t>vhost</a:t>
            </a:r>
            <a:endParaRPr lang="en-US" dirty="0"/>
          </a:p>
          <a:p>
            <a:pPr lvl="1" algn="l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Removes the directory that is created</a:t>
            </a:r>
          </a:p>
          <a:p>
            <a:pPr lvl="1" algn="l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Removes the configuration file</a:t>
            </a:r>
          </a:p>
          <a:p>
            <a:pPr lvl="1" algn="l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Restarts the Apache service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Update the unit tests and integration tests to remove expectations for the default site</a:t>
            </a:r>
          </a:p>
          <a:p>
            <a:pPr>
              <a:lnSpc>
                <a:spcPct val="120000"/>
              </a:lnSpc>
              <a:buFont typeface="Wingdings" charset="2"/>
              <a:buChar char="ü"/>
            </a:pPr>
            <a:r>
              <a:rPr lang="en-US" dirty="0"/>
              <a:t>Remove the default default 'welcome'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136004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Unused Custom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custom resource actions that you do not use are not tested. That requires the exploration of testing them with a custom cookbook. That can explore in another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1202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to reinforce the things learned.</a:t>
            </a:r>
          </a:p>
        </p:txBody>
      </p:sp>
    </p:spTree>
    <p:extLst>
      <p:ext uri="{BB962C8B-B14F-4D97-AF65-F5344CB8AC3E}">
        <p14:creationId xmlns:p14="http://schemas.microsoft.com/office/powerpoint/2010/main" val="5049908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      apache::default</a:t>
            </a:r>
          </a:p>
          <a:p>
            <a:r>
              <a:rPr lang="en-US" dirty="0" smtClean="0"/>
              <a:t>         </a:t>
            </a:r>
            <a:r>
              <a:rPr lang="en-US" dirty="0"/>
              <a:t>Command "curl http://</a:t>
            </a:r>
            <a:r>
              <a:rPr lang="en-US" dirty="0" err="1"/>
              <a:t>localhost</a:t>
            </a:r>
            <a:r>
              <a:rPr lang="en-US" dirty="0"/>
              <a:t>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/Welcome Home/</a:t>
            </a:r>
          </a:p>
          <a:p>
            <a:r>
              <a:rPr lang="en-US" dirty="0"/>
              <a:t>         Command "curl http://localhost:8080"</a:t>
            </a:r>
          </a:p>
          <a:p>
            <a:r>
              <a:rPr lang="en-US" dirty="0"/>
              <a:t>          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             should match /Welcome Admin/</a:t>
            </a:r>
          </a:p>
          <a:p>
            <a:endParaRPr lang="en-US" dirty="0"/>
          </a:p>
          <a:p>
            <a:r>
              <a:rPr lang="en-US" dirty="0"/>
              <a:t>       Finished in 0.06244 seconds (files took 0.25555 seconds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       2 examples, 0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Existing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329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the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need to make sure everything works before we get started.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Review and execute the integration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and execute the unit tests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Review the default recipe</a:t>
            </a: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  <a:p>
            <a:pPr marL="342900" indent="-342900">
              <a:buFont typeface="Wingdings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097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/>
              <a:t>require '</a:t>
            </a:r>
            <a:r>
              <a:rPr lang="en-US" sz="2000" dirty="0" err="1"/>
              <a:t>spec_helper</a:t>
            </a:r>
            <a:r>
              <a:rPr lang="en-US" sz="2000" dirty="0"/>
              <a:t>'</a:t>
            </a:r>
          </a:p>
          <a:p>
            <a:endParaRPr lang="en-US" sz="2000" dirty="0"/>
          </a:p>
          <a:p>
            <a:r>
              <a:rPr lang="en-US" sz="2000" dirty="0"/>
              <a:t>describe 'apache::default' do</a:t>
            </a:r>
          </a:p>
          <a:p>
            <a:r>
              <a:rPr lang="en-US" sz="2000" dirty="0"/>
              <a:t>  context 'When all attributes are default, on an unspecified platform' do</a:t>
            </a:r>
          </a:p>
          <a:p>
            <a:r>
              <a:rPr lang="en-US" sz="2000" dirty="0"/>
              <a:t>    let(:</a:t>
            </a:r>
            <a:r>
              <a:rPr lang="en-US" sz="2000" dirty="0" err="1"/>
              <a:t>chef_run</a:t>
            </a:r>
            <a:r>
              <a:rPr lang="en-US" sz="2000" dirty="0"/>
              <a:t>) do</a:t>
            </a:r>
          </a:p>
          <a:p>
            <a:r>
              <a:rPr lang="en-US" sz="2000" dirty="0"/>
              <a:t>      runner = </a:t>
            </a:r>
            <a:r>
              <a:rPr lang="en-US" sz="2000" dirty="0" err="1"/>
              <a:t>ChefSpec</a:t>
            </a:r>
            <a:r>
              <a:rPr lang="en-US" sz="2000" dirty="0"/>
              <a:t>::</a:t>
            </a:r>
            <a:r>
              <a:rPr lang="en-US" sz="2000" dirty="0" err="1"/>
              <a:t>ServerRunner.new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/>
              <a:t>runner.converge</a:t>
            </a:r>
            <a:r>
              <a:rPr lang="en-US" sz="2000" dirty="0"/>
              <a:t>(</a:t>
            </a:r>
            <a:r>
              <a:rPr lang="en-US" sz="2000" dirty="0" err="1"/>
              <a:t>described_recipe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end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it </a:t>
            </a:r>
            <a:r>
              <a:rPr lang="en-US" sz="2000" dirty="0"/>
              <a:t>'converges successfully' do</a:t>
            </a:r>
          </a:p>
          <a:p>
            <a:r>
              <a:rPr lang="en-US" sz="2000" dirty="0"/>
              <a:t>      expect { </a:t>
            </a:r>
            <a:r>
              <a:rPr lang="en-US" sz="2000" dirty="0" err="1"/>
              <a:t>chef_run</a:t>
            </a:r>
            <a:r>
              <a:rPr lang="en-US" sz="2000" dirty="0"/>
              <a:t> }.</a:t>
            </a:r>
            <a:r>
              <a:rPr lang="en-US" sz="2000" dirty="0" err="1"/>
              <a:t>to_not</a:t>
            </a:r>
            <a:r>
              <a:rPr lang="en-US" sz="2000" dirty="0"/>
              <a:t> </a:t>
            </a:r>
            <a:r>
              <a:rPr lang="en-US" sz="2000" dirty="0" err="1"/>
              <a:t>raise_error</a:t>
            </a:r>
            <a:endParaRPr lang="en-US" sz="2000" dirty="0"/>
          </a:p>
          <a:p>
            <a:r>
              <a:rPr lang="en-US" sz="2000" dirty="0"/>
              <a:t>    end</a:t>
            </a:r>
          </a:p>
          <a:p>
            <a:endParaRPr lang="en-US" sz="2000" dirty="0" smtClean="0"/>
          </a:p>
          <a:p>
            <a:r>
              <a:rPr lang="en-US" sz="2000" dirty="0" smtClean="0"/>
              <a:t># ... CONTINUES ON THE NEXT SLIDE ...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781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21104" y="2113747"/>
            <a:ext cx="14423693" cy="5937369"/>
          </a:xfrm>
        </p:spPr>
        <p:txBody>
          <a:bodyPr>
            <a:noAutofit/>
          </a:bodyPr>
          <a:lstStyle/>
          <a:p>
            <a:r>
              <a:rPr lang="en-US" sz="2000" dirty="0" smtClean="0"/>
              <a:t># ... CONTINUES FROM THE PREVIOUS SLIDE ...</a:t>
            </a:r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'installs the necessary package'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install_package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   it </a:t>
            </a:r>
            <a:r>
              <a:rPr lang="en-US" sz="2000" dirty="0"/>
              <a:t>'starts the necessary service' do</a:t>
            </a:r>
          </a:p>
          <a:p>
            <a:r>
              <a:rPr lang="en-US" sz="2000" dirty="0" smtClean="0"/>
              <a:t>    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start_service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 smtClean="0"/>
              <a:t>    end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/>
              <a:t>it 'enables the necessary service' do</a:t>
            </a:r>
          </a:p>
          <a:p>
            <a:r>
              <a:rPr lang="en-US" sz="2000" dirty="0"/>
              <a:t>      expect(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enable_service</a:t>
            </a:r>
            <a:r>
              <a:rPr lang="en-US" sz="2000" dirty="0"/>
              <a:t>('</a:t>
            </a:r>
            <a:r>
              <a:rPr lang="en-US" sz="2000" dirty="0" err="1"/>
              <a:t>httpd</a:t>
            </a:r>
            <a:r>
              <a:rPr lang="en-US" sz="2000" dirty="0"/>
              <a:t>')</a:t>
            </a:r>
          </a:p>
          <a:p>
            <a:r>
              <a:rPr lang="en-US" sz="2000" dirty="0"/>
              <a:t>    end</a:t>
            </a:r>
            <a:endParaRPr lang="en-US" sz="2000" dirty="0" smtClean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693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the Existing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# ... CONTINUES FROM THE PREVIOUS SLIDE ...</a:t>
            </a:r>
          </a:p>
          <a:p>
            <a:endParaRPr lang="en-US" sz="2000" dirty="0" smtClean="0"/>
          </a:p>
          <a:p>
            <a:r>
              <a:rPr lang="en-US" sz="2000" dirty="0" smtClean="0"/>
              <a:t>describe </a:t>
            </a:r>
            <a:r>
              <a:rPr lang="en-US" sz="2000" dirty="0"/>
              <a:t>'for the default site' do</a:t>
            </a:r>
          </a:p>
          <a:p>
            <a:r>
              <a:rPr lang="en-US" sz="2000" dirty="0" smtClean="0"/>
              <a:t>  it </a:t>
            </a:r>
            <a:r>
              <a:rPr lang="en-US" sz="2000" dirty="0"/>
              <a:t>'writes out a new home page' do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expect</a:t>
            </a:r>
            <a:r>
              <a:rPr lang="en-US" sz="2000" dirty="0"/>
              <a:t>(</a:t>
            </a:r>
            <a:r>
              <a:rPr lang="en-US" sz="2000" dirty="0" err="1"/>
              <a:t>chef_run</a:t>
            </a:r>
            <a:r>
              <a:rPr lang="en-US" sz="2000" dirty="0"/>
              <a:t>).to </a:t>
            </a:r>
            <a:r>
              <a:rPr lang="en-US" sz="2000" dirty="0" err="1"/>
              <a:t>render_file</a:t>
            </a:r>
            <a:r>
              <a:rPr lang="en-US" sz="2000" dirty="0"/>
              <a:t>('/</a:t>
            </a:r>
            <a:r>
              <a:rPr lang="en-US" sz="2000" dirty="0" err="1"/>
              <a:t>var</a:t>
            </a:r>
            <a:r>
              <a:rPr lang="en-US" sz="2000" dirty="0"/>
              <a:t>/www/html/</a:t>
            </a:r>
            <a:r>
              <a:rPr lang="en-US" sz="2000" dirty="0" err="1"/>
              <a:t>index.html</a:t>
            </a:r>
            <a:r>
              <a:rPr lang="en-US" sz="2000" dirty="0"/>
              <a:t>').</a:t>
            </a:r>
            <a:r>
              <a:rPr lang="en-US" sz="2000" dirty="0" err="1"/>
              <a:t>with_content</a:t>
            </a:r>
            <a:r>
              <a:rPr lang="en-US" sz="2000" dirty="0"/>
              <a:t>('&lt;h1&gt;Welcome Home!&lt;/h1&gt;')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end</a:t>
            </a:r>
            <a:endParaRPr lang="en-US" sz="2000" dirty="0"/>
          </a:p>
          <a:p>
            <a:r>
              <a:rPr lang="en-US" sz="2000" dirty="0" smtClean="0"/>
              <a:t>end</a:t>
            </a:r>
          </a:p>
          <a:p>
            <a:endParaRPr lang="en-US" sz="2000" dirty="0"/>
          </a:p>
          <a:p>
            <a:r>
              <a:rPr lang="en-US" sz="2000" dirty="0" smtClean="0"/>
              <a:t># </a:t>
            </a:r>
            <a:r>
              <a:rPr lang="en-US" sz="2000" dirty="0"/>
              <a:t>... CONTINUES ON THE NEXT SLIDE ..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~/apache/spec/unit/recipes/</a:t>
            </a:r>
            <a:r>
              <a:rPr lang="en-US" dirty="0" err="1" smtClean="0"/>
              <a:t>default_spec.rb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847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15427</TotalTime>
  <Words>3642</Words>
  <Application>Microsoft Macintosh PowerPoint</Application>
  <PresentationFormat>Custom</PresentationFormat>
  <Paragraphs>487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Template</vt:lpstr>
      <vt:lpstr>Interaction</vt:lpstr>
      <vt:lpstr>Creating a Custom Resource</vt:lpstr>
      <vt:lpstr>Objectives</vt:lpstr>
      <vt:lpstr>Review the Cookbook</vt:lpstr>
      <vt:lpstr>Review the Existing Integration Tests</vt:lpstr>
      <vt:lpstr>Execute the Existing Integration Tests</vt:lpstr>
      <vt:lpstr>Review the Cookbook</vt:lpstr>
      <vt:lpstr>Review the Existing Unit Tests</vt:lpstr>
      <vt:lpstr>Review the Existing Unit Tests</vt:lpstr>
      <vt:lpstr>Review the Existing Unit Tests</vt:lpstr>
      <vt:lpstr>Review the Existing Unit Tests</vt:lpstr>
      <vt:lpstr>Review the Cookbook</vt:lpstr>
      <vt:lpstr>Execute the Existing Unit Tests</vt:lpstr>
      <vt:lpstr>PowerPoint Presentation</vt:lpstr>
      <vt:lpstr>PowerPoint Presentation</vt:lpstr>
      <vt:lpstr>PowerPoint Presentation</vt:lpstr>
      <vt:lpstr>PowerPoint Presentation</vt:lpstr>
      <vt:lpstr>Review the Cookbook</vt:lpstr>
      <vt:lpstr>Creating a Custom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Custom Resource</vt:lpstr>
      <vt:lpstr>PowerPoint Presentation</vt:lpstr>
      <vt:lpstr>PowerPoint Presentation</vt:lpstr>
      <vt:lpstr>Property - Name Attribute</vt:lpstr>
      <vt:lpstr>PowerPoint Presentation</vt:lpstr>
      <vt:lpstr>PowerPoint Presentation</vt:lpstr>
      <vt:lpstr>Creating a Custom Resource</vt:lpstr>
      <vt:lpstr>Apache Vhost Create - Site Port</vt:lpstr>
      <vt:lpstr>Apache Vhost Create - Site Port</vt:lpstr>
      <vt:lpstr>Apache Vhost Remove Action</vt:lpstr>
      <vt:lpstr>Apache Vhost Remove Action</vt:lpstr>
      <vt:lpstr>Testing Unused Custom Resources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2134</cp:revision>
  <cp:lastPrinted>2015-02-07T23:49:10Z</cp:lastPrinted>
  <dcterms:created xsi:type="dcterms:W3CDTF">2012-09-13T17:36:07Z</dcterms:created>
  <dcterms:modified xsi:type="dcterms:W3CDTF">2016-03-08T23:06:34Z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