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65"/>
  </p:notesMasterIdLst>
  <p:handoutMasterIdLst>
    <p:handoutMasterId r:id="rId66"/>
  </p:handoutMasterIdLst>
  <p:sldIdLst>
    <p:sldId id="256" r:id="rId7"/>
    <p:sldId id="257" r:id="rId8"/>
    <p:sldId id="258" r:id="rId9"/>
    <p:sldId id="267" r:id="rId10"/>
    <p:sldId id="269" r:id="rId11"/>
    <p:sldId id="299" r:id="rId12"/>
    <p:sldId id="268" r:id="rId13"/>
    <p:sldId id="271" r:id="rId14"/>
    <p:sldId id="270" r:id="rId15"/>
    <p:sldId id="272" r:id="rId16"/>
    <p:sldId id="300" r:id="rId17"/>
    <p:sldId id="273" r:id="rId18"/>
    <p:sldId id="274" r:id="rId19"/>
    <p:sldId id="276" r:id="rId20"/>
    <p:sldId id="275" r:id="rId21"/>
    <p:sldId id="277" r:id="rId22"/>
    <p:sldId id="301" r:id="rId23"/>
    <p:sldId id="278" r:id="rId24"/>
    <p:sldId id="279" r:id="rId25"/>
    <p:sldId id="280" r:id="rId26"/>
    <p:sldId id="281" r:id="rId27"/>
    <p:sldId id="282" r:id="rId28"/>
    <p:sldId id="288" r:id="rId29"/>
    <p:sldId id="290" r:id="rId30"/>
    <p:sldId id="289" r:id="rId31"/>
    <p:sldId id="284" r:id="rId32"/>
    <p:sldId id="283" r:id="rId33"/>
    <p:sldId id="285" r:id="rId34"/>
    <p:sldId id="286" r:id="rId35"/>
    <p:sldId id="287" r:id="rId36"/>
    <p:sldId id="291" r:id="rId37"/>
    <p:sldId id="292" r:id="rId38"/>
    <p:sldId id="293" r:id="rId39"/>
    <p:sldId id="302" r:id="rId40"/>
    <p:sldId id="304" r:id="rId41"/>
    <p:sldId id="315" r:id="rId42"/>
    <p:sldId id="305" r:id="rId43"/>
    <p:sldId id="316" r:id="rId44"/>
    <p:sldId id="317" r:id="rId45"/>
    <p:sldId id="303" r:id="rId46"/>
    <p:sldId id="309" r:id="rId47"/>
    <p:sldId id="311" r:id="rId48"/>
    <p:sldId id="324" r:id="rId49"/>
    <p:sldId id="310" r:id="rId50"/>
    <p:sldId id="296" r:id="rId51"/>
    <p:sldId id="329" r:id="rId52"/>
    <p:sldId id="330" r:id="rId53"/>
    <p:sldId id="331" r:id="rId54"/>
    <p:sldId id="334" r:id="rId55"/>
    <p:sldId id="325" r:id="rId56"/>
    <p:sldId id="335" r:id="rId57"/>
    <p:sldId id="326" r:id="rId58"/>
    <p:sldId id="327" r:id="rId59"/>
    <p:sldId id="328" r:id="rId60"/>
    <p:sldId id="333" r:id="rId61"/>
    <p:sldId id="264" r:id="rId62"/>
    <p:sldId id="266" r:id="rId63"/>
    <p:sldId id="265" r:id="rId6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0615" autoAdjust="0"/>
  </p:normalViewPr>
  <p:slideViewPr>
    <p:cSldViewPr snapToGrid="0">
      <p:cViewPr>
        <p:scale>
          <a:sx n="94" d="100"/>
          <a:sy n="94" d="100"/>
        </p:scale>
        <p:origin x="1704" y="61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2016-03-10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2016-03-10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74319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8241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0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admin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the </a:t>
            </a:r>
            <a:r>
              <a:rPr lang="en-US" sz="2000" dirty="0" smtClean="0"/>
              <a:t>directory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configuration</a:t>
            </a:r>
            <a:r>
              <a:rPr lang="en-US" sz="2000" dirty="0"/>
              <a:t>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('Listen 8080')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8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695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/webagent-cookie.rb:458: warning: already initialized constant </a:t>
            </a:r>
            <a:r>
              <a:rPr lang="en-US" dirty="0" err="1"/>
              <a:t>HTTPClient</a:t>
            </a:r>
            <a:r>
              <a:rPr lang="en-US" dirty="0"/>
              <a:t>::</a:t>
            </a:r>
            <a:r>
              <a:rPr lang="en-US" dirty="0" err="1"/>
              <a:t>CookieManager</a:t>
            </a:r>
            <a:endParaRPr lang="en-US" dirty="0"/>
          </a:p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/cookie.rb:8: warning: previous definition of </a:t>
            </a:r>
            <a:r>
              <a:rPr lang="en-US" dirty="0" err="1"/>
              <a:t>CookieManager</a:t>
            </a:r>
            <a:r>
              <a:rPr lang="en-US" dirty="0"/>
              <a:t> was here</a:t>
            </a:r>
          </a:p>
          <a:p>
            <a:r>
              <a:rPr lang="en-US" dirty="0"/>
              <a:t>........</a:t>
            </a:r>
          </a:p>
          <a:p>
            <a:endParaRPr lang="en-US" dirty="0"/>
          </a:p>
          <a:p>
            <a:r>
              <a:rPr lang="en-US" dirty="0"/>
              <a:t>Finished in 1.09 seconds (files took 8.8 seconds to load)</a:t>
            </a:r>
          </a:p>
          <a:p>
            <a:r>
              <a:rPr lang="en-US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Existing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613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069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directory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4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service </a:t>
            </a:r>
            <a:r>
              <a:rPr lang="en-US" sz="2000" dirty="0"/>
              <a:t>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9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03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will make our recipe much cleaner.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112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Compiling Cookbooks...</a:t>
            </a:r>
          </a:p>
          <a:p>
            <a:r>
              <a:rPr lang="en-US" sz="2000" dirty="0"/>
              <a:t>Recipe: </a:t>
            </a:r>
            <a:r>
              <a:rPr lang="en-US" sz="2000" dirty="0" err="1"/>
              <a:t>code_generator</a:t>
            </a:r>
            <a:r>
              <a:rPr lang="en-US" sz="2000" dirty="0"/>
              <a:t>::</a:t>
            </a:r>
            <a:r>
              <a:rPr lang="en-US" sz="2000" dirty="0" err="1"/>
              <a:t>lwrp</a:t>
            </a:r>
            <a:endParaRPr lang="en-US" sz="2000" dirty="0"/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/scratch/extending-cookbook/apache/resources] action create</a:t>
            </a:r>
          </a:p>
          <a:p>
            <a:r>
              <a:rPr lang="en-US" sz="2000" dirty="0"/>
              <a:t>    - create new directory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</a:t>
            </a:r>
          </a:p>
          <a:p>
            <a:r>
              <a:rPr lang="en-US" sz="2000" dirty="0"/>
              <a:t>  * template[/Users/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] action create</a:t>
            </a:r>
          </a:p>
          <a:p>
            <a:r>
              <a:rPr lang="en-US" sz="2000" dirty="0"/>
              <a:t>    - create new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endParaRPr lang="en-US" sz="2000" dirty="0"/>
          </a:p>
          <a:p>
            <a:r>
              <a:rPr lang="en-US" sz="2000" dirty="0"/>
              <a:t>    - update content in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 from none to e3b0c4</a:t>
            </a:r>
          </a:p>
          <a:p>
            <a:r>
              <a:rPr lang="en-US" sz="2000" dirty="0"/>
              <a:t>    (diff output suppressed by 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/scratch/extending-cookbook/apache/providers] action </a:t>
            </a:r>
            <a:r>
              <a:rPr lang="en-US" sz="2000" dirty="0" smtClean="0"/>
              <a:t>create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</a:t>
            </a:r>
            <a:r>
              <a:rPr lang="en-US" dirty="0" err="1" smtClean="0"/>
              <a:t>lwrp</a:t>
            </a:r>
            <a:r>
              <a:rPr lang="en-US" dirty="0" smtClean="0"/>
              <a:t> </a:t>
            </a:r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160956"/>
            <a:ext cx="14420850" cy="7168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511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custom resource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custom resource action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Extract Chef resources into a custom resource action </a:t>
            </a:r>
            <a:r>
              <a:rPr lang="en-US" dirty="0" smtClean="0"/>
              <a:t>implementation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custom resource attributes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providers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637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action :create do</a:t>
            </a:r>
          </a:p>
          <a:p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26190"/>
            <a:ext cx="14404273" cy="16030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006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</a:t>
            </a:r>
            <a:r>
              <a:rPr lang="en-US" sz="2000" dirty="0" err="1" smtClean="0"/>
              <a:t>html',: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432096"/>
            <a:ext cx="14404273" cy="51614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855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package '</a:t>
            </a:r>
            <a:r>
              <a:rPr lang="en-US" sz="2000" dirty="0" err="1" smtClean="0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/www/html/</a:t>
            </a:r>
            <a:r>
              <a:rPr lang="en-US" sz="2000" dirty="0" err="1" smtClean="0"/>
              <a:t>index.html</a:t>
            </a:r>
            <a:r>
              <a:rPr lang="en-US" sz="2000" dirty="0" smtClean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do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727191"/>
            <a:ext cx="14404273" cy="23257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462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variables(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/apache/admins/html',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:port =&gt;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133095"/>
            <a:ext cx="14404273" cy="45146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465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188606"/>
            <a:ext cx="14404273" cy="10539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707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Finished in 1.21 seconds (files took 7.65 seconds to load)</a:t>
            </a:r>
          </a:p>
          <a:p>
            <a:r>
              <a:rPr lang="en-US" sz="2000" dirty="0"/>
              <a:t>8 examples, 3 failures</a:t>
            </a:r>
          </a:p>
          <a:p>
            <a:endParaRPr lang="en-US" sz="2000" dirty="0"/>
          </a:p>
          <a:p>
            <a:r>
              <a:rPr lang="en-US" sz="2000" dirty="0"/>
              <a:t>Failed examples:</a:t>
            </a:r>
          </a:p>
          <a:p>
            <a:endParaRPr lang="en-US" sz="2000" dirty="0"/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./spec/unit/recipes/default_spec.rb:39 # apache::default When all attributes are default, on an unspecified platform for the admin site creates the admin directory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./spec/unit/recipes/default_spec.rb:43 # apache::default When all attributes are default, on an unspecified platform for the admin site creates an admin configuration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./spec/unit/recipes/default_spec.rb:47 # apache::default When all attributes are default, on an unspecified platform for the admin site creates a new home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2715073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21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context 'When all attributes are default, on an unspecified platform'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</a:t>
            </a:r>
            <a:r>
              <a:rPr lang="en-US" dirty="0" err="1" smtClean="0"/>
              <a:t>step_into</a:t>
            </a:r>
            <a:r>
              <a:rPr lang="en-US" dirty="0" smtClean="0"/>
              <a:t>: ['</a:t>
            </a:r>
            <a:r>
              <a:rPr lang="en-US" dirty="0" err="1" smtClean="0"/>
              <a:t>apache_vhost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# ... CONTINUES ON THE NEXT SLIDE ...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067004"/>
            <a:ext cx="14404273" cy="4593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00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6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================================================================================</a:t>
            </a:r>
          </a:p>
          <a:p>
            <a:r>
              <a:rPr lang="en-US" sz="2000" dirty="0"/>
              <a:t>Error executing action `create` on resource '</a:t>
            </a:r>
            <a:r>
              <a:rPr lang="en-US" sz="2000" dirty="0" err="1"/>
              <a:t>apache_vhost</a:t>
            </a:r>
            <a:r>
              <a:rPr lang="en-US" sz="2000" dirty="0"/>
              <a:t>[admin]'</a:t>
            </a:r>
          </a:p>
          <a:p>
            <a:r>
              <a:rPr lang="en-US" sz="2000" dirty="0"/>
              <a:t>================================================================================</a:t>
            </a:r>
          </a:p>
          <a:p>
            <a:endParaRPr lang="en-US" sz="2000" dirty="0"/>
          </a:p>
          <a:p>
            <a:r>
              <a:rPr lang="en-US" sz="2000" dirty="0"/>
              <a:t>Chef::Exceptions::</a:t>
            </a:r>
            <a:r>
              <a:rPr lang="en-US" sz="2000" dirty="0" err="1"/>
              <a:t>ResourceNotFound</a:t>
            </a:r>
            <a:endParaRPr lang="en-US" sz="2000" dirty="0"/>
          </a:p>
          <a:p>
            <a:r>
              <a:rPr lang="en-US" sz="2000" dirty="0"/>
              <a:t>----------------------------------</a:t>
            </a:r>
          </a:p>
          <a:p>
            <a:r>
              <a:rPr lang="en-US" sz="2000" dirty="0"/>
              <a:t>resource template[/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] </a:t>
            </a:r>
            <a:r>
              <a:rPr lang="en-US" sz="2000" dirty="0"/>
              <a:t>is configured to notify resource service[</a:t>
            </a:r>
            <a:r>
              <a:rPr lang="en-US" sz="2000" dirty="0" err="1"/>
              <a:t>httpd</a:t>
            </a:r>
            <a:r>
              <a:rPr lang="en-US" sz="2000" dirty="0"/>
              <a:t>] with action restart, but service[</a:t>
            </a:r>
            <a:r>
              <a:rPr lang="en-US" sz="2000" dirty="0" err="1"/>
              <a:t>httpd</a:t>
            </a:r>
            <a:r>
              <a:rPr lang="en-US" sz="2000" dirty="0"/>
              <a:t>] cannot be found in the resource collection. template[/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] </a:t>
            </a:r>
            <a:r>
              <a:rPr lang="en-US" sz="2000" dirty="0"/>
              <a:t>is defined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/kitchen/cache/cookbooks/apache/resources/vhost.rb:9:in `block in </a:t>
            </a:r>
            <a:r>
              <a:rPr lang="en-US" sz="2000" dirty="0" err="1"/>
              <a:t>class_from_file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Resource Declaration:</a:t>
            </a:r>
          </a:p>
          <a:p>
            <a:r>
              <a:rPr lang="en-US" sz="2000" dirty="0"/>
              <a:t>---------------------</a:t>
            </a:r>
          </a:p>
          <a:p>
            <a:r>
              <a:rPr lang="en-US" sz="2000" dirty="0"/>
              <a:t>#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/kitchen/cache/cookbooks/apache/recipes/</a:t>
            </a:r>
            <a:r>
              <a:rPr lang="en-US" sz="2000" dirty="0" err="1" smtClean="0"/>
              <a:t>default.rb</a:t>
            </a:r>
            <a:endParaRPr lang="en-US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4714795"/>
            <a:ext cx="14420850" cy="1405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8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</a:t>
            </a:r>
            <a:r>
              <a:rPr lang="en-US" sz="2000" dirty="0" err="1" smtClean="0"/>
              <a:t>html',: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526259"/>
            <a:ext cx="14404273" cy="481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30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/>
              <a:t>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512887"/>
            <a:ext cx="14404273" cy="4188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234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-----&gt; Starting Kitchen (v1.4.2)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Converging &lt;default-centos-67&gt;...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Chef Omnibus installation detected (install only if missing)</a:t>
            </a:r>
          </a:p>
          <a:p>
            <a:r>
              <a:rPr lang="en-US" sz="2000" dirty="0" smtClean="0"/>
              <a:t>      Synchronizing </a:t>
            </a:r>
            <a:r>
              <a:rPr lang="en-US" sz="2000" dirty="0"/>
              <a:t>Cookbooks:</a:t>
            </a:r>
          </a:p>
          <a:p>
            <a:r>
              <a:rPr lang="en-US" sz="2000" dirty="0"/>
              <a:t>         - apache (0.1.0)</a:t>
            </a:r>
          </a:p>
          <a:p>
            <a:r>
              <a:rPr lang="en-US" sz="2000" dirty="0"/>
              <a:t>       Compiling Cookbooks...</a:t>
            </a:r>
          </a:p>
          <a:p>
            <a:r>
              <a:rPr lang="en-US" sz="2000" dirty="0"/>
              <a:t>       Converging 4 resources</a:t>
            </a:r>
          </a:p>
          <a:p>
            <a:r>
              <a:rPr lang="en-US" sz="2000" dirty="0"/>
              <a:t>       Recipe: apache::default</a:t>
            </a:r>
          </a:p>
          <a:p>
            <a:r>
              <a:rPr lang="en-US" sz="2000" dirty="0"/>
              <a:t>        (up to date)</a:t>
            </a:r>
          </a:p>
          <a:p>
            <a:r>
              <a:rPr lang="en-US" sz="2000" dirty="0"/>
              <a:t>         * file[/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] action create (up to date)</a:t>
            </a:r>
          </a:p>
          <a:p>
            <a:r>
              <a:rPr lang="en-US" sz="2000" dirty="0"/>
              <a:t>         * </a:t>
            </a:r>
            <a:r>
              <a:rPr lang="en-US" sz="2000" dirty="0" err="1"/>
              <a:t>apache_vhost</a:t>
            </a:r>
            <a:r>
              <a:rPr lang="en-US" sz="2000" dirty="0"/>
              <a:t>[admin] action create</a:t>
            </a:r>
          </a:p>
          <a:p>
            <a:r>
              <a:rPr lang="en-US" sz="2000" dirty="0" smtClean="0"/>
              <a:t>       Finished </a:t>
            </a:r>
            <a:r>
              <a:rPr lang="en-US" sz="2000" dirty="0"/>
              <a:t>converging &lt;default-centos-67&gt; (0m5.18s).</a:t>
            </a:r>
          </a:p>
          <a:p>
            <a:r>
              <a:rPr lang="en-US" sz="2000" dirty="0"/>
              <a:t>-----&gt; Kitchen is finished. (0m5.86s)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716040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506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6485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will make our recipe much cleaner.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13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String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action :create do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125663"/>
            <a:ext cx="14404975" cy="495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8893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 # ... CONTINUES ON THE </a:t>
            </a:r>
            <a:r>
              <a:rPr lang="en-US" sz="2000" dirty="0" smtClean="0"/>
              <a:t>PREVIOUS </a:t>
            </a:r>
            <a:r>
              <a:rPr lang="en-US" sz="2000" dirty="0"/>
              <a:t>SLIDE 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action </a:t>
            </a:r>
            <a:r>
              <a:rPr lang="en-US" sz="2000" dirty="0"/>
              <a:t>:create </a:t>
            </a:r>
            <a:r>
              <a:rPr lang="en-US" sz="2000" dirty="0" smtClean="0"/>
              <a:t>do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file </a:t>
            </a:r>
            <a:r>
              <a:rPr lang="en-US" sz="2000" dirty="0"/>
              <a:t>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}/html/</a:t>
            </a:r>
            <a:r>
              <a:rPr lang="en-US" sz="2000" dirty="0" err="1"/>
              <a:t>index.html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"&lt;h1&gt;Welcome </a:t>
            </a:r>
            <a:r>
              <a:rPr lang="en-US" sz="2000" dirty="0" smtClean="0"/>
              <a:t>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}!&lt;/</a:t>
            </a:r>
            <a:r>
              <a:rPr lang="en-US" sz="2000" dirty="0"/>
              <a:t>h1&gt;"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760725"/>
            <a:ext cx="14404975" cy="455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11615" y="4476113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5404" y="5520281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05684" y="6564462"/>
            <a:ext cx="14442272" cy="81289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636261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</a:t>
            </a:r>
            <a:r>
              <a:rPr lang="en-US" dirty="0" smtClean="0"/>
              <a:t>h1&gt;Welcome home!&lt;/</a:t>
            </a:r>
            <a:r>
              <a:rPr lang="en-US" dirty="0"/>
              <a:t>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</a:t>
            </a:r>
            <a:r>
              <a:rPr lang="en-US" dirty="0" smtClean="0"/>
              <a:t>'admins' </a:t>
            </a:r>
            <a:r>
              <a:rPr lang="en-US" dirty="0"/>
              <a:t>do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</a:t>
            </a:r>
            <a:r>
              <a:rPr lang="en-US" dirty="0" smtClean="0"/>
              <a:t>'admins'</a:t>
            </a:r>
            <a:endParaRPr lang="en-US" dirty="0"/>
          </a:p>
          <a:p>
            <a:r>
              <a:rPr lang="en-US" dirty="0"/>
              <a:t>  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42515"/>
            <a:ext cx="14404273" cy="496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077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 &amp;&amp;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130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describe command('curl http://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</a:t>
            </a:r>
            <a:r>
              <a:rPr lang="en-US" dirty="0" smtClean="0"/>
              <a:t>home</a:t>
            </a:r>
            <a:r>
              <a:rPr lang="en-US" dirty="0"/>
              <a:t>/) }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describe command('curl http://localhost:8080')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</a:t>
            </a:r>
            <a:r>
              <a:rPr lang="en-US" dirty="0" smtClean="0"/>
              <a:t>(/Welcome admins/) </a:t>
            </a:r>
            <a:r>
              <a:rPr lang="en-US" dirty="0"/>
              <a:t>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That's much better.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Allow the custom resource to have configurable </a:t>
            </a:r>
            <a:r>
              <a:rPr lang="en-US" dirty="0" smtClean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4658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-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Create a </a:t>
            </a:r>
            <a:r>
              <a:rPr lang="en-US" b="1" dirty="0" err="1" smtClean="0"/>
              <a:t>site_port</a:t>
            </a:r>
            <a:r>
              <a:rPr lang="en-US" dirty="0" smtClean="0"/>
              <a:t> property that is a </a:t>
            </a:r>
            <a:r>
              <a:rPr lang="en-US" i="1" dirty="0" err="1" smtClean="0"/>
              <a:t>Fixnum</a:t>
            </a:r>
            <a:r>
              <a:rPr lang="en-US" dirty="0"/>
              <a:t> </a:t>
            </a:r>
            <a:r>
              <a:rPr lang="en-US" dirty="0" smtClean="0"/>
              <a:t>with a default value of 80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Replace the hard-coded within the custom resource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Update the usage of custom resource to use the new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21765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</a:t>
            </a:r>
            <a:r>
              <a:rPr lang="en-US" sz="2000" dirty="0" smtClean="0"/>
              <a:t>String, </a:t>
            </a:r>
            <a:r>
              <a:rPr lang="en-US" sz="2000" dirty="0" err="1" smtClean="0"/>
              <a:t>name_attribute</a:t>
            </a:r>
            <a:r>
              <a:rPr lang="en-US" sz="2000" dirty="0" smtClean="0"/>
              <a:t>: true</a:t>
            </a:r>
            <a:endParaRPr lang="en-US" sz="2000" dirty="0"/>
          </a:p>
          <a:p>
            <a:r>
              <a:rPr lang="en-US" sz="2000" dirty="0" smtClean="0"/>
              <a:t>property :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, </a:t>
            </a:r>
            <a:r>
              <a:rPr lang="en-US" sz="2000" dirty="0" err="1" smtClean="0"/>
              <a:t>Fixnum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directory "/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}/html" do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"/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}/html", </a:t>
            </a:r>
            <a:r>
              <a:rPr lang="en-US" sz="2000" dirty="0"/>
              <a:t>:port =&gt; 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REMAINDER OF CUSTOM RESOURCE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518029"/>
            <a:ext cx="14404273" cy="454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15" y="6428086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1105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</a:t>
            </a:r>
            <a:r>
              <a:rPr lang="en-US" dirty="0" smtClean="0"/>
              <a:t>h1&gt;Welcome home!&lt;/</a:t>
            </a:r>
            <a:r>
              <a:rPr lang="en-US" dirty="0"/>
              <a:t>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</a:t>
            </a:r>
            <a:r>
              <a:rPr lang="en-US" dirty="0" smtClean="0"/>
              <a:t>'admins' </a:t>
            </a:r>
            <a:r>
              <a:rPr lang="en-US" dirty="0"/>
              <a:t>do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8080</a:t>
            </a:r>
          </a:p>
          <a:p>
            <a:r>
              <a:rPr lang="en-US" dirty="0" smtClean="0"/>
              <a:t>  </a:t>
            </a:r>
            <a:r>
              <a:rPr lang="en-US" dirty="0"/>
              <a:t>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42" y="5247379"/>
            <a:ext cx="14404273" cy="4680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4425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Vhost</a:t>
            </a:r>
            <a:r>
              <a:rPr lang="en-US" dirty="0"/>
              <a:t> - </a:t>
            </a:r>
            <a:r>
              <a:rPr lang="en-US" dirty="0" err="1" smtClean="0"/>
              <a:t>site_port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Create a </a:t>
            </a:r>
            <a:r>
              <a:rPr lang="en-US" b="1" dirty="0" err="1"/>
              <a:t>site_port</a:t>
            </a:r>
            <a:r>
              <a:rPr lang="en-US" dirty="0"/>
              <a:t> property that is a </a:t>
            </a:r>
            <a:r>
              <a:rPr lang="en-US" i="1" dirty="0" err="1"/>
              <a:t>Fixnum</a:t>
            </a:r>
            <a:r>
              <a:rPr lang="en-US" dirty="0"/>
              <a:t> with a default value of 80</a:t>
            </a:r>
            <a:endParaRPr lang="en-US" i="1" dirty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Replace the hard-coded within the custom resource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Update the usage of custom resource to use the new property</a:t>
            </a:r>
          </a:p>
        </p:txBody>
      </p:sp>
    </p:spTree>
    <p:extLst>
      <p:ext uri="{BB962C8B-B14F-4D97-AF65-F5344CB8AC3E}">
        <p14:creationId xmlns:p14="http://schemas.microsoft.com/office/powerpoint/2010/main" val="40979579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381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Add a new 'remove' action to the </a:t>
            </a:r>
            <a:r>
              <a:rPr lang="en-US" dirty="0" err="1" smtClean="0"/>
              <a:t>apache_vhost</a:t>
            </a:r>
            <a:r>
              <a:rPr lang="en-US" dirty="0" smtClean="0"/>
              <a:t> resource that: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configuration file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Ensure if this resource takes action it will restart the Apache service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Remove the default site by removing the 'welcome' apache </a:t>
            </a:r>
            <a:r>
              <a:rPr lang="en-US" dirty="0" err="1" smtClean="0"/>
              <a:t>vhost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Add a 'users' apache </a:t>
            </a:r>
            <a:r>
              <a:rPr lang="en-US" dirty="0" err="1" smtClean="0"/>
              <a:t>vhost</a:t>
            </a:r>
            <a:r>
              <a:rPr lang="en-US" dirty="0" smtClean="0"/>
              <a:t> that is available on port 80</a:t>
            </a:r>
          </a:p>
          <a:p>
            <a:pPr>
              <a:lnSpc>
                <a:spcPct val="120000"/>
              </a:lnSpc>
            </a:pPr>
            <a:r>
              <a:rPr lang="en-US" dirty="0"/>
              <a:t>Update the unit tests and integration tests to set expect the default site to "</a:t>
            </a:r>
            <a:r>
              <a:rPr lang="en-US" dirty="0" smtClean="0"/>
              <a:t>Welcome users!"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7539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CREATE ACTION ...</a:t>
            </a:r>
          </a:p>
          <a:p>
            <a:endParaRPr lang="en-US" dirty="0"/>
          </a:p>
          <a:p>
            <a:r>
              <a:rPr lang="en-US" dirty="0" smtClean="0"/>
              <a:t>action </a:t>
            </a:r>
            <a:r>
              <a:rPr lang="en-US" dirty="0"/>
              <a:t>:remove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directory </a:t>
            </a:r>
            <a:r>
              <a:rPr lang="en-US" dirty="0" smtClean="0"/>
              <a:t>"/</a:t>
            </a:r>
            <a:r>
              <a:rPr lang="en-US" dirty="0" err="1" smtClean="0"/>
              <a:t>srv</a:t>
            </a:r>
            <a:r>
              <a:rPr lang="en-US" dirty="0" smtClean="0"/>
              <a:t>/apache/#{</a:t>
            </a:r>
            <a:r>
              <a:rPr lang="en-US" dirty="0" err="1" smtClean="0"/>
              <a:t>site_name</a:t>
            </a:r>
            <a:r>
              <a:rPr lang="en-US" dirty="0" smtClean="0"/>
              <a:t>}/html" </a:t>
            </a:r>
            <a:r>
              <a:rPr lang="en-US" dirty="0"/>
              <a:t>do</a:t>
            </a:r>
          </a:p>
          <a:p>
            <a:r>
              <a:rPr lang="en-US" dirty="0"/>
              <a:t>    action :delete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file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/#{</a:t>
            </a:r>
            <a:r>
              <a:rPr lang="en-US" dirty="0" err="1"/>
              <a:t>site_name</a:t>
            </a:r>
            <a:r>
              <a:rPr lang="en-US" dirty="0"/>
              <a:t>}.</a:t>
            </a:r>
            <a:r>
              <a:rPr lang="en-US" dirty="0" err="1"/>
              <a:t>conf</a:t>
            </a:r>
            <a:r>
              <a:rPr lang="en-US" dirty="0"/>
              <a:t>" do</a:t>
            </a:r>
          </a:p>
          <a:p>
            <a:r>
              <a:rPr lang="en-US" dirty="0"/>
              <a:t>    action :delete</a:t>
            </a:r>
          </a:p>
          <a:p>
            <a:r>
              <a:rPr lang="en-US" dirty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40118"/>
            <a:ext cx="14404273" cy="4958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8691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err="1"/>
              <a:t>site_port</a:t>
            </a:r>
            <a:r>
              <a:rPr lang="en-US" sz="2000" dirty="0"/>
              <a:t>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646534"/>
            <a:ext cx="14404273" cy="13664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7070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'welcome' </a:t>
            </a:r>
            <a:r>
              <a:rPr lang="en-US" sz="2000" dirty="0" smtClean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notifies </a:t>
            </a:r>
            <a:r>
              <a:rPr lang="en-US" sz="2000" dirty="0"/>
              <a:t>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:remove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apache_vhost</a:t>
            </a:r>
            <a:r>
              <a:rPr lang="en-US" sz="2000" dirty="0" smtClean="0"/>
              <a:t> 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err="1"/>
              <a:t>site_port</a:t>
            </a:r>
            <a:r>
              <a:rPr lang="en-US" sz="2000" dirty="0"/>
              <a:t>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729013"/>
            <a:ext cx="14404273" cy="1569492"/>
          </a:xfrm>
        </p:spPr>
        <p:txBody>
          <a:bodyPr/>
          <a:lstStyle/>
          <a:p>
            <a:r>
              <a:rPr lang="en-US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0562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apache_vhost</a:t>
            </a:r>
            <a:r>
              <a:rPr lang="en-US" dirty="0" smtClean="0"/>
              <a:t> </a:t>
            </a:r>
            <a:r>
              <a:rPr lang="en-US" dirty="0"/>
              <a:t>'welcome' do</a:t>
            </a:r>
          </a:p>
          <a:p>
            <a:r>
              <a:rPr lang="en-US" dirty="0"/>
              <a:t> </a:t>
            </a:r>
            <a:r>
              <a:rPr lang="en-US" dirty="0" smtClean="0"/>
              <a:t> notifies </a:t>
            </a:r>
            <a:r>
              <a:rPr lang="en-US" dirty="0"/>
              <a:t>:restart, 'service[</a:t>
            </a:r>
            <a:r>
              <a:rPr lang="en-US" dirty="0" err="1"/>
              <a:t>httpd</a:t>
            </a:r>
            <a:r>
              <a:rPr lang="en-US" dirty="0" smtClean="0"/>
              <a:t>]'</a:t>
            </a:r>
          </a:p>
          <a:p>
            <a:r>
              <a:rPr lang="en-US" dirty="0" smtClean="0"/>
              <a:t>  action </a:t>
            </a:r>
            <a:r>
              <a:rPr lang="en-US" dirty="0"/>
              <a:t>:remove</a:t>
            </a:r>
          </a:p>
          <a:p>
            <a:r>
              <a:rPr lang="en-US" dirty="0"/>
              <a:t>end</a:t>
            </a:r>
          </a:p>
          <a:p>
            <a:endParaRPr lang="en-US" dirty="0" smtClean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'users' </a:t>
            </a:r>
            <a:r>
              <a:rPr lang="en-US" dirty="0" smtClean="0"/>
              <a:t>do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site_port</a:t>
            </a:r>
            <a:r>
              <a:rPr lang="en-US" dirty="0" smtClean="0"/>
              <a:t> 80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notifies :restart, 'service[</a:t>
            </a:r>
            <a:r>
              <a:rPr lang="en-US" dirty="0" err="1" smtClean="0"/>
              <a:t>httpd</a:t>
            </a:r>
            <a:r>
              <a:rPr lang="en-US" dirty="0" smtClean="0"/>
              <a:t>]'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action :create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</a:t>
            </a:r>
            <a:r>
              <a:rPr lang="en-US" dirty="0"/>
              <a:t>do</a:t>
            </a:r>
          </a:p>
          <a:p>
            <a:r>
              <a:rPr lang="en-US" dirty="0"/>
              <a:t>  </a:t>
            </a:r>
            <a:r>
              <a:rPr lang="en-US" dirty="0" err="1"/>
              <a:t>site_port</a:t>
            </a:r>
            <a:r>
              <a:rPr lang="en-US" dirty="0"/>
              <a:t> 8080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action :create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3972918"/>
            <a:ext cx="14404273" cy="18819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73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     apache::default</a:t>
            </a:r>
          </a:p>
          <a:p>
            <a:r>
              <a:rPr lang="en-US" dirty="0" smtClean="0"/>
              <a:t>         </a:t>
            </a:r>
            <a:r>
              <a:rPr lang="en-US" dirty="0"/>
              <a:t>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</a:t>
            </a:r>
            <a:r>
              <a:rPr lang="en-US" dirty="0" smtClean="0"/>
              <a:t>home</a:t>
            </a:r>
            <a:r>
              <a:rPr lang="en-US" dirty="0"/>
              <a:t>/</a:t>
            </a:r>
          </a:p>
          <a:p>
            <a:r>
              <a:rPr lang="en-US" dirty="0"/>
              <a:t>         Command "curl http://localhost:8080"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</a:t>
            </a:r>
            <a:r>
              <a:rPr lang="en-US" dirty="0" smtClean="0"/>
              <a:t>/Welcome admins/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Finished in 0.06244 seconds (files took 0.25555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2 examples, 0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Existing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2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# ... </a:t>
            </a:r>
            <a:r>
              <a:rPr lang="en-US" sz="2000" dirty="0" smtClean="0"/>
              <a:t>EXAMPLES DEFINED ABOVE .</a:t>
            </a:r>
            <a:r>
              <a:rPr lang="en-US" sz="2000" dirty="0"/>
              <a:t>..</a:t>
            </a:r>
          </a:p>
          <a:p>
            <a:endParaRPr lang="en-US" sz="2000" dirty="0"/>
          </a:p>
          <a:p>
            <a:r>
              <a:rPr lang="en-US" sz="2000" dirty="0" smtClean="0"/>
              <a:t>  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</a:t>
            </a:r>
            <a:r>
              <a:rPr lang="en-US" sz="2000" dirty="0" err="1"/>
              <a:t>not_to</a:t>
            </a:r>
            <a:r>
              <a:rPr lang="en-US" sz="2000" dirty="0"/>
              <a:t>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dirty="0"/>
              <a:t># ... EXAMPLES DEFINED </a:t>
            </a:r>
            <a:r>
              <a:rPr lang="en-US" sz="2000" dirty="0" smtClean="0"/>
              <a:t>BELOW .</a:t>
            </a:r>
            <a:r>
              <a:rPr lang="en-US" sz="2000" dirty="0"/>
              <a:t>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3335626"/>
            <a:ext cx="14404273" cy="25284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4044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# ... EXAMPLES DEFINED ABOVE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</a:t>
            </a:r>
            <a:r>
              <a:rPr lang="en-US" sz="2000" dirty="0" smtClean="0"/>
              <a:t>user site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directory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/apache/users/html')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configuration</a:t>
            </a:r>
            <a:r>
              <a:rPr lang="en-US" sz="2000" dirty="0"/>
              <a:t>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/>
              <a:t>/</a:t>
            </a:r>
            <a:r>
              <a:rPr lang="en-US" sz="2000" dirty="0" err="1"/>
              <a:t>users.conf</a:t>
            </a:r>
            <a:r>
              <a:rPr lang="en-US" sz="2000" dirty="0" smtClean="0"/>
              <a:t>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/apache/users/html/</a:t>
            </a:r>
            <a:r>
              <a:rPr lang="en-US" sz="2000" dirty="0" err="1" smtClean="0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users!&lt;/</a:t>
            </a:r>
            <a:r>
              <a:rPr lang="en-US" sz="2000" dirty="0"/>
              <a:t>h1&gt;')</a:t>
            </a:r>
          </a:p>
          <a:p>
            <a:r>
              <a:rPr lang="en-US" sz="2000" dirty="0" smtClean="0"/>
              <a:t>  end</a:t>
            </a:r>
          </a:p>
          <a:p>
            <a:r>
              <a:rPr lang="en-US" sz="2000" dirty="0" smtClean="0"/>
              <a:t>  # ... EXAMPLES DEFINED ABOVE ...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580724"/>
            <a:ext cx="14404273" cy="50938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describe command('curl http://</a:t>
            </a:r>
            <a:r>
              <a:rPr lang="en-US" sz="2000" dirty="0" err="1"/>
              <a:t>localhost</a:t>
            </a:r>
            <a:r>
              <a:rPr lang="en-US" sz="2000" dirty="0"/>
              <a:t>') do</a:t>
            </a:r>
          </a:p>
          <a:p>
            <a:r>
              <a:rPr lang="en-US" sz="2000" dirty="0"/>
              <a:t>    its(:</a:t>
            </a:r>
            <a:r>
              <a:rPr lang="en-US" sz="2000" dirty="0" err="1"/>
              <a:t>stdout</a:t>
            </a:r>
            <a:r>
              <a:rPr lang="en-US" sz="2000" dirty="0"/>
              <a:t>) { should </a:t>
            </a:r>
            <a:r>
              <a:rPr lang="en-US" sz="2000" dirty="0" smtClean="0"/>
              <a:t>match(/Welcome users/) </a:t>
            </a:r>
            <a:r>
              <a:rPr lang="en-US" sz="2000" dirty="0"/>
              <a:t>}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describe command('curl http://localhost:8080') do</a:t>
            </a:r>
          </a:p>
          <a:p>
            <a:r>
              <a:rPr lang="en-US" sz="2000" dirty="0"/>
              <a:t>    its(:</a:t>
            </a:r>
            <a:r>
              <a:rPr lang="en-US" sz="2000" dirty="0" err="1"/>
              <a:t>stdout</a:t>
            </a:r>
            <a:r>
              <a:rPr lang="en-US" sz="2000" dirty="0"/>
              <a:t>) { should match</a:t>
            </a:r>
            <a:r>
              <a:rPr lang="en-US" sz="2000" dirty="0" smtClean="0"/>
              <a:t>(/Welcome admins/) </a:t>
            </a:r>
            <a:r>
              <a:rPr lang="en-US" sz="2000" dirty="0"/>
              <a:t>}</a:t>
            </a:r>
          </a:p>
          <a:p>
            <a:r>
              <a:rPr lang="en-US" sz="2000" dirty="0"/>
              <a:t>  end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29212"/>
            <a:ext cx="14404273" cy="4864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42938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.....F...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Failures:</a:t>
            </a:r>
          </a:p>
          <a:p>
            <a:endParaRPr lang="en-US" sz="2000" dirty="0"/>
          </a:p>
          <a:p>
            <a:r>
              <a:rPr lang="en-US" sz="2000" dirty="0"/>
              <a:t>  1) apache::default When all attributes are default, on an unspecified platform for the default site writes out a new home page</a:t>
            </a:r>
          </a:p>
          <a:p>
            <a:r>
              <a:rPr lang="en-US" sz="2000" dirty="0"/>
              <a:t>     Failure/Error: expect(</a:t>
            </a:r>
            <a:r>
              <a:rPr lang="en-US" sz="2000" dirty="0" err="1"/>
              <a:t>chef_run</a:t>
            </a:r>
            <a:r>
              <a:rPr lang="en-US" sz="2000" dirty="0"/>
              <a:t>).</a:t>
            </a:r>
            <a:r>
              <a:rPr lang="en-US" sz="2000" dirty="0" err="1"/>
              <a:t>not_to</a:t>
            </a:r>
            <a:r>
              <a:rPr lang="en-US" sz="2000" dirty="0"/>
              <a:t>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     expected file "/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" matching:</a:t>
            </a:r>
          </a:p>
          <a:p>
            <a:endParaRPr lang="en-US" sz="2000" dirty="0"/>
          </a:p>
          <a:p>
            <a:r>
              <a:rPr lang="en-US" sz="2000" dirty="0"/>
              <a:t>       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</a:t>
            </a:r>
          </a:p>
          <a:p>
            <a:endParaRPr lang="en-US" sz="2000" dirty="0"/>
          </a:p>
          <a:p>
            <a:r>
              <a:rPr lang="en-US" sz="2000" dirty="0"/>
              <a:t>        to not be in Chef run</a:t>
            </a:r>
          </a:p>
          <a:p>
            <a:r>
              <a:rPr lang="en-US" sz="2000" dirty="0"/>
              <a:t>     # ./spec/unit/recipes/default_spec.rb:34:in `block (4 levels) in &lt;top (required)&gt;</a:t>
            </a:r>
            <a:r>
              <a:rPr lang="en-US" sz="2000" dirty="0" smtClean="0"/>
              <a:t>'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2337513"/>
            <a:ext cx="14420850" cy="499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1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5804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1</a:t>
            </a:r>
            <a:r>
              <a:rPr lang="en-US" sz="2000" dirty="0"/>
              <a:t>) apache::default Command "curl http://</a:t>
            </a:r>
            <a:r>
              <a:rPr lang="en-US" sz="2000" dirty="0" err="1"/>
              <a:t>localhost</a:t>
            </a:r>
            <a:r>
              <a:rPr lang="en-US" sz="2000" dirty="0"/>
              <a:t>" </a:t>
            </a:r>
            <a:r>
              <a:rPr lang="en-US" sz="2000" dirty="0" err="1"/>
              <a:t>stdout</a:t>
            </a:r>
            <a:r>
              <a:rPr lang="en-US" sz="2000" dirty="0"/>
              <a:t> should </a:t>
            </a:r>
            <a:r>
              <a:rPr lang="en-US" sz="2000" dirty="0" err="1"/>
              <a:t>eq</a:t>
            </a:r>
            <a:r>
              <a:rPr lang="en-US" sz="2000" dirty="0"/>
              <a:t> ""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Failure/Error: its(:</a:t>
            </a:r>
            <a:r>
              <a:rPr lang="en-US" sz="2000" dirty="0" err="1"/>
              <a:t>stdout</a:t>
            </a:r>
            <a:r>
              <a:rPr lang="en-US" sz="2000" dirty="0"/>
              <a:t>) { should </a:t>
            </a:r>
            <a:r>
              <a:rPr lang="en-US" sz="2000" dirty="0" err="1"/>
              <a:t>eq</a:t>
            </a:r>
            <a:r>
              <a:rPr lang="en-US" sz="2000" dirty="0"/>
              <a:t>("") </a:t>
            </a:r>
            <a:r>
              <a:rPr lang="en-US" sz="2000" dirty="0" smtClean="0"/>
              <a:t>}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     </a:t>
            </a:r>
            <a:r>
              <a:rPr lang="en-US" sz="2000" dirty="0"/>
              <a:t>expected: ""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       got: "&lt;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</a:t>
            </a:r>
            <a:r>
              <a:rPr lang="en-US" sz="2000" dirty="0" smtClean="0"/>
              <a:t>"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     </a:t>
            </a:r>
            <a:r>
              <a:rPr lang="en-US" sz="2000" dirty="0"/>
              <a:t>(compared using ==)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  /bin/</a:t>
            </a:r>
            <a:r>
              <a:rPr lang="en-US" sz="2000" dirty="0" err="1"/>
              <a:t>sh</a:t>
            </a:r>
            <a:r>
              <a:rPr lang="en-US" sz="2000" dirty="0"/>
              <a:t> -c curl\ http://</a:t>
            </a:r>
            <a:r>
              <a:rPr lang="en-US" sz="2000" dirty="0" err="1"/>
              <a:t>localhost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 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# /</a:t>
            </a:r>
            <a:r>
              <a:rPr lang="en-US" sz="2000" dirty="0" err="1"/>
              <a:t>tmp</a:t>
            </a:r>
            <a:r>
              <a:rPr lang="en-US" sz="2000" dirty="0"/>
              <a:t>/verifier/suites/</a:t>
            </a:r>
            <a:r>
              <a:rPr lang="en-US" sz="2000" dirty="0" err="1"/>
              <a:t>serverspec</a:t>
            </a:r>
            <a:r>
              <a:rPr lang="en-US" sz="2000" dirty="0"/>
              <a:t>/default_spec.rb:5:in `block (3 levels) in &lt;top (required)&gt;'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0.07031 seconds (files took 0.24247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1 failure-----&gt; Kitchen is finished. (0m2.80s)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 &amp;&amp;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7390892"/>
            <a:ext cx="14420850" cy="7320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9323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38164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/>
              <a:t>Add a new 'remove' action to the </a:t>
            </a:r>
            <a:r>
              <a:rPr lang="en-US" dirty="0" err="1" smtClean="0"/>
              <a:t>apache_vhost</a:t>
            </a:r>
            <a:r>
              <a:rPr lang="en-US" dirty="0" smtClean="0"/>
              <a:t> resource that: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configuration file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Ensure if this resource takes action it will restart the Apache service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Remove the default site by removing the 'welcome' apache </a:t>
            </a:r>
            <a:r>
              <a:rPr lang="en-US" dirty="0" err="1"/>
              <a:t>vhost</a:t>
            </a:r>
            <a:endParaRPr lang="en-US" dirty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/>
              <a:t>Add a 'users' apache </a:t>
            </a:r>
            <a:r>
              <a:rPr lang="en-US" dirty="0" err="1" smtClean="0"/>
              <a:t>vhost</a:t>
            </a:r>
            <a:r>
              <a:rPr lang="en-US" dirty="0" smtClean="0"/>
              <a:t> that is available on port 80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Update the unit tests and integration tests to set expect the default site to "</a:t>
            </a:r>
            <a:r>
              <a:rPr lang="en-US" dirty="0" smtClean="0"/>
              <a:t>Welcome users!"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64160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the benefits of using a custom resource to manage the virtual </a:t>
            </a:r>
            <a:r>
              <a:rPr lang="en-US" dirty="0" smtClean="0"/>
              <a:t>hosts?</a:t>
            </a: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 smtClean="0"/>
              <a:t>are the drawbacks of using a custom resource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does the resource collection look like when using a custom resource?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09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context 'When all attributes are default, on an unspecified platform' do</a:t>
            </a:r>
          </a:p>
          <a:p>
            <a:r>
              <a:rPr lang="en-US" sz="2000" dirty="0"/>
              <a:t>    let(:</a:t>
            </a:r>
            <a:r>
              <a:rPr lang="en-US" sz="2000" dirty="0" err="1"/>
              <a:t>chef_run</a:t>
            </a:r>
            <a:r>
              <a:rPr lang="en-US" sz="2000" dirty="0"/>
              <a:t>) do</a:t>
            </a:r>
          </a:p>
          <a:p>
            <a:r>
              <a:rPr lang="en-US" sz="2000" dirty="0"/>
              <a:t>      runner = </a:t>
            </a:r>
            <a:r>
              <a:rPr lang="en-US" sz="2000" dirty="0" err="1"/>
              <a:t>ChefSpec</a:t>
            </a:r>
            <a:r>
              <a:rPr lang="en-US" sz="2000" dirty="0"/>
              <a:t>::</a:t>
            </a:r>
            <a:r>
              <a:rPr lang="en-US" sz="2000" dirty="0" err="1"/>
              <a:t>ServerRunner.new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runner.converge</a:t>
            </a:r>
            <a:r>
              <a:rPr lang="en-US" sz="2000" dirty="0"/>
              <a:t>(</a:t>
            </a:r>
            <a:r>
              <a:rPr lang="en-US" sz="2000" dirty="0" err="1"/>
              <a:t>described_recipe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it </a:t>
            </a:r>
            <a:r>
              <a:rPr lang="en-US" sz="2000" dirty="0"/>
              <a:t>'converges successfully' do</a:t>
            </a:r>
          </a:p>
          <a:p>
            <a:r>
              <a:rPr lang="en-US" sz="2000" dirty="0"/>
              <a:t>      expect { </a:t>
            </a:r>
            <a:r>
              <a:rPr lang="en-US" sz="2000" dirty="0" err="1"/>
              <a:t>chef_run</a:t>
            </a:r>
            <a:r>
              <a:rPr lang="en-US" sz="2000" dirty="0"/>
              <a:t> }.</a:t>
            </a:r>
            <a:r>
              <a:rPr lang="en-US" sz="2000" dirty="0" err="1"/>
              <a:t>to_not</a:t>
            </a:r>
            <a:r>
              <a:rPr lang="en-US" sz="2000" dirty="0"/>
              <a:t> </a:t>
            </a:r>
            <a:r>
              <a:rPr lang="en-US" sz="2000" dirty="0" err="1"/>
              <a:t>raise_error</a:t>
            </a:r>
            <a:endParaRPr lang="en-US" sz="2000" dirty="0"/>
          </a:p>
          <a:p>
            <a:r>
              <a:rPr lang="en-US" sz="2000" dirty="0"/>
              <a:t>    end</a:t>
            </a:r>
          </a:p>
          <a:p>
            <a:endParaRPr lang="en-US" sz="2000" dirty="0" smtClean="0"/>
          </a:p>
          <a:p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8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 smtClean="0"/>
              <a:t># ... CONTINUES FROM THE PREVIOUS SLIDE ...</a:t>
            </a:r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'installs the necessary package'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install_package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'starts the necessary service'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start_service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/>
              <a:t>it 'enables the necessary service' do</a:t>
            </a:r>
          </a:p>
          <a:p>
            <a:r>
              <a:rPr lang="en-US" sz="2000" dirty="0"/>
              <a:t>      expect(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enable_service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/>
              <a:t>    end</a:t>
            </a:r>
            <a:endParaRPr lang="en-US" sz="2000" dirty="0" smtClean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...</a:t>
            </a:r>
          </a:p>
          <a:p>
            <a:endParaRPr lang="en-US" sz="2000" dirty="0" smtClean="0"/>
          </a:p>
          <a:p>
            <a:r>
              <a:rPr lang="en-US" sz="2000" dirty="0" smtClean="0"/>
              <a:t>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15767</TotalTime>
  <Words>3190</Words>
  <Application>Microsoft Macintosh PowerPoint</Application>
  <PresentationFormat>Custom</PresentationFormat>
  <Paragraphs>640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Courier New</vt:lpstr>
      <vt:lpstr>ＭＳ Ｐゴシック</vt:lpstr>
      <vt:lpstr>Wingdings</vt:lpstr>
      <vt:lpstr>Arial</vt:lpstr>
      <vt:lpstr>Template</vt:lpstr>
      <vt:lpstr>Interaction</vt:lpstr>
      <vt:lpstr>Creating a Custom Resource</vt:lpstr>
      <vt:lpstr>Objectives</vt:lpstr>
      <vt:lpstr>Review the Cookbook</vt:lpstr>
      <vt:lpstr>Review the Existing Integration Tests</vt:lpstr>
      <vt:lpstr>Execute the Existing Integration Tests</vt:lpstr>
      <vt:lpstr>Review the Cookbook</vt:lpstr>
      <vt:lpstr>Review the Existing Unit Tests</vt:lpstr>
      <vt:lpstr>Review the Existing Unit Tests</vt:lpstr>
      <vt:lpstr>Review the Existing Unit Tests</vt:lpstr>
      <vt:lpstr>Review the Existing Unit Tests</vt:lpstr>
      <vt:lpstr>Review the Cookbook</vt:lpstr>
      <vt:lpstr>Execute the Existing Unit Tests</vt:lpstr>
      <vt:lpstr>PowerPoint Presentation</vt:lpstr>
      <vt:lpstr>PowerPoint Presentation</vt:lpstr>
      <vt:lpstr>PowerPoint Presentation</vt:lpstr>
      <vt:lpstr>PowerPoint Presentation</vt:lpstr>
      <vt:lpstr>Review the Cookbook</vt:lpstr>
      <vt:lpstr>Creating a Custom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Custom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Custom Resource</vt:lpstr>
      <vt:lpstr>Apache Vhost - site_port Property</vt:lpstr>
      <vt:lpstr>PowerPoint Presentation</vt:lpstr>
      <vt:lpstr>PowerPoint Presentation</vt:lpstr>
      <vt:lpstr>Apache Vhost - site_port Property</vt:lpstr>
      <vt:lpstr>Apache Vhost Remove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the Existing Unit Tests</vt:lpstr>
      <vt:lpstr>PowerPoint Presentation</vt:lpstr>
      <vt:lpstr>PowerPoint Presentation</vt:lpstr>
      <vt:lpstr>PowerPoint Presentation</vt:lpstr>
      <vt:lpstr>Apache Vhost Remove Action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2233</cp:revision>
  <cp:lastPrinted>2015-02-07T23:49:10Z</cp:lastPrinted>
  <dcterms:created xsi:type="dcterms:W3CDTF">2012-09-13T17:36:07Z</dcterms:created>
  <dcterms:modified xsi:type="dcterms:W3CDTF">2016-03-10T19:21:27Z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