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58" r:id="rId6"/>
    <p:sldId id="272" r:id="rId7"/>
    <p:sldId id="261" r:id="rId8"/>
    <p:sldId id="259" r:id="rId9"/>
    <p:sldId id="263" r:id="rId10"/>
    <p:sldId id="265" r:id="rId11"/>
    <p:sldId id="257" r:id="rId12"/>
    <p:sldId id="260" r:id="rId13"/>
  </p:sldIdLst>
  <p:sldSz cx="9144000" cy="6858000" type="screen4x3"/>
  <p:notesSz cx="6946900" cy="9283700"/>
  <p:defaultTextStyle>
    <a:defPPr>
      <a:defRPr lang="en-US"/>
    </a:defPPr>
    <a:lvl1pPr algn="l" rtl="0" eaLnBrk="0" fontAlgn="base" hangingPunct="0">
      <a:spcBef>
        <a:spcPct val="0"/>
      </a:spcBef>
      <a:spcAft>
        <a:spcPct val="0"/>
      </a:spcAft>
      <a:defRPr kumimoji="1" sz="2400"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umimoji="1" sz="2400"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umimoji="1" sz="2400"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umimoji="1" sz="2400"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umimoji="1" sz="2400" kern="1200">
        <a:solidFill>
          <a:schemeClr val="tx1"/>
        </a:solidFill>
        <a:latin typeface="Tahoma" pitchFamily="34" charset="0"/>
        <a:ea typeface="+mn-ea"/>
        <a:cs typeface="+mn-cs"/>
      </a:defRPr>
    </a:lvl5pPr>
    <a:lvl6pPr marL="2286000" algn="l" defTabSz="914400" rtl="0" eaLnBrk="1" latinLnBrk="0" hangingPunct="1">
      <a:defRPr kumimoji="1" sz="2400" kern="1200">
        <a:solidFill>
          <a:schemeClr val="tx1"/>
        </a:solidFill>
        <a:latin typeface="Tahoma" pitchFamily="34" charset="0"/>
        <a:ea typeface="+mn-ea"/>
        <a:cs typeface="+mn-cs"/>
      </a:defRPr>
    </a:lvl6pPr>
    <a:lvl7pPr marL="2743200" algn="l" defTabSz="914400" rtl="0" eaLnBrk="1" latinLnBrk="0" hangingPunct="1">
      <a:defRPr kumimoji="1" sz="2400" kern="1200">
        <a:solidFill>
          <a:schemeClr val="tx1"/>
        </a:solidFill>
        <a:latin typeface="Tahoma" pitchFamily="34" charset="0"/>
        <a:ea typeface="+mn-ea"/>
        <a:cs typeface="+mn-cs"/>
      </a:defRPr>
    </a:lvl7pPr>
    <a:lvl8pPr marL="3200400" algn="l" defTabSz="914400" rtl="0" eaLnBrk="1" latinLnBrk="0" hangingPunct="1">
      <a:defRPr kumimoji="1" sz="2400" kern="1200">
        <a:solidFill>
          <a:schemeClr val="tx1"/>
        </a:solidFill>
        <a:latin typeface="Tahoma" pitchFamily="34" charset="0"/>
        <a:ea typeface="+mn-ea"/>
        <a:cs typeface="+mn-cs"/>
      </a:defRPr>
    </a:lvl8pPr>
    <a:lvl9pPr marL="3657600" algn="l" defTabSz="914400" rtl="0" eaLnBrk="1" latinLnBrk="0" hangingPunct="1">
      <a:defRPr kumimoji="1"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0099FF"/>
    <a:srgbClr val="99CCFF"/>
    <a:srgbClr val="3366CC"/>
    <a:srgbClr val="CCECFF"/>
    <a:srgbClr val="0033CC"/>
    <a:srgbClr val="6699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70" autoAdjust="0"/>
  </p:normalViewPr>
  <p:slideViewPr>
    <p:cSldViewPr>
      <p:cViewPr varScale="1">
        <p:scale>
          <a:sx n="106" d="100"/>
          <a:sy n="106" d="100"/>
        </p:scale>
        <p:origin x="76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Haygood" userId="5afd09832dcd93f6" providerId="LiveId" clId="{CEFD4357-E551-4514-B7EB-254135E3C347}"/>
    <pc:docChg chg="undo redo custSel delSld modSld sldOrd">
      <pc:chgData name="Jay Haygood" userId="5afd09832dcd93f6" providerId="LiveId" clId="{CEFD4357-E551-4514-B7EB-254135E3C347}" dt="2021-10-01T19:47:17.406" v="4660" actId="20577"/>
      <pc:docMkLst>
        <pc:docMk/>
      </pc:docMkLst>
      <pc:sldChg chg="modSp mod">
        <pc:chgData name="Jay Haygood" userId="5afd09832dcd93f6" providerId="LiveId" clId="{CEFD4357-E551-4514-B7EB-254135E3C347}" dt="2021-09-30T16:33:55.398" v="65" actId="255"/>
        <pc:sldMkLst>
          <pc:docMk/>
          <pc:sldMk cId="0" sldId="256"/>
        </pc:sldMkLst>
        <pc:spChg chg="mod">
          <ac:chgData name="Jay Haygood" userId="5afd09832dcd93f6" providerId="LiveId" clId="{CEFD4357-E551-4514-B7EB-254135E3C347}" dt="2021-09-30T16:33:55.398" v="65" actId="255"/>
          <ac:spMkLst>
            <pc:docMk/>
            <pc:sldMk cId="0" sldId="256"/>
            <ac:spMk id="4098" creationId="{00000000-0000-0000-0000-000000000000}"/>
          </ac:spMkLst>
        </pc:spChg>
        <pc:spChg chg="mod">
          <ac:chgData name="Jay Haygood" userId="5afd09832dcd93f6" providerId="LiveId" clId="{CEFD4357-E551-4514-B7EB-254135E3C347}" dt="2021-09-30T15:46:05.452" v="10" actId="1076"/>
          <ac:spMkLst>
            <pc:docMk/>
            <pc:sldMk cId="0" sldId="256"/>
            <ac:spMk id="4099" creationId="{00000000-0000-0000-0000-000000000000}"/>
          </ac:spMkLst>
        </pc:spChg>
      </pc:sldChg>
      <pc:sldChg chg="addSp delSp modSp mod">
        <pc:chgData name="Jay Haygood" userId="5afd09832dcd93f6" providerId="LiveId" clId="{CEFD4357-E551-4514-B7EB-254135E3C347}" dt="2021-10-01T19:47:17.406" v="4660" actId="20577"/>
        <pc:sldMkLst>
          <pc:docMk/>
          <pc:sldMk cId="0" sldId="257"/>
        </pc:sldMkLst>
        <pc:spChg chg="mod">
          <ac:chgData name="Jay Haygood" userId="5afd09832dcd93f6" providerId="LiveId" clId="{CEFD4357-E551-4514-B7EB-254135E3C347}" dt="2021-10-01T16:47:21.488" v="4152" actId="1076"/>
          <ac:spMkLst>
            <pc:docMk/>
            <pc:sldMk cId="0" sldId="257"/>
            <ac:spMk id="5122" creationId="{00000000-0000-0000-0000-000000000000}"/>
          </ac:spMkLst>
        </pc:spChg>
        <pc:spChg chg="del">
          <ac:chgData name="Jay Haygood" userId="5afd09832dcd93f6" providerId="LiveId" clId="{CEFD4357-E551-4514-B7EB-254135E3C347}" dt="2021-10-01T16:29:47.433" v="4059" actId="21"/>
          <ac:spMkLst>
            <pc:docMk/>
            <pc:sldMk cId="0" sldId="257"/>
            <ac:spMk id="5207" creationId="{00000000-0000-0000-0000-000000000000}"/>
          </ac:spMkLst>
        </pc:spChg>
        <pc:spChg chg="del">
          <ac:chgData name="Jay Haygood" userId="5afd09832dcd93f6" providerId="LiveId" clId="{CEFD4357-E551-4514-B7EB-254135E3C347}" dt="2021-10-01T16:29:43.262" v="4058" actId="21"/>
          <ac:spMkLst>
            <pc:docMk/>
            <pc:sldMk cId="0" sldId="257"/>
            <ac:spMk id="5208" creationId="{00000000-0000-0000-0000-000000000000}"/>
          </ac:spMkLst>
        </pc:spChg>
        <pc:spChg chg="del">
          <ac:chgData name="Jay Haygood" userId="5afd09832dcd93f6" providerId="LiveId" clId="{CEFD4357-E551-4514-B7EB-254135E3C347}" dt="2021-10-01T16:29:43.262" v="4058" actId="21"/>
          <ac:spMkLst>
            <pc:docMk/>
            <pc:sldMk cId="0" sldId="257"/>
            <ac:spMk id="5209" creationId="{00000000-0000-0000-0000-000000000000}"/>
          </ac:spMkLst>
        </pc:spChg>
        <pc:spChg chg="del">
          <ac:chgData name="Jay Haygood" userId="5afd09832dcd93f6" providerId="LiveId" clId="{CEFD4357-E551-4514-B7EB-254135E3C347}" dt="2021-10-01T16:29:43.262" v="4058" actId="21"/>
          <ac:spMkLst>
            <pc:docMk/>
            <pc:sldMk cId="0" sldId="257"/>
            <ac:spMk id="5210" creationId="{00000000-0000-0000-0000-000000000000}"/>
          </ac:spMkLst>
        </pc:spChg>
        <pc:spChg chg="del">
          <ac:chgData name="Jay Haygood" userId="5afd09832dcd93f6" providerId="LiveId" clId="{CEFD4357-E551-4514-B7EB-254135E3C347}" dt="2021-10-01T16:29:09.515" v="4057" actId="21"/>
          <ac:spMkLst>
            <pc:docMk/>
            <pc:sldMk cId="0" sldId="257"/>
            <ac:spMk id="5211" creationId="{00000000-0000-0000-0000-000000000000}"/>
          </ac:spMkLst>
        </pc:spChg>
        <pc:spChg chg="del">
          <ac:chgData name="Jay Haygood" userId="5afd09832dcd93f6" providerId="LiveId" clId="{CEFD4357-E551-4514-B7EB-254135E3C347}" dt="2021-10-01T16:29:06.840" v="4056" actId="21"/>
          <ac:spMkLst>
            <pc:docMk/>
            <pc:sldMk cId="0" sldId="257"/>
            <ac:spMk id="5212" creationId="{00000000-0000-0000-0000-000000000000}"/>
          </ac:spMkLst>
        </pc:spChg>
        <pc:spChg chg="del">
          <ac:chgData name="Jay Haygood" userId="5afd09832dcd93f6" providerId="LiveId" clId="{CEFD4357-E551-4514-B7EB-254135E3C347}" dt="2021-10-01T16:29:43.262" v="4058" actId="21"/>
          <ac:spMkLst>
            <pc:docMk/>
            <pc:sldMk cId="0" sldId="257"/>
            <ac:spMk id="5213" creationId="{00000000-0000-0000-0000-000000000000}"/>
          </ac:spMkLst>
        </pc:spChg>
        <pc:spChg chg="del">
          <ac:chgData name="Jay Haygood" userId="5afd09832dcd93f6" providerId="LiveId" clId="{CEFD4357-E551-4514-B7EB-254135E3C347}" dt="2021-10-01T16:29:43.262" v="4058" actId="21"/>
          <ac:spMkLst>
            <pc:docMk/>
            <pc:sldMk cId="0" sldId="257"/>
            <ac:spMk id="5214" creationId="{00000000-0000-0000-0000-000000000000}"/>
          </ac:spMkLst>
        </pc:spChg>
        <pc:spChg chg="del">
          <ac:chgData name="Jay Haygood" userId="5afd09832dcd93f6" providerId="LiveId" clId="{CEFD4357-E551-4514-B7EB-254135E3C347}" dt="2021-10-01T16:29:43.262" v="4058" actId="21"/>
          <ac:spMkLst>
            <pc:docMk/>
            <pc:sldMk cId="0" sldId="257"/>
            <ac:spMk id="5215" creationId="{00000000-0000-0000-0000-000000000000}"/>
          </ac:spMkLst>
        </pc:spChg>
        <pc:spChg chg="del">
          <ac:chgData name="Jay Haygood" userId="5afd09832dcd93f6" providerId="LiveId" clId="{CEFD4357-E551-4514-B7EB-254135E3C347}" dt="2021-10-01T16:29:43.262" v="4058" actId="21"/>
          <ac:spMkLst>
            <pc:docMk/>
            <pc:sldMk cId="0" sldId="257"/>
            <ac:spMk id="5216" creationId="{00000000-0000-0000-0000-000000000000}"/>
          </ac:spMkLst>
        </pc:spChg>
        <pc:spChg chg="del">
          <ac:chgData name="Jay Haygood" userId="5afd09832dcd93f6" providerId="LiveId" clId="{CEFD4357-E551-4514-B7EB-254135E3C347}" dt="2021-10-01T16:28:59.651" v="4055" actId="21"/>
          <ac:spMkLst>
            <pc:docMk/>
            <pc:sldMk cId="0" sldId="257"/>
            <ac:spMk id="5217" creationId="{00000000-0000-0000-0000-000000000000}"/>
          </ac:spMkLst>
        </pc:spChg>
        <pc:spChg chg="mod">
          <ac:chgData name="Jay Haygood" userId="5afd09832dcd93f6" providerId="LiveId" clId="{CEFD4357-E551-4514-B7EB-254135E3C347}" dt="2021-10-01T19:47:17.406" v="4660" actId="20577"/>
          <ac:spMkLst>
            <pc:docMk/>
            <pc:sldMk cId="0" sldId="257"/>
            <ac:spMk id="5218" creationId="{00000000-0000-0000-0000-000000000000}"/>
          </ac:spMkLst>
        </pc:spChg>
        <pc:graphicFrameChg chg="add mod">
          <ac:chgData name="Jay Haygood" userId="5afd09832dcd93f6" providerId="LiveId" clId="{CEFD4357-E551-4514-B7EB-254135E3C347}" dt="2021-09-30T21:16:48.037" v="1688"/>
          <ac:graphicFrameMkLst>
            <pc:docMk/>
            <pc:sldMk cId="0" sldId="257"/>
            <ac:graphicFrameMk id="15" creationId="{1AB1485D-3E45-4FE9-AB36-F0DB0B1C7747}"/>
          </ac:graphicFrameMkLst>
        </pc:graphicFrameChg>
        <pc:graphicFrameChg chg="add del mod">
          <ac:chgData name="Jay Haygood" userId="5afd09832dcd93f6" providerId="LiveId" clId="{CEFD4357-E551-4514-B7EB-254135E3C347}" dt="2021-10-01T16:43:44.255" v="4128" actId="21"/>
          <ac:graphicFrameMkLst>
            <pc:docMk/>
            <pc:sldMk cId="0" sldId="257"/>
            <ac:graphicFrameMk id="15" creationId="{A0BA8BFF-24AF-4E2E-9C03-F0D204661ED1}"/>
          </ac:graphicFrameMkLst>
        </pc:graphicFrameChg>
        <pc:graphicFrameChg chg="add mod">
          <ac:chgData name="Jay Haygood" userId="5afd09832dcd93f6" providerId="LiveId" clId="{CEFD4357-E551-4514-B7EB-254135E3C347}" dt="2021-10-01T17:17:39.189" v="4571" actId="1076"/>
          <ac:graphicFrameMkLst>
            <pc:docMk/>
            <pc:sldMk cId="0" sldId="257"/>
            <ac:graphicFrameMk id="16" creationId="{A0BA8BFF-24AF-4E2E-9C03-F0D204661ED1}"/>
          </ac:graphicFrameMkLst>
        </pc:graphicFrameChg>
      </pc:sldChg>
      <pc:sldChg chg="modSp mod ord">
        <pc:chgData name="Jay Haygood" userId="5afd09832dcd93f6" providerId="LiveId" clId="{CEFD4357-E551-4514-B7EB-254135E3C347}" dt="2021-09-30T21:12:32.772" v="1684" actId="20577"/>
        <pc:sldMkLst>
          <pc:docMk/>
          <pc:sldMk cId="0" sldId="258"/>
        </pc:sldMkLst>
        <pc:spChg chg="mod">
          <ac:chgData name="Jay Haygood" userId="5afd09832dcd93f6" providerId="LiveId" clId="{CEFD4357-E551-4514-B7EB-254135E3C347}" dt="2021-09-30T16:34:47.439" v="68" actId="113"/>
          <ac:spMkLst>
            <pc:docMk/>
            <pc:sldMk cId="0" sldId="258"/>
            <ac:spMk id="25602" creationId="{00000000-0000-0000-0000-000000000000}"/>
          </ac:spMkLst>
        </pc:spChg>
        <pc:spChg chg="mod">
          <ac:chgData name="Jay Haygood" userId="5afd09832dcd93f6" providerId="LiveId" clId="{CEFD4357-E551-4514-B7EB-254135E3C347}" dt="2021-09-30T21:12:32.772" v="1684" actId="20577"/>
          <ac:spMkLst>
            <pc:docMk/>
            <pc:sldMk cId="0" sldId="258"/>
            <ac:spMk id="25603" creationId="{00000000-0000-0000-0000-000000000000}"/>
          </ac:spMkLst>
        </pc:spChg>
      </pc:sldChg>
      <pc:sldChg chg="addSp delSp modSp mod ord">
        <pc:chgData name="Jay Haygood" userId="5afd09832dcd93f6" providerId="LiveId" clId="{CEFD4357-E551-4514-B7EB-254135E3C347}" dt="2021-09-30T21:45:25.818" v="1759" actId="1076"/>
        <pc:sldMkLst>
          <pc:docMk/>
          <pc:sldMk cId="0" sldId="259"/>
        </pc:sldMkLst>
        <pc:spChg chg="add del">
          <ac:chgData name="Jay Haygood" userId="5afd09832dcd93f6" providerId="LiveId" clId="{CEFD4357-E551-4514-B7EB-254135E3C347}" dt="2021-09-30T20:44:07.458" v="1567" actId="22"/>
          <ac:spMkLst>
            <pc:docMk/>
            <pc:sldMk cId="0" sldId="259"/>
            <ac:spMk id="15" creationId="{C0FB56A0-1ECE-4825-908E-68B8B3C4C1C0}"/>
          </ac:spMkLst>
        </pc:spChg>
        <pc:spChg chg="mod">
          <ac:chgData name="Jay Haygood" userId="5afd09832dcd93f6" providerId="LiveId" clId="{CEFD4357-E551-4514-B7EB-254135E3C347}" dt="2021-09-30T20:11:43.928" v="880" actId="1076"/>
          <ac:spMkLst>
            <pc:docMk/>
            <pc:sldMk cId="0" sldId="259"/>
            <ac:spMk id="26626" creationId="{00000000-0000-0000-0000-000000000000}"/>
          </ac:spMkLst>
        </pc:spChg>
        <pc:spChg chg="mod">
          <ac:chgData name="Jay Haygood" userId="5afd09832dcd93f6" providerId="LiveId" clId="{CEFD4357-E551-4514-B7EB-254135E3C347}" dt="2021-09-30T20:46:11.281" v="1643" actId="14100"/>
          <ac:spMkLst>
            <pc:docMk/>
            <pc:sldMk cId="0" sldId="259"/>
            <ac:spMk id="26642" creationId="{00000000-0000-0000-0000-000000000000}"/>
          </ac:spMkLst>
        </pc:spChg>
        <pc:grpChg chg="del">
          <ac:chgData name="Jay Haygood" userId="5afd09832dcd93f6" providerId="LiveId" clId="{CEFD4357-E551-4514-B7EB-254135E3C347}" dt="2021-09-30T19:51:58.192" v="670" actId="21"/>
          <ac:grpSpMkLst>
            <pc:docMk/>
            <pc:sldMk cId="0" sldId="259"/>
            <ac:grpSpMk id="26630" creationId="{00000000-0000-0000-0000-000000000000}"/>
          </ac:grpSpMkLst>
        </pc:grpChg>
        <pc:graphicFrameChg chg="add mod">
          <ac:chgData name="Jay Haygood" userId="5afd09832dcd93f6" providerId="LiveId" clId="{CEFD4357-E551-4514-B7EB-254135E3C347}" dt="2021-09-30T19:53:16.319" v="672"/>
          <ac:graphicFrameMkLst>
            <pc:docMk/>
            <pc:sldMk cId="0" sldId="259"/>
            <ac:graphicFrameMk id="12" creationId="{4B8C0295-4E42-4FFD-B5B2-F572D223A68D}"/>
          </ac:graphicFrameMkLst>
        </pc:graphicFrameChg>
        <pc:graphicFrameChg chg="add mod">
          <ac:chgData name="Jay Haygood" userId="5afd09832dcd93f6" providerId="LiveId" clId="{CEFD4357-E551-4514-B7EB-254135E3C347}" dt="2021-09-30T21:45:25.818" v="1759" actId="1076"/>
          <ac:graphicFrameMkLst>
            <pc:docMk/>
            <pc:sldMk cId="0" sldId="259"/>
            <ac:graphicFrameMk id="13" creationId="{4B8C0295-4E42-4FFD-B5B2-F572D223A68D}"/>
          </ac:graphicFrameMkLst>
        </pc:graphicFrameChg>
      </pc:sldChg>
      <pc:sldChg chg="modSp mod ord">
        <pc:chgData name="Jay Haygood" userId="5afd09832dcd93f6" providerId="LiveId" clId="{CEFD4357-E551-4514-B7EB-254135E3C347}" dt="2021-10-01T17:36:47.843" v="4590" actId="14100"/>
        <pc:sldMkLst>
          <pc:docMk/>
          <pc:sldMk cId="0" sldId="260"/>
        </pc:sldMkLst>
        <pc:spChg chg="mod">
          <ac:chgData name="Jay Haygood" userId="5afd09832dcd93f6" providerId="LiveId" clId="{CEFD4357-E551-4514-B7EB-254135E3C347}" dt="2021-10-01T16:36:52.035" v="4120" actId="1076"/>
          <ac:spMkLst>
            <pc:docMk/>
            <pc:sldMk cId="0" sldId="260"/>
            <ac:spMk id="28674" creationId="{00000000-0000-0000-0000-000000000000}"/>
          </ac:spMkLst>
        </pc:spChg>
        <pc:spChg chg="mod">
          <ac:chgData name="Jay Haygood" userId="5afd09832dcd93f6" providerId="LiveId" clId="{CEFD4357-E551-4514-B7EB-254135E3C347}" dt="2021-10-01T17:36:47.843" v="4590" actId="14100"/>
          <ac:spMkLst>
            <pc:docMk/>
            <pc:sldMk cId="0" sldId="260"/>
            <ac:spMk id="28675" creationId="{00000000-0000-0000-0000-000000000000}"/>
          </ac:spMkLst>
        </pc:spChg>
      </pc:sldChg>
      <pc:sldChg chg="delSp modSp mod ord">
        <pc:chgData name="Jay Haygood" userId="5afd09832dcd93f6" providerId="LiveId" clId="{CEFD4357-E551-4514-B7EB-254135E3C347}" dt="2021-10-01T16:34:59.621" v="4115" actId="1076"/>
        <pc:sldMkLst>
          <pc:docMk/>
          <pc:sldMk cId="0" sldId="261"/>
        </pc:sldMkLst>
        <pc:spChg chg="del mod">
          <ac:chgData name="Jay Haygood" userId="5afd09832dcd93f6" providerId="LiveId" clId="{CEFD4357-E551-4514-B7EB-254135E3C347}" dt="2021-09-30T20:36:50.181" v="1377" actId="21"/>
          <ac:spMkLst>
            <pc:docMk/>
            <pc:sldMk cId="0" sldId="261"/>
            <ac:spMk id="31746" creationId="{00000000-0000-0000-0000-000000000000}"/>
          </ac:spMkLst>
        </pc:spChg>
        <pc:spChg chg="mod">
          <ac:chgData name="Jay Haygood" userId="5afd09832dcd93f6" providerId="LiveId" clId="{CEFD4357-E551-4514-B7EB-254135E3C347}" dt="2021-10-01T16:34:59.621" v="4115" actId="1076"/>
          <ac:spMkLst>
            <pc:docMk/>
            <pc:sldMk cId="0" sldId="261"/>
            <ac:spMk id="31747" creationId="{00000000-0000-0000-0000-000000000000}"/>
          </ac:spMkLst>
        </pc:spChg>
      </pc:sldChg>
      <pc:sldChg chg="modSp del mod">
        <pc:chgData name="Jay Haygood" userId="5afd09832dcd93f6" providerId="LiveId" clId="{CEFD4357-E551-4514-B7EB-254135E3C347}" dt="2021-10-01T17:22:01.686" v="4575" actId="2696"/>
        <pc:sldMkLst>
          <pc:docMk/>
          <pc:sldMk cId="0" sldId="262"/>
        </pc:sldMkLst>
        <pc:spChg chg="mod">
          <ac:chgData name="Jay Haygood" userId="5afd09832dcd93f6" providerId="LiveId" clId="{CEFD4357-E551-4514-B7EB-254135E3C347}" dt="2021-09-30T16:29:28.432" v="43" actId="20577"/>
          <ac:spMkLst>
            <pc:docMk/>
            <pc:sldMk cId="0" sldId="262"/>
            <ac:spMk id="32770" creationId="{00000000-0000-0000-0000-000000000000}"/>
          </ac:spMkLst>
        </pc:spChg>
      </pc:sldChg>
      <pc:sldChg chg="addSp delSp modSp mod ord">
        <pc:chgData name="Jay Haygood" userId="5afd09832dcd93f6" providerId="LiveId" clId="{CEFD4357-E551-4514-B7EB-254135E3C347}" dt="2021-10-01T19:40:49.313" v="4618" actId="14100"/>
        <pc:sldMkLst>
          <pc:docMk/>
          <pc:sldMk cId="0" sldId="263"/>
        </pc:sldMkLst>
        <pc:spChg chg="add mod">
          <ac:chgData name="Jay Haygood" userId="5afd09832dcd93f6" providerId="LiveId" clId="{CEFD4357-E551-4514-B7EB-254135E3C347}" dt="2021-09-30T22:38:26.983" v="2627" actId="1076"/>
          <ac:spMkLst>
            <pc:docMk/>
            <pc:sldMk cId="0" sldId="263"/>
            <ac:spMk id="24" creationId="{9CF67E09-9BF0-4643-8D24-F24788476B31}"/>
          </ac:spMkLst>
        </pc:spChg>
        <pc:spChg chg="mod">
          <ac:chgData name="Jay Haygood" userId="5afd09832dcd93f6" providerId="LiveId" clId="{CEFD4357-E551-4514-B7EB-254135E3C347}" dt="2021-09-30T22:39:11.705" v="2633" actId="20577"/>
          <ac:spMkLst>
            <pc:docMk/>
            <pc:sldMk cId="0" sldId="263"/>
            <ac:spMk id="33794" creationId="{00000000-0000-0000-0000-000000000000}"/>
          </ac:spMkLst>
        </pc:spChg>
        <pc:spChg chg="mod">
          <ac:chgData name="Jay Haygood" userId="5afd09832dcd93f6" providerId="LiveId" clId="{CEFD4357-E551-4514-B7EB-254135E3C347}" dt="2021-10-01T19:40:49.313" v="4618" actId="14100"/>
          <ac:spMkLst>
            <pc:docMk/>
            <pc:sldMk cId="0" sldId="263"/>
            <ac:spMk id="33795" creationId="{00000000-0000-0000-0000-000000000000}"/>
          </ac:spMkLst>
        </pc:spChg>
        <pc:grpChg chg="del">
          <ac:chgData name="Jay Haygood" userId="5afd09832dcd93f6" providerId="LiveId" clId="{CEFD4357-E551-4514-B7EB-254135E3C347}" dt="2021-09-30T21:17:18.645" v="1691" actId="21"/>
          <ac:grpSpMkLst>
            <pc:docMk/>
            <pc:sldMk cId="0" sldId="263"/>
            <ac:grpSpMk id="33796" creationId="{00000000-0000-0000-0000-000000000000}"/>
          </ac:grpSpMkLst>
        </pc:grpChg>
        <pc:graphicFrameChg chg="add del mod">
          <ac:chgData name="Jay Haygood" userId="5afd09832dcd93f6" providerId="LiveId" clId="{CEFD4357-E551-4514-B7EB-254135E3C347}" dt="2021-09-30T21:35:26.086" v="1694" actId="21"/>
          <ac:graphicFrameMkLst>
            <pc:docMk/>
            <pc:sldMk cId="0" sldId="263"/>
            <ac:graphicFrameMk id="21" creationId="{1AB1485D-3E45-4FE9-AB36-F0DB0B1C7747}"/>
          </ac:graphicFrameMkLst>
        </pc:graphicFrameChg>
        <pc:graphicFrameChg chg="add mod">
          <ac:chgData name="Jay Haygood" userId="5afd09832dcd93f6" providerId="LiveId" clId="{CEFD4357-E551-4514-B7EB-254135E3C347}" dt="2021-10-01T17:35:53.363" v="4589"/>
          <ac:graphicFrameMkLst>
            <pc:docMk/>
            <pc:sldMk cId="0" sldId="263"/>
            <ac:graphicFrameMk id="22" creationId="{1AB1485D-3E45-4FE9-AB36-F0DB0B1C7747}"/>
          </ac:graphicFrameMkLst>
        </pc:graphicFrameChg>
        <pc:cxnChg chg="add del">
          <ac:chgData name="Jay Haygood" userId="5afd09832dcd93f6" providerId="LiveId" clId="{CEFD4357-E551-4514-B7EB-254135E3C347}" dt="2021-09-30T22:14:33.098" v="2274" actId="11529"/>
          <ac:cxnSpMkLst>
            <pc:docMk/>
            <pc:sldMk cId="0" sldId="263"/>
            <ac:cxnSpMk id="4" creationId="{867CC01E-F6FC-4C21-BBEC-01FEA67D3EFF}"/>
          </ac:cxnSpMkLst>
        </pc:cxnChg>
        <pc:cxnChg chg="add mod">
          <ac:chgData name="Jay Haygood" userId="5afd09832dcd93f6" providerId="LiveId" clId="{CEFD4357-E551-4514-B7EB-254135E3C347}" dt="2021-09-30T22:38:07.056" v="2626" actId="14100"/>
          <ac:cxnSpMkLst>
            <pc:docMk/>
            <pc:sldMk cId="0" sldId="263"/>
            <ac:cxnSpMk id="6" creationId="{F7EC62AC-50C2-4556-942F-A0E57F5827C3}"/>
          </ac:cxnSpMkLst>
        </pc:cxnChg>
      </pc:sldChg>
      <pc:sldChg chg="del">
        <pc:chgData name="Jay Haygood" userId="5afd09832dcd93f6" providerId="LiveId" clId="{CEFD4357-E551-4514-B7EB-254135E3C347}" dt="2021-10-01T17:21:56.378" v="4574" actId="2696"/>
        <pc:sldMkLst>
          <pc:docMk/>
          <pc:sldMk cId="0" sldId="264"/>
        </pc:sldMkLst>
      </pc:sldChg>
      <pc:sldChg chg="addSp delSp modSp mod ord">
        <pc:chgData name="Jay Haygood" userId="5afd09832dcd93f6" providerId="LiveId" clId="{CEFD4357-E551-4514-B7EB-254135E3C347}" dt="2021-10-01T16:35:06.947" v="4116" actId="1076"/>
        <pc:sldMkLst>
          <pc:docMk/>
          <pc:sldMk cId="0" sldId="265"/>
        </pc:sldMkLst>
        <pc:spChg chg="add del mod">
          <ac:chgData name="Jay Haygood" userId="5afd09832dcd93f6" providerId="LiveId" clId="{CEFD4357-E551-4514-B7EB-254135E3C347}" dt="2021-10-01T16:32:35.203" v="4103" actId="21"/>
          <ac:spMkLst>
            <pc:docMk/>
            <pc:sldMk cId="0" sldId="265"/>
            <ac:spMk id="2" creationId="{D7AC570F-F928-4DA5-8E4E-6EE3241311BC}"/>
          </ac:spMkLst>
        </pc:spChg>
        <pc:spChg chg="del">
          <ac:chgData name="Jay Haygood" userId="5afd09832dcd93f6" providerId="LiveId" clId="{CEFD4357-E551-4514-B7EB-254135E3C347}" dt="2021-10-01T16:32:27.438" v="4102" actId="21"/>
          <ac:spMkLst>
            <pc:docMk/>
            <pc:sldMk cId="0" sldId="265"/>
            <ac:spMk id="36866" creationId="{00000000-0000-0000-0000-000000000000}"/>
          </ac:spMkLst>
        </pc:spChg>
        <pc:spChg chg="mod">
          <ac:chgData name="Jay Haygood" userId="5afd09832dcd93f6" providerId="LiveId" clId="{CEFD4357-E551-4514-B7EB-254135E3C347}" dt="2021-10-01T16:35:06.947" v="4116" actId="1076"/>
          <ac:spMkLst>
            <pc:docMk/>
            <pc:sldMk cId="0" sldId="265"/>
            <ac:spMk id="36867" creationId="{00000000-0000-0000-0000-000000000000}"/>
          </ac:spMkLst>
        </pc:spChg>
      </pc:sldChg>
      <pc:sldChg chg="del">
        <pc:chgData name="Jay Haygood" userId="5afd09832dcd93f6" providerId="LiveId" clId="{CEFD4357-E551-4514-B7EB-254135E3C347}" dt="2021-10-01T16:37:38.645" v="4127" actId="2696"/>
        <pc:sldMkLst>
          <pc:docMk/>
          <pc:sldMk cId="0" sldId="266"/>
        </pc:sldMkLst>
      </pc:sldChg>
      <pc:sldChg chg="del">
        <pc:chgData name="Jay Haygood" userId="5afd09832dcd93f6" providerId="LiveId" clId="{CEFD4357-E551-4514-B7EB-254135E3C347}" dt="2021-10-01T16:37:29.643" v="4125" actId="2696"/>
        <pc:sldMkLst>
          <pc:docMk/>
          <pc:sldMk cId="0" sldId="267"/>
        </pc:sldMkLst>
      </pc:sldChg>
      <pc:sldChg chg="del">
        <pc:chgData name="Jay Haygood" userId="5afd09832dcd93f6" providerId="LiveId" clId="{CEFD4357-E551-4514-B7EB-254135E3C347}" dt="2021-10-01T16:37:35.396" v="4126" actId="2696"/>
        <pc:sldMkLst>
          <pc:docMk/>
          <pc:sldMk cId="0" sldId="268"/>
        </pc:sldMkLst>
      </pc:sldChg>
      <pc:sldChg chg="del">
        <pc:chgData name="Jay Haygood" userId="5afd09832dcd93f6" providerId="LiveId" clId="{CEFD4357-E551-4514-B7EB-254135E3C347}" dt="2021-10-01T16:37:26.901" v="4124" actId="2696"/>
        <pc:sldMkLst>
          <pc:docMk/>
          <pc:sldMk cId="0" sldId="269"/>
        </pc:sldMkLst>
      </pc:sldChg>
      <pc:sldChg chg="del">
        <pc:chgData name="Jay Haygood" userId="5afd09832dcd93f6" providerId="LiveId" clId="{CEFD4357-E551-4514-B7EB-254135E3C347}" dt="2021-10-01T16:37:21.592" v="4123" actId="2696"/>
        <pc:sldMkLst>
          <pc:docMk/>
          <pc:sldMk cId="0" sldId="270"/>
        </pc:sldMkLst>
      </pc:sldChg>
      <pc:sldChg chg="del">
        <pc:chgData name="Jay Haygood" userId="5afd09832dcd93f6" providerId="LiveId" clId="{CEFD4357-E551-4514-B7EB-254135E3C347}" dt="2021-10-01T16:37:18.616" v="4122" actId="2696"/>
        <pc:sldMkLst>
          <pc:docMk/>
          <pc:sldMk cId="0" sldId="271"/>
        </pc:sldMkLst>
      </pc:sldChg>
      <pc:sldChg chg="addSp delSp modSp mod ord">
        <pc:chgData name="Jay Haygood" userId="5afd09832dcd93f6" providerId="LiveId" clId="{CEFD4357-E551-4514-B7EB-254135E3C347}" dt="2021-10-01T19:39:13.839" v="4607" actId="20577"/>
        <pc:sldMkLst>
          <pc:docMk/>
          <pc:sldMk cId="0" sldId="272"/>
        </pc:sldMkLst>
        <pc:spChg chg="mod">
          <ac:chgData name="Jay Haygood" userId="5afd09832dcd93f6" providerId="LiveId" clId="{CEFD4357-E551-4514-B7EB-254135E3C347}" dt="2021-10-01T19:38:15.718" v="4591" actId="1076"/>
          <ac:spMkLst>
            <pc:docMk/>
            <pc:sldMk cId="0" sldId="272"/>
            <ac:spMk id="44034" creationId="{00000000-0000-0000-0000-000000000000}"/>
          </ac:spMkLst>
        </pc:spChg>
        <pc:spChg chg="mod">
          <ac:chgData name="Jay Haygood" userId="5afd09832dcd93f6" providerId="LiveId" clId="{CEFD4357-E551-4514-B7EB-254135E3C347}" dt="2021-10-01T19:39:13.839" v="4607" actId="20577"/>
          <ac:spMkLst>
            <pc:docMk/>
            <pc:sldMk cId="0" sldId="272"/>
            <ac:spMk id="44035" creationId="{00000000-0000-0000-0000-000000000000}"/>
          </ac:spMkLst>
        </pc:spChg>
        <pc:spChg chg="mod">
          <ac:chgData name="Jay Haygood" userId="5afd09832dcd93f6" providerId="LiveId" clId="{CEFD4357-E551-4514-B7EB-254135E3C347}" dt="2021-09-30T19:47:39.594" v="660" actId="1076"/>
          <ac:spMkLst>
            <pc:docMk/>
            <pc:sldMk cId="0" sldId="272"/>
            <ac:spMk id="44038" creationId="{00000000-0000-0000-0000-000000000000}"/>
          </ac:spMkLst>
        </pc:spChg>
        <pc:spChg chg="mod">
          <ac:chgData name="Jay Haygood" userId="5afd09832dcd93f6" providerId="LiveId" clId="{CEFD4357-E551-4514-B7EB-254135E3C347}" dt="2021-09-30T19:47:39.594" v="660" actId="1076"/>
          <ac:spMkLst>
            <pc:docMk/>
            <pc:sldMk cId="0" sldId="272"/>
            <ac:spMk id="44039" creationId="{00000000-0000-0000-0000-000000000000}"/>
          </ac:spMkLst>
        </pc:spChg>
        <pc:spChg chg="mod">
          <ac:chgData name="Jay Haygood" userId="5afd09832dcd93f6" providerId="LiveId" clId="{CEFD4357-E551-4514-B7EB-254135E3C347}" dt="2021-09-30T19:47:39.594" v="660" actId="1076"/>
          <ac:spMkLst>
            <pc:docMk/>
            <pc:sldMk cId="0" sldId="272"/>
            <ac:spMk id="44040" creationId="{00000000-0000-0000-0000-000000000000}"/>
          </ac:spMkLst>
        </pc:spChg>
        <pc:spChg chg="mod">
          <ac:chgData name="Jay Haygood" userId="5afd09832dcd93f6" providerId="LiveId" clId="{CEFD4357-E551-4514-B7EB-254135E3C347}" dt="2021-09-30T19:47:39.594" v="660" actId="1076"/>
          <ac:spMkLst>
            <pc:docMk/>
            <pc:sldMk cId="0" sldId="272"/>
            <ac:spMk id="44041" creationId="{00000000-0000-0000-0000-000000000000}"/>
          </ac:spMkLst>
        </pc:spChg>
        <pc:spChg chg="mod">
          <ac:chgData name="Jay Haygood" userId="5afd09832dcd93f6" providerId="LiveId" clId="{CEFD4357-E551-4514-B7EB-254135E3C347}" dt="2021-09-30T19:47:39.594" v="660" actId="1076"/>
          <ac:spMkLst>
            <pc:docMk/>
            <pc:sldMk cId="0" sldId="272"/>
            <ac:spMk id="44042" creationId="{00000000-0000-0000-0000-000000000000}"/>
          </ac:spMkLst>
        </pc:spChg>
        <pc:spChg chg="mod">
          <ac:chgData name="Jay Haygood" userId="5afd09832dcd93f6" providerId="LiveId" clId="{CEFD4357-E551-4514-B7EB-254135E3C347}" dt="2021-09-30T19:47:39.594" v="660" actId="1076"/>
          <ac:spMkLst>
            <pc:docMk/>
            <pc:sldMk cId="0" sldId="272"/>
            <ac:spMk id="44043" creationId="{00000000-0000-0000-0000-000000000000}"/>
          </ac:spMkLst>
        </pc:spChg>
        <pc:spChg chg="mod">
          <ac:chgData name="Jay Haygood" userId="5afd09832dcd93f6" providerId="LiveId" clId="{CEFD4357-E551-4514-B7EB-254135E3C347}" dt="2021-09-30T19:47:39.594" v="660" actId="1076"/>
          <ac:spMkLst>
            <pc:docMk/>
            <pc:sldMk cId="0" sldId="272"/>
            <ac:spMk id="44044" creationId="{00000000-0000-0000-0000-000000000000}"/>
          </ac:spMkLst>
        </pc:spChg>
        <pc:spChg chg="mod">
          <ac:chgData name="Jay Haygood" userId="5afd09832dcd93f6" providerId="LiveId" clId="{CEFD4357-E551-4514-B7EB-254135E3C347}" dt="2021-09-30T19:47:39.594" v="660" actId="1076"/>
          <ac:spMkLst>
            <pc:docMk/>
            <pc:sldMk cId="0" sldId="272"/>
            <ac:spMk id="44045" creationId="{00000000-0000-0000-0000-000000000000}"/>
          </ac:spMkLst>
        </pc:spChg>
        <pc:spChg chg="mod">
          <ac:chgData name="Jay Haygood" userId="5afd09832dcd93f6" providerId="LiveId" clId="{CEFD4357-E551-4514-B7EB-254135E3C347}" dt="2021-09-30T19:47:39.594" v="660" actId="1076"/>
          <ac:spMkLst>
            <pc:docMk/>
            <pc:sldMk cId="0" sldId="272"/>
            <ac:spMk id="44046" creationId="{00000000-0000-0000-0000-000000000000}"/>
          </ac:spMkLst>
        </pc:spChg>
        <pc:spChg chg="mod">
          <ac:chgData name="Jay Haygood" userId="5afd09832dcd93f6" providerId="LiveId" clId="{CEFD4357-E551-4514-B7EB-254135E3C347}" dt="2021-09-30T19:47:39.594" v="660" actId="1076"/>
          <ac:spMkLst>
            <pc:docMk/>
            <pc:sldMk cId="0" sldId="272"/>
            <ac:spMk id="44047" creationId="{00000000-0000-0000-0000-000000000000}"/>
          </ac:spMkLst>
        </pc:spChg>
        <pc:spChg chg="mod">
          <ac:chgData name="Jay Haygood" userId="5afd09832dcd93f6" providerId="LiveId" clId="{CEFD4357-E551-4514-B7EB-254135E3C347}" dt="2021-09-30T19:47:39.594" v="660" actId="1076"/>
          <ac:spMkLst>
            <pc:docMk/>
            <pc:sldMk cId="0" sldId="272"/>
            <ac:spMk id="44048" creationId="{00000000-0000-0000-0000-000000000000}"/>
          </ac:spMkLst>
        </pc:spChg>
        <pc:spChg chg="mod">
          <ac:chgData name="Jay Haygood" userId="5afd09832dcd93f6" providerId="LiveId" clId="{CEFD4357-E551-4514-B7EB-254135E3C347}" dt="2021-09-30T19:47:39.594" v="660" actId="1076"/>
          <ac:spMkLst>
            <pc:docMk/>
            <pc:sldMk cId="0" sldId="272"/>
            <ac:spMk id="44049" creationId="{00000000-0000-0000-0000-000000000000}"/>
          </ac:spMkLst>
        </pc:spChg>
        <pc:spChg chg="mod">
          <ac:chgData name="Jay Haygood" userId="5afd09832dcd93f6" providerId="LiveId" clId="{CEFD4357-E551-4514-B7EB-254135E3C347}" dt="2021-09-30T19:47:39.594" v="660" actId="1076"/>
          <ac:spMkLst>
            <pc:docMk/>
            <pc:sldMk cId="0" sldId="272"/>
            <ac:spMk id="44050" creationId="{00000000-0000-0000-0000-000000000000}"/>
          </ac:spMkLst>
        </pc:spChg>
        <pc:spChg chg="mod">
          <ac:chgData name="Jay Haygood" userId="5afd09832dcd93f6" providerId="LiveId" clId="{CEFD4357-E551-4514-B7EB-254135E3C347}" dt="2021-09-30T19:47:39.594" v="660" actId="1076"/>
          <ac:spMkLst>
            <pc:docMk/>
            <pc:sldMk cId="0" sldId="272"/>
            <ac:spMk id="44051" creationId="{00000000-0000-0000-0000-000000000000}"/>
          </ac:spMkLst>
        </pc:spChg>
        <pc:spChg chg="mod">
          <ac:chgData name="Jay Haygood" userId="5afd09832dcd93f6" providerId="LiveId" clId="{CEFD4357-E551-4514-B7EB-254135E3C347}" dt="2021-09-30T19:47:39.594" v="660" actId="1076"/>
          <ac:spMkLst>
            <pc:docMk/>
            <pc:sldMk cId="0" sldId="272"/>
            <ac:spMk id="44052" creationId="{00000000-0000-0000-0000-000000000000}"/>
          </ac:spMkLst>
        </pc:spChg>
        <pc:spChg chg="mod">
          <ac:chgData name="Jay Haygood" userId="5afd09832dcd93f6" providerId="LiveId" clId="{CEFD4357-E551-4514-B7EB-254135E3C347}" dt="2021-09-30T19:47:39.594" v="660" actId="1076"/>
          <ac:spMkLst>
            <pc:docMk/>
            <pc:sldMk cId="0" sldId="272"/>
            <ac:spMk id="44053" creationId="{00000000-0000-0000-0000-000000000000}"/>
          </ac:spMkLst>
        </pc:spChg>
        <pc:spChg chg="mod">
          <ac:chgData name="Jay Haygood" userId="5afd09832dcd93f6" providerId="LiveId" clId="{CEFD4357-E551-4514-B7EB-254135E3C347}" dt="2021-09-30T19:47:39.594" v="660" actId="1076"/>
          <ac:spMkLst>
            <pc:docMk/>
            <pc:sldMk cId="0" sldId="272"/>
            <ac:spMk id="44055" creationId="{00000000-0000-0000-0000-000000000000}"/>
          </ac:spMkLst>
        </pc:spChg>
        <pc:spChg chg="mod">
          <ac:chgData name="Jay Haygood" userId="5afd09832dcd93f6" providerId="LiveId" clId="{CEFD4357-E551-4514-B7EB-254135E3C347}" dt="2021-09-30T19:47:39.594" v="660" actId="1076"/>
          <ac:spMkLst>
            <pc:docMk/>
            <pc:sldMk cId="0" sldId="272"/>
            <ac:spMk id="44056" creationId="{00000000-0000-0000-0000-000000000000}"/>
          </ac:spMkLst>
        </pc:spChg>
        <pc:grpChg chg="del mod">
          <ac:chgData name="Jay Haygood" userId="5afd09832dcd93f6" providerId="LiveId" clId="{CEFD4357-E551-4514-B7EB-254135E3C347}" dt="2021-09-30T19:47:52.444" v="661" actId="21"/>
          <ac:grpSpMkLst>
            <pc:docMk/>
            <pc:sldMk cId="0" sldId="272"/>
            <ac:grpSpMk id="44036" creationId="{00000000-0000-0000-0000-000000000000}"/>
          </ac:grpSpMkLst>
        </pc:grpChg>
        <pc:grpChg chg="mod">
          <ac:chgData name="Jay Haygood" userId="5afd09832dcd93f6" providerId="LiveId" clId="{CEFD4357-E551-4514-B7EB-254135E3C347}" dt="2021-09-30T19:47:39.594" v="660" actId="1076"/>
          <ac:grpSpMkLst>
            <pc:docMk/>
            <pc:sldMk cId="0" sldId="272"/>
            <ac:grpSpMk id="44037" creationId="{00000000-0000-0000-0000-000000000000}"/>
          </ac:grpSpMkLst>
        </pc:grpChg>
        <pc:grpChg chg="mod">
          <ac:chgData name="Jay Haygood" userId="5afd09832dcd93f6" providerId="LiveId" clId="{CEFD4357-E551-4514-B7EB-254135E3C347}" dt="2021-09-30T19:47:39.594" v="660" actId="1076"/>
          <ac:grpSpMkLst>
            <pc:docMk/>
            <pc:sldMk cId="0" sldId="272"/>
            <ac:grpSpMk id="44054" creationId="{00000000-0000-0000-0000-000000000000}"/>
          </ac:grpSpMkLst>
        </pc:grpChg>
        <pc:graphicFrameChg chg="add mod">
          <ac:chgData name="Jay Haygood" userId="5afd09832dcd93f6" providerId="LiveId" clId="{CEFD4357-E551-4514-B7EB-254135E3C347}" dt="2021-09-30T20:34:22.156" v="1337" actId="1076"/>
          <ac:graphicFrameMkLst>
            <pc:docMk/>
            <pc:sldMk cId="0" sldId="272"/>
            <ac:graphicFrameMk id="25" creationId="{53CAA3AC-F12F-4E0A-BB1D-CD3B9959A91B}"/>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2.bin"/><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embeddings/oleObject3.bin"/><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embeddings/oleObject4.bin"/><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10.xlsx]Sheet2!PivotTable2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Regional</a:t>
            </a:r>
            <a:r>
              <a:rPr lang="en-US" baseline="0" dirty="0"/>
              <a:t> Sales By Year</a:t>
            </a:r>
            <a:endParaRPr lang="en-US" dirty="0"/>
          </a:p>
        </c:rich>
      </c:tx>
      <c:layout>
        <c:manualLayout>
          <c:xMode val="edge"/>
          <c:yMode val="edge"/>
          <c:x val="0.32868894884642919"/>
          <c:y val="4.10062680581839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North America</c:v>
                </c:pt>
              </c:strCache>
            </c:strRef>
          </c:tx>
          <c:spPr>
            <a:solidFill>
              <a:schemeClr val="accent1"/>
            </a:solidFill>
            <a:ln>
              <a:noFill/>
            </a:ln>
            <a:effectLst/>
          </c:spPr>
          <c:invertIfNegative val="0"/>
          <c:cat>
            <c:strRef>
              <c:f>Sheet2!$A$4:$A$15</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Sheet2!$B$4:$B$15</c:f>
              <c:numCache>
                <c:formatCode>General</c:formatCode>
                <c:ptCount val="11"/>
                <c:pt idx="0">
                  <c:v>263.12000000000006</c:v>
                </c:pt>
                <c:pt idx="1">
                  <c:v>312.04999999999933</c:v>
                </c:pt>
                <c:pt idx="2">
                  <c:v>351.41000000000037</c:v>
                </c:pt>
                <c:pt idx="3">
                  <c:v>338.85000000000014</c:v>
                </c:pt>
                <c:pt idx="4">
                  <c:v>304.24000000000041</c:v>
                </c:pt>
                <c:pt idx="5">
                  <c:v>241.06000000000049</c:v>
                </c:pt>
                <c:pt idx="6">
                  <c:v>154.95999999999998</c:v>
                </c:pt>
                <c:pt idx="7">
                  <c:v>154.76999999999998</c:v>
                </c:pt>
                <c:pt idx="8">
                  <c:v>131.97</c:v>
                </c:pt>
                <c:pt idx="9">
                  <c:v>102.81999999999995</c:v>
                </c:pt>
                <c:pt idx="10">
                  <c:v>22.66</c:v>
                </c:pt>
              </c:numCache>
            </c:numRef>
          </c:val>
          <c:extLst>
            <c:ext xmlns:c16="http://schemas.microsoft.com/office/drawing/2014/chart" uri="{C3380CC4-5D6E-409C-BE32-E72D297353CC}">
              <c16:uniqueId val="{00000000-0720-48F2-AC68-12284AF55F72}"/>
            </c:ext>
          </c:extLst>
        </c:ser>
        <c:ser>
          <c:idx val="1"/>
          <c:order val="1"/>
          <c:tx>
            <c:strRef>
              <c:f>Sheet2!$C$3</c:f>
              <c:strCache>
                <c:ptCount val="1"/>
                <c:pt idx="0">
                  <c:v>Europe</c:v>
                </c:pt>
              </c:strCache>
            </c:strRef>
          </c:tx>
          <c:spPr>
            <a:solidFill>
              <a:schemeClr val="accent2"/>
            </a:solidFill>
            <a:ln>
              <a:noFill/>
            </a:ln>
            <a:effectLst/>
          </c:spPr>
          <c:invertIfNegative val="0"/>
          <c:cat>
            <c:strRef>
              <c:f>Sheet2!$A$4:$A$15</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Sheet2!$C$4:$C$15</c:f>
              <c:numCache>
                <c:formatCode>General</c:formatCode>
                <c:ptCount val="11"/>
                <c:pt idx="0">
                  <c:v>129.24000000000015</c:v>
                </c:pt>
                <c:pt idx="1">
                  <c:v>160.49999999999989</c:v>
                </c:pt>
                <c:pt idx="2">
                  <c:v>184.40000000000009</c:v>
                </c:pt>
                <c:pt idx="3">
                  <c:v>191.59000000000015</c:v>
                </c:pt>
                <c:pt idx="4">
                  <c:v>176.73000000000019</c:v>
                </c:pt>
                <c:pt idx="5">
                  <c:v>167.44000000000005</c:v>
                </c:pt>
                <c:pt idx="6">
                  <c:v>118.77999999999999</c:v>
                </c:pt>
                <c:pt idx="7">
                  <c:v>125.77</c:v>
                </c:pt>
                <c:pt idx="8">
                  <c:v>125.65000000000008</c:v>
                </c:pt>
                <c:pt idx="9">
                  <c:v>97.709999999999965</c:v>
                </c:pt>
                <c:pt idx="10">
                  <c:v>26.760000000000009</c:v>
                </c:pt>
              </c:numCache>
            </c:numRef>
          </c:val>
          <c:extLst>
            <c:ext xmlns:c16="http://schemas.microsoft.com/office/drawing/2014/chart" uri="{C3380CC4-5D6E-409C-BE32-E72D297353CC}">
              <c16:uniqueId val="{00000001-0720-48F2-AC68-12284AF55F72}"/>
            </c:ext>
          </c:extLst>
        </c:ser>
        <c:ser>
          <c:idx val="2"/>
          <c:order val="2"/>
          <c:tx>
            <c:strRef>
              <c:f>Sheet2!$D$3</c:f>
              <c:strCache>
                <c:ptCount val="1"/>
                <c:pt idx="0">
                  <c:v>Japan</c:v>
                </c:pt>
              </c:strCache>
            </c:strRef>
          </c:tx>
          <c:spPr>
            <a:solidFill>
              <a:schemeClr val="accent3"/>
            </a:solidFill>
            <a:ln>
              <a:noFill/>
            </a:ln>
            <a:effectLst/>
          </c:spPr>
          <c:invertIfNegative val="0"/>
          <c:cat>
            <c:strRef>
              <c:f>Sheet2!$A$4:$A$15</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Sheet2!$D$4:$D$15</c:f>
              <c:numCache>
                <c:formatCode>General</c:formatCode>
                <c:ptCount val="11"/>
                <c:pt idx="0">
                  <c:v>73.689999999999984</c:v>
                </c:pt>
                <c:pt idx="1">
                  <c:v>60.250000000000014</c:v>
                </c:pt>
                <c:pt idx="2">
                  <c:v>60.179999999999971</c:v>
                </c:pt>
                <c:pt idx="3">
                  <c:v>61.809999999999981</c:v>
                </c:pt>
                <c:pt idx="4">
                  <c:v>59.450000000000067</c:v>
                </c:pt>
                <c:pt idx="5">
                  <c:v>52.960000000000022</c:v>
                </c:pt>
                <c:pt idx="6">
                  <c:v>51.740000000000038</c:v>
                </c:pt>
                <c:pt idx="7">
                  <c:v>47.549999999999962</c:v>
                </c:pt>
                <c:pt idx="8">
                  <c:v>39.459999999999987</c:v>
                </c:pt>
                <c:pt idx="9">
                  <c:v>33.680000000000007</c:v>
                </c:pt>
                <c:pt idx="10">
                  <c:v>13.659999999999984</c:v>
                </c:pt>
              </c:numCache>
            </c:numRef>
          </c:val>
          <c:extLst>
            <c:ext xmlns:c16="http://schemas.microsoft.com/office/drawing/2014/chart" uri="{C3380CC4-5D6E-409C-BE32-E72D297353CC}">
              <c16:uniqueId val="{00000002-0720-48F2-AC68-12284AF55F72}"/>
            </c:ext>
          </c:extLst>
        </c:ser>
        <c:ser>
          <c:idx val="3"/>
          <c:order val="3"/>
          <c:tx>
            <c:strRef>
              <c:f>Sheet2!$E$3</c:f>
              <c:strCache>
                <c:ptCount val="1"/>
                <c:pt idx="0">
                  <c:v>Other</c:v>
                </c:pt>
              </c:strCache>
            </c:strRef>
          </c:tx>
          <c:spPr>
            <a:solidFill>
              <a:schemeClr val="accent4"/>
            </a:solidFill>
            <a:ln>
              <a:noFill/>
            </a:ln>
            <a:effectLst/>
          </c:spPr>
          <c:invertIfNegative val="0"/>
          <c:cat>
            <c:strRef>
              <c:f>Sheet2!$A$4:$A$15</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Sheet2!$E$4:$E$15</c:f>
              <c:numCache>
                <c:formatCode>General</c:formatCode>
                <c:ptCount val="11"/>
                <c:pt idx="0">
                  <c:v>54.129999999999917</c:v>
                </c:pt>
                <c:pt idx="1">
                  <c:v>76.530000000000285</c:v>
                </c:pt>
                <c:pt idx="2">
                  <c:v>81.04000000000029</c:v>
                </c:pt>
                <c:pt idx="3">
                  <c:v>74.130000000000351</c:v>
                </c:pt>
                <c:pt idx="4">
                  <c:v>59.570000000000022</c:v>
                </c:pt>
                <c:pt idx="5">
                  <c:v>54.170000000000059</c:v>
                </c:pt>
                <c:pt idx="6">
                  <c:v>37.760000000000026</c:v>
                </c:pt>
                <c:pt idx="7">
                  <c:v>39.779999999999987</c:v>
                </c:pt>
                <c:pt idx="8">
                  <c:v>40.010000000000005</c:v>
                </c:pt>
                <c:pt idx="9">
                  <c:v>29.990000000000059</c:v>
                </c:pt>
                <c:pt idx="10">
                  <c:v>7.7199999999999873</c:v>
                </c:pt>
              </c:numCache>
            </c:numRef>
          </c:val>
          <c:extLst>
            <c:ext xmlns:c16="http://schemas.microsoft.com/office/drawing/2014/chart" uri="{C3380CC4-5D6E-409C-BE32-E72D297353CC}">
              <c16:uniqueId val="{00000003-0720-48F2-AC68-12284AF55F72}"/>
            </c:ext>
          </c:extLst>
        </c:ser>
        <c:dLbls>
          <c:showLegendKey val="0"/>
          <c:showVal val="0"/>
          <c:showCatName val="0"/>
          <c:showSerName val="0"/>
          <c:showPercent val="0"/>
          <c:showBubbleSize val="0"/>
        </c:dLbls>
        <c:gapWidth val="219"/>
        <c:overlap val="-27"/>
        <c:axId val="1131449823"/>
        <c:axId val="1131450239"/>
      </c:barChart>
      <c:catAx>
        <c:axId val="113144982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a:t>
                </a:r>
                <a:r>
                  <a:rPr lang="en-US" baseline="0"/>
                  <a:t> Year</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1450239"/>
        <c:crosses val="autoZero"/>
        <c:auto val="1"/>
        <c:lblAlgn val="ctr"/>
        <c:lblOffset val="100"/>
        <c:noMultiLvlLbl val="0"/>
      </c:catAx>
      <c:valAx>
        <c:axId val="113145023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a:t>
                </a:r>
                <a:r>
                  <a:rPr lang="en-US" baseline="0"/>
                  <a:t> Total</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1449823"/>
        <c:crosses val="autoZero"/>
        <c:crossBetween val="between"/>
      </c:valAx>
      <c:spPr>
        <a:noFill/>
        <a:ln>
          <a:noFill/>
        </a:ln>
        <a:effectLst/>
      </c:spPr>
    </c:plotArea>
    <c:legend>
      <c:legendPos val="r"/>
      <c:layout>
        <c:manualLayout>
          <c:xMode val="edge"/>
          <c:yMode val="edge"/>
          <c:x val="0.84591347759851698"/>
          <c:y val="0.36090308442618485"/>
          <c:w val="0.13543850375346439"/>
          <c:h val="0.2549697260517703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10.xlsx]2016!PivotTable3</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2016 Sales To Date</a:t>
            </a:r>
          </a:p>
        </c:rich>
      </c:tx>
      <c:layout>
        <c:manualLayout>
          <c:xMode val="edge"/>
          <c:yMode val="edge"/>
          <c:x val="0.26969939965745393"/>
          <c:y val="6.72431552105434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7692038495188118E-2"/>
          <c:y val="0.14249781277340332"/>
          <c:w val="0.63809448818897641"/>
          <c:h val="0.65853091280256637"/>
        </c:manualLayout>
      </c:layout>
      <c:barChart>
        <c:barDir val="col"/>
        <c:grouping val="clustered"/>
        <c:varyColors val="0"/>
        <c:ser>
          <c:idx val="0"/>
          <c:order val="0"/>
          <c:tx>
            <c:strRef>
              <c:f>'2016'!$B$3</c:f>
              <c:strCache>
                <c:ptCount val="1"/>
                <c:pt idx="0">
                  <c:v>North America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'2016'!$A$4:$A$5</c:f>
              <c:strCache>
                <c:ptCount val="1"/>
                <c:pt idx="0">
                  <c:v>2016</c:v>
                </c:pt>
              </c:strCache>
            </c:strRef>
          </c:cat>
          <c:val>
            <c:numRef>
              <c:f>'2016'!$B$4:$B$5</c:f>
              <c:numCache>
                <c:formatCode>General</c:formatCode>
                <c:ptCount val="1"/>
                <c:pt idx="0">
                  <c:v>22.66</c:v>
                </c:pt>
              </c:numCache>
            </c:numRef>
          </c:val>
          <c:extLst>
            <c:ext xmlns:c16="http://schemas.microsoft.com/office/drawing/2014/chart" uri="{C3380CC4-5D6E-409C-BE32-E72D297353CC}">
              <c16:uniqueId val="{00000000-0033-4D70-953A-4A2516EDF927}"/>
            </c:ext>
          </c:extLst>
        </c:ser>
        <c:ser>
          <c:idx val="1"/>
          <c:order val="1"/>
          <c:tx>
            <c:strRef>
              <c:f>'2016'!$C$3</c:f>
              <c:strCache>
                <c:ptCount val="1"/>
                <c:pt idx="0">
                  <c:v>Europe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'2016'!$A$4:$A$5</c:f>
              <c:strCache>
                <c:ptCount val="1"/>
                <c:pt idx="0">
                  <c:v>2016</c:v>
                </c:pt>
              </c:strCache>
            </c:strRef>
          </c:cat>
          <c:val>
            <c:numRef>
              <c:f>'2016'!$C$4:$C$5</c:f>
              <c:numCache>
                <c:formatCode>General</c:formatCode>
                <c:ptCount val="1"/>
                <c:pt idx="0">
                  <c:v>26.760000000000009</c:v>
                </c:pt>
              </c:numCache>
            </c:numRef>
          </c:val>
          <c:extLst>
            <c:ext xmlns:c16="http://schemas.microsoft.com/office/drawing/2014/chart" uri="{C3380CC4-5D6E-409C-BE32-E72D297353CC}">
              <c16:uniqueId val="{00000001-0033-4D70-953A-4A2516EDF927}"/>
            </c:ext>
          </c:extLst>
        </c:ser>
        <c:ser>
          <c:idx val="2"/>
          <c:order val="2"/>
          <c:tx>
            <c:strRef>
              <c:f>'2016'!$D$3</c:f>
              <c:strCache>
                <c:ptCount val="1"/>
                <c:pt idx="0">
                  <c:v>Japan</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'2016'!$A$4:$A$5</c:f>
              <c:strCache>
                <c:ptCount val="1"/>
                <c:pt idx="0">
                  <c:v>2016</c:v>
                </c:pt>
              </c:strCache>
            </c:strRef>
          </c:cat>
          <c:val>
            <c:numRef>
              <c:f>'2016'!$D$4:$D$5</c:f>
              <c:numCache>
                <c:formatCode>General</c:formatCode>
                <c:ptCount val="1"/>
                <c:pt idx="0">
                  <c:v>13.659999999999984</c:v>
                </c:pt>
              </c:numCache>
            </c:numRef>
          </c:val>
          <c:extLst>
            <c:ext xmlns:c16="http://schemas.microsoft.com/office/drawing/2014/chart" uri="{C3380CC4-5D6E-409C-BE32-E72D297353CC}">
              <c16:uniqueId val="{00000002-0033-4D70-953A-4A2516EDF927}"/>
            </c:ext>
          </c:extLst>
        </c:ser>
        <c:ser>
          <c:idx val="3"/>
          <c:order val="3"/>
          <c:tx>
            <c:strRef>
              <c:f>'2016'!$E$3</c:f>
              <c:strCache>
                <c:ptCount val="1"/>
                <c:pt idx="0">
                  <c:v>Other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'2016'!$A$4:$A$5</c:f>
              <c:strCache>
                <c:ptCount val="1"/>
                <c:pt idx="0">
                  <c:v>2016</c:v>
                </c:pt>
              </c:strCache>
            </c:strRef>
          </c:cat>
          <c:val>
            <c:numRef>
              <c:f>'2016'!$E$4:$E$5</c:f>
              <c:numCache>
                <c:formatCode>General</c:formatCode>
                <c:ptCount val="1"/>
                <c:pt idx="0">
                  <c:v>7.7199999999999873</c:v>
                </c:pt>
              </c:numCache>
            </c:numRef>
          </c:val>
          <c:extLst>
            <c:ext xmlns:c16="http://schemas.microsoft.com/office/drawing/2014/chart" uri="{C3380CC4-5D6E-409C-BE32-E72D297353CC}">
              <c16:uniqueId val="{00000003-0033-4D70-953A-4A2516EDF927}"/>
            </c:ext>
          </c:extLst>
        </c:ser>
        <c:dLbls>
          <c:dLblPos val="outEnd"/>
          <c:showLegendKey val="0"/>
          <c:showVal val="1"/>
          <c:showCatName val="0"/>
          <c:showSerName val="0"/>
          <c:showPercent val="0"/>
          <c:showBubbleSize val="0"/>
        </c:dLbls>
        <c:gapWidth val="219"/>
        <c:overlap val="-27"/>
        <c:axId val="431147216"/>
        <c:axId val="431142224"/>
      </c:barChart>
      <c:catAx>
        <c:axId val="43114721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Regional Comparison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142224"/>
        <c:crosses val="autoZero"/>
        <c:auto val="1"/>
        <c:lblAlgn val="ctr"/>
        <c:lblOffset val="100"/>
        <c:noMultiLvlLbl val="0"/>
      </c:catAx>
      <c:valAx>
        <c:axId val="4311422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Sales Total</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1147216"/>
        <c:crosses val="autoZero"/>
        <c:crossBetween val="between"/>
      </c:valAx>
      <c:spPr>
        <a:noFill/>
        <a:ln>
          <a:noFill/>
        </a:ln>
        <a:effectLst/>
      </c:spPr>
    </c:plotArea>
    <c:legend>
      <c:legendPos val="r"/>
      <c:layout>
        <c:manualLayout>
          <c:xMode val="edge"/>
          <c:yMode val="edge"/>
          <c:x val="0.75147573433247339"/>
          <c:y val="0.24060000355180036"/>
          <c:w val="0.18392142734146658"/>
          <c:h val="0.4544949078673423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 - Task 8.xlsx]Chart 2!PivotTable2</c:name>
    <c:fmtId val="-1"/>
  </c:pivotSource>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US" dirty="0"/>
              <a:t>Regional Sales Proportion Trends</a:t>
            </a:r>
          </a:p>
        </c:rich>
      </c:tx>
      <c:layout>
        <c:manualLayout>
          <c:xMode val="edge"/>
          <c:yMode val="edge"/>
          <c:x val="0.1582502515153332"/>
          <c:y val="3.223213226780474E-2"/>
        </c:manualLayout>
      </c:layout>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cmpd="sng" algn="ctr">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cmpd="sng" algn="ctr">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cmpd="sng" algn="ctr">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cmpd="sng" algn="ctr">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28575" cap="rnd" cmpd="sng" algn="ctr">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noFill/>
          <a:ln w="28575" cap="rnd" cmpd="sng" algn="ctr">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noFill/>
          <a:ln w="28575" cap="rnd" cmpd="sng" algn="ctr">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'Chart 2'!$B$3</c:f>
              <c:strCache>
                <c:ptCount val="1"/>
                <c:pt idx="0">
                  <c:v>North America</c:v>
                </c:pt>
              </c:strCache>
            </c:strRef>
          </c:tx>
          <c:spPr>
            <a:ln w="22225" cap="rnd">
              <a:solidFill>
                <a:schemeClr val="accent1"/>
              </a:solidFill>
            </a:ln>
            <a:effectLst>
              <a:glow rad="139700">
                <a:schemeClr val="accent1">
                  <a:satMod val="175000"/>
                  <a:alpha val="14000"/>
                </a:schemeClr>
              </a:glow>
            </a:effectLst>
          </c:spPr>
          <c:marker>
            <c:symbol val="none"/>
          </c:marker>
          <c:trendline>
            <c:spPr>
              <a:ln w="25400" cap="rnd">
                <a:solidFill>
                  <a:schemeClr val="accent1">
                    <a:alpha val="50000"/>
                  </a:schemeClr>
                </a:solidFill>
              </a:ln>
              <a:effectLst/>
            </c:spPr>
            <c:trendlineType val="linear"/>
            <c:dispRSqr val="0"/>
            <c:dispEq val="0"/>
          </c:trendline>
          <c:cat>
            <c:strRef>
              <c:f>'Chart 2'!$A$4:$A$15</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'Chart 2'!$B$4:$B$15</c:f>
              <c:numCache>
                <c:formatCode>General</c:formatCode>
                <c:ptCount val="11"/>
                <c:pt idx="0">
                  <c:v>0.5050287907869504</c:v>
                </c:pt>
                <c:pt idx="1">
                  <c:v>0.51064491318791372</c:v>
                </c:pt>
                <c:pt idx="2">
                  <c:v>0.51770824125637471</c:v>
                </c:pt>
                <c:pt idx="3">
                  <c:v>0.50785348161026289</c:v>
                </c:pt>
                <c:pt idx="4">
                  <c:v>0.50672040772139004</c:v>
                </c:pt>
                <c:pt idx="5">
                  <c:v>0.46725204008451077</c:v>
                </c:pt>
                <c:pt idx="6">
                  <c:v>0.42625295703361382</c:v>
                </c:pt>
                <c:pt idx="7">
                  <c:v>0.42053636931771876</c:v>
                </c:pt>
                <c:pt idx="8">
                  <c:v>0.39154428126390739</c:v>
                </c:pt>
                <c:pt idx="9">
                  <c:v>0.38888048411497739</c:v>
                </c:pt>
                <c:pt idx="10">
                  <c:v>0.31965016222316278</c:v>
                </c:pt>
              </c:numCache>
            </c:numRef>
          </c:val>
          <c:smooth val="0"/>
          <c:extLst>
            <c:ext xmlns:c16="http://schemas.microsoft.com/office/drawing/2014/chart" uri="{C3380CC4-5D6E-409C-BE32-E72D297353CC}">
              <c16:uniqueId val="{00000001-0D23-4C46-A782-DAC8ECCB451F}"/>
            </c:ext>
          </c:extLst>
        </c:ser>
        <c:ser>
          <c:idx val="1"/>
          <c:order val="1"/>
          <c:tx>
            <c:strRef>
              <c:f>'Chart 2'!$C$3</c:f>
              <c:strCache>
                <c:ptCount val="1"/>
                <c:pt idx="0">
                  <c:v>Europe</c:v>
                </c:pt>
              </c:strCache>
            </c:strRef>
          </c:tx>
          <c:spPr>
            <a:ln w="22225" cap="rnd">
              <a:solidFill>
                <a:schemeClr val="accent2"/>
              </a:solidFill>
            </a:ln>
            <a:effectLst>
              <a:glow rad="139700">
                <a:schemeClr val="accent2">
                  <a:satMod val="175000"/>
                  <a:alpha val="14000"/>
                </a:schemeClr>
              </a:glow>
            </a:effectLst>
          </c:spPr>
          <c:marker>
            <c:symbol val="none"/>
          </c:marker>
          <c:trendline>
            <c:spPr>
              <a:ln w="25400" cap="rnd">
                <a:solidFill>
                  <a:schemeClr val="accent2">
                    <a:alpha val="50000"/>
                  </a:schemeClr>
                </a:solidFill>
              </a:ln>
              <a:effectLst/>
            </c:spPr>
            <c:trendlineType val="linear"/>
            <c:dispRSqr val="0"/>
            <c:dispEq val="0"/>
          </c:trendline>
          <c:cat>
            <c:strRef>
              <c:f>'Chart 2'!$A$4:$A$15</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'Chart 2'!$C$4:$C$15</c:f>
              <c:numCache>
                <c:formatCode>General</c:formatCode>
                <c:ptCount val="11"/>
                <c:pt idx="0">
                  <c:v>0.24806142034549267</c:v>
                </c:pt>
                <c:pt idx="1">
                  <c:v>0.26264543684236635</c:v>
                </c:pt>
                <c:pt idx="2">
                  <c:v>0.27166386752703581</c:v>
                </c:pt>
                <c:pt idx="3">
                  <c:v>0.28714666826533952</c:v>
                </c:pt>
                <c:pt idx="4">
                  <c:v>0.29434886161123214</c:v>
                </c:pt>
                <c:pt idx="5">
                  <c:v>0.32455273206567048</c:v>
                </c:pt>
                <c:pt idx="6">
                  <c:v>0.32673158386972528</c:v>
                </c:pt>
                <c:pt idx="7">
                  <c:v>0.34173844523544278</c:v>
                </c:pt>
                <c:pt idx="8">
                  <c:v>0.3727933541017654</c:v>
                </c:pt>
                <c:pt idx="9">
                  <c:v>0.36955370650529518</c:v>
                </c:pt>
                <c:pt idx="10">
                  <c:v>0.37748624629708</c:v>
                </c:pt>
              </c:numCache>
            </c:numRef>
          </c:val>
          <c:smooth val="0"/>
          <c:extLst>
            <c:ext xmlns:c16="http://schemas.microsoft.com/office/drawing/2014/chart" uri="{C3380CC4-5D6E-409C-BE32-E72D297353CC}">
              <c16:uniqueId val="{00000003-0D23-4C46-A782-DAC8ECCB451F}"/>
            </c:ext>
          </c:extLst>
        </c:ser>
        <c:ser>
          <c:idx val="2"/>
          <c:order val="2"/>
          <c:tx>
            <c:strRef>
              <c:f>'Chart 2'!$D$3</c:f>
              <c:strCache>
                <c:ptCount val="1"/>
                <c:pt idx="0">
                  <c:v>Japan</c:v>
                </c:pt>
              </c:strCache>
            </c:strRef>
          </c:tx>
          <c:spPr>
            <a:ln w="22225" cap="rnd">
              <a:solidFill>
                <a:schemeClr val="accent3"/>
              </a:solidFill>
            </a:ln>
            <a:effectLst>
              <a:glow rad="139700">
                <a:schemeClr val="accent3">
                  <a:satMod val="175000"/>
                  <a:alpha val="14000"/>
                </a:schemeClr>
              </a:glow>
            </a:effectLst>
          </c:spPr>
          <c:marker>
            <c:symbol val="none"/>
          </c:marker>
          <c:trendline>
            <c:spPr>
              <a:ln w="25400" cap="rnd">
                <a:solidFill>
                  <a:schemeClr val="accent3">
                    <a:alpha val="50000"/>
                  </a:schemeClr>
                </a:solidFill>
              </a:ln>
              <a:effectLst/>
            </c:spPr>
            <c:trendlineType val="linear"/>
            <c:dispRSqr val="0"/>
            <c:dispEq val="0"/>
          </c:trendline>
          <c:cat>
            <c:strRef>
              <c:f>'Chart 2'!$A$4:$A$15</c:f>
              <c:strCache>
                <c:ptCount val="11"/>
                <c:pt idx="0">
                  <c:v>2006</c:v>
                </c:pt>
                <c:pt idx="1">
                  <c:v>2007</c:v>
                </c:pt>
                <c:pt idx="2">
                  <c:v>2008</c:v>
                </c:pt>
                <c:pt idx="3">
                  <c:v>2009</c:v>
                </c:pt>
                <c:pt idx="4">
                  <c:v>2010</c:v>
                </c:pt>
                <c:pt idx="5">
                  <c:v>2011</c:v>
                </c:pt>
                <c:pt idx="6">
                  <c:v>2012</c:v>
                </c:pt>
                <c:pt idx="7">
                  <c:v>2013</c:v>
                </c:pt>
                <c:pt idx="8">
                  <c:v>2014</c:v>
                </c:pt>
                <c:pt idx="9">
                  <c:v>2015</c:v>
                </c:pt>
                <c:pt idx="10">
                  <c:v>2016</c:v>
                </c:pt>
              </c:strCache>
            </c:strRef>
          </c:cat>
          <c:val>
            <c:numRef>
              <c:f>'Chart 2'!$D$4:$D$15</c:f>
              <c:numCache>
                <c:formatCode>General</c:formatCode>
                <c:ptCount val="11"/>
                <c:pt idx="0">
                  <c:v>0.14143953934741013</c:v>
                </c:pt>
                <c:pt idx="1">
                  <c:v>9.8594315076340228E-2</c:v>
                </c:pt>
                <c:pt idx="2">
                  <c:v>8.8659064792717096E-2</c:v>
                </c:pt>
                <c:pt idx="3">
                  <c:v>9.2638110368394144E-2</c:v>
                </c:pt>
                <c:pt idx="4">
                  <c:v>9.901567262370721E-2</c:v>
                </c:pt>
                <c:pt idx="5">
                  <c:v>0.10265356360605543</c:v>
                </c:pt>
                <c:pt idx="6">
                  <c:v>0.14232271551961279</c:v>
                </c:pt>
                <c:pt idx="7">
                  <c:v>0.12920142379697314</c:v>
                </c:pt>
                <c:pt idx="8">
                  <c:v>0.11707461800919754</c:v>
                </c:pt>
                <c:pt idx="9">
                  <c:v>0.12738275340393351</c:v>
                </c:pt>
                <c:pt idx="10">
                  <c:v>0.19269290449992948</c:v>
                </c:pt>
              </c:numCache>
            </c:numRef>
          </c:val>
          <c:smooth val="0"/>
          <c:extLst>
            <c:ext xmlns:c16="http://schemas.microsoft.com/office/drawing/2014/chart" uri="{C3380CC4-5D6E-409C-BE32-E72D297353CC}">
              <c16:uniqueId val="{00000005-0D23-4C46-A782-DAC8ECCB451F}"/>
            </c:ext>
          </c:extLst>
        </c:ser>
        <c:dLbls>
          <c:showLegendKey val="0"/>
          <c:showVal val="0"/>
          <c:showCatName val="0"/>
          <c:showSerName val="0"/>
          <c:showPercent val="0"/>
          <c:showBubbleSize val="0"/>
        </c:dLbls>
        <c:smooth val="0"/>
        <c:axId val="665195600"/>
        <c:axId val="733082832"/>
      </c:lineChart>
      <c:catAx>
        <c:axId val="66519560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Sales Year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733082832"/>
        <c:crosses val="autoZero"/>
        <c:auto val="1"/>
        <c:lblAlgn val="ctr"/>
        <c:lblOffset val="100"/>
        <c:noMultiLvlLbl val="0"/>
      </c:catAx>
      <c:valAx>
        <c:axId val="733082832"/>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US"/>
                  <a:t>Global Percentage</a:t>
                </a:r>
              </a:p>
            </c:rich>
          </c:tx>
          <c:layout>
            <c:manualLayout>
              <c:xMode val="edge"/>
              <c:yMode val="edge"/>
              <c:x val="1.7838944638958826E-2"/>
              <c:y val="0.30944600604447658"/>
            </c:manualLayout>
          </c:layout>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665195600"/>
        <c:crosses val="autoZero"/>
        <c:crossBetween val="between"/>
      </c:valAx>
      <c:spPr>
        <a:noFill/>
        <a:ln>
          <a:noFill/>
        </a:ln>
        <a:effectLst/>
      </c:spPr>
    </c:plotArea>
    <c:legend>
      <c:legendPos val="r"/>
      <c:layout>
        <c:manualLayout>
          <c:xMode val="edge"/>
          <c:yMode val="edge"/>
          <c:x val="0.67990203012252182"/>
          <c:y val="0.29592444166985515"/>
          <c:w val="0.29822012329305425"/>
          <c:h val="0.3948175148183203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[Task 10.xlsx]Euro!PivotTable1</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Europe Within Global Fluctuation  </a:t>
            </a:r>
          </a:p>
        </c:rich>
      </c:tx>
      <c:layout>
        <c:manualLayout>
          <c:xMode val="edge"/>
          <c:yMode val="edge"/>
          <c:x val="0.19660340789715089"/>
          <c:y val="3.1595236401792799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Euro!$B$3</c:f>
              <c:strCache>
                <c:ptCount val="1"/>
                <c:pt idx="0">
                  <c:v>Global Sales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cat>
            <c:strRef>
              <c:f>Euro!$A$4:$A$14</c:f>
              <c:strCache>
                <c:ptCount val="10"/>
                <c:pt idx="0">
                  <c:v>2006</c:v>
                </c:pt>
                <c:pt idx="1">
                  <c:v>2007</c:v>
                </c:pt>
                <c:pt idx="2">
                  <c:v>2008</c:v>
                </c:pt>
                <c:pt idx="3">
                  <c:v>2009</c:v>
                </c:pt>
                <c:pt idx="4">
                  <c:v>2010</c:v>
                </c:pt>
                <c:pt idx="5">
                  <c:v>2011</c:v>
                </c:pt>
                <c:pt idx="6">
                  <c:v>2012</c:v>
                </c:pt>
                <c:pt idx="7">
                  <c:v>2013</c:v>
                </c:pt>
                <c:pt idx="8">
                  <c:v>2014</c:v>
                </c:pt>
                <c:pt idx="9">
                  <c:v>2015</c:v>
                </c:pt>
              </c:strCache>
            </c:strRef>
          </c:cat>
          <c:val>
            <c:numRef>
              <c:f>Euro!$B$4:$B$14</c:f>
              <c:numCache>
                <c:formatCode>General</c:formatCode>
                <c:ptCount val="10"/>
                <c:pt idx="0">
                  <c:v>520.99999999999989</c:v>
                </c:pt>
                <c:pt idx="1">
                  <c:v>611.08999999999821</c:v>
                </c:pt>
                <c:pt idx="2">
                  <c:v>678.77999999999986</c:v>
                </c:pt>
                <c:pt idx="3">
                  <c:v>667.21999999999798</c:v>
                </c:pt>
                <c:pt idx="4">
                  <c:v>600.40999999999758</c:v>
                </c:pt>
                <c:pt idx="5">
                  <c:v>515.90999999999929</c:v>
                </c:pt>
                <c:pt idx="6">
                  <c:v>363.53999999999996</c:v>
                </c:pt>
                <c:pt idx="7">
                  <c:v>368.03000000000031</c:v>
                </c:pt>
                <c:pt idx="8">
                  <c:v>337.05000000000035</c:v>
                </c:pt>
                <c:pt idx="9">
                  <c:v>264.40000000000026</c:v>
                </c:pt>
              </c:numCache>
            </c:numRef>
          </c:val>
          <c:extLst>
            <c:ext xmlns:c16="http://schemas.microsoft.com/office/drawing/2014/chart" uri="{C3380CC4-5D6E-409C-BE32-E72D297353CC}">
              <c16:uniqueId val="{00000000-BED6-4ACE-B052-C4146F1DAD74}"/>
            </c:ext>
          </c:extLst>
        </c:ser>
        <c:dLbls>
          <c:showLegendKey val="0"/>
          <c:showVal val="0"/>
          <c:showCatName val="0"/>
          <c:showSerName val="0"/>
          <c:showPercent val="0"/>
          <c:showBubbleSize val="0"/>
        </c:dLbls>
        <c:gapWidth val="247"/>
        <c:overlap val="-27"/>
        <c:axId val="817245728"/>
        <c:axId val="817251552"/>
      </c:barChart>
      <c:lineChart>
        <c:grouping val="standard"/>
        <c:varyColors val="0"/>
        <c:ser>
          <c:idx val="1"/>
          <c:order val="1"/>
          <c:tx>
            <c:strRef>
              <c:f>Euro!$C$3</c:f>
              <c:strCache>
                <c:ptCount val="1"/>
                <c:pt idx="0">
                  <c:v>Europe</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Ref>
              <c:f>Euro!$A$4:$A$14</c:f>
              <c:strCache>
                <c:ptCount val="10"/>
                <c:pt idx="0">
                  <c:v>2006</c:v>
                </c:pt>
                <c:pt idx="1">
                  <c:v>2007</c:v>
                </c:pt>
                <c:pt idx="2">
                  <c:v>2008</c:v>
                </c:pt>
                <c:pt idx="3">
                  <c:v>2009</c:v>
                </c:pt>
                <c:pt idx="4">
                  <c:v>2010</c:v>
                </c:pt>
                <c:pt idx="5">
                  <c:v>2011</c:v>
                </c:pt>
                <c:pt idx="6">
                  <c:v>2012</c:v>
                </c:pt>
                <c:pt idx="7">
                  <c:v>2013</c:v>
                </c:pt>
                <c:pt idx="8">
                  <c:v>2014</c:v>
                </c:pt>
                <c:pt idx="9">
                  <c:v>2015</c:v>
                </c:pt>
              </c:strCache>
            </c:strRef>
          </c:cat>
          <c:val>
            <c:numRef>
              <c:f>Euro!$C$4:$C$14</c:f>
              <c:numCache>
                <c:formatCode>General</c:formatCode>
                <c:ptCount val="10"/>
                <c:pt idx="0">
                  <c:v>129.24000000000007</c:v>
                </c:pt>
                <c:pt idx="1">
                  <c:v>160.49999999999989</c:v>
                </c:pt>
                <c:pt idx="2">
                  <c:v>184.40000000000009</c:v>
                </c:pt>
                <c:pt idx="3">
                  <c:v>191.59000000000015</c:v>
                </c:pt>
                <c:pt idx="4">
                  <c:v>176.73000000000019</c:v>
                </c:pt>
                <c:pt idx="5">
                  <c:v>167.44000000000005</c:v>
                </c:pt>
                <c:pt idx="6">
                  <c:v>118.77999999999999</c:v>
                </c:pt>
                <c:pt idx="7">
                  <c:v>125.77</c:v>
                </c:pt>
                <c:pt idx="8">
                  <c:v>125.65000000000008</c:v>
                </c:pt>
                <c:pt idx="9">
                  <c:v>97.709999999999965</c:v>
                </c:pt>
              </c:numCache>
            </c:numRef>
          </c:val>
          <c:smooth val="0"/>
          <c:extLst>
            <c:ext xmlns:c16="http://schemas.microsoft.com/office/drawing/2014/chart" uri="{C3380CC4-5D6E-409C-BE32-E72D297353CC}">
              <c16:uniqueId val="{00000001-BED6-4ACE-B052-C4146F1DAD74}"/>
            </c:ext>
          </c:extLst>
        </c:ser>
        <c:dLbls>
          <c:showLegendKey val="0"/>
          <c:showVal val="0"/>
          <c:showCatName val="0"/>
          <c:showSerName val="0"/>
          <c:showPercent val="0"/>
          <c:showBubbleSize val="0"/>
        </c:dLbls>
        <c:marker val="1"/>
        <c:smooth val="0"/>
        <c:axId val="817245728"/>
        <c:axId val="817251552"/>
      </c:lineChart>
      <c:catAx>
        <c:axId val="817245728"/>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Sales Year</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7251552"/>
        <c:crosses val="autoZero"/>
        <c:auto val="1"/>
        <c:lblAlgn val="ctr"/>
        <c:lblOffset val="100"/>
        <c:noMultiLvlLbl val="0"/>
      </c:catAx>
      <c:valAx>
        <c:axId val="817251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a:t>Sales Total</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7245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defTabSz="927100">
              <a:defRPr kumimoji="0" sz="1200">
                <a:latin typeface="Times New Roman" pitchFamily="18" charset="0"/>
              </a:defRPr>
            </a:lvl1pPr>
          </a:lstStyle>
          <a:p>
            <a:endParaRPr lang="en-US"/>
          </a:p>
        </p:txBody>
      </p:sp>
      <p:sp>
        <p:nvSpPr>
          <p:cNvPr id="23555" name="Rectangle 3"/>
          <p:cNvSpPr>
            <a:spLocks noGrp="1" noChangeArrowheads="1"/>
          </p:cNvSpPr>
          <p:nvPr>
            <p:ph type="dt" idx="1"/>
          </p:nvPr>
        </p:nvSpPr>
        <p:spPr bwMode="auto">
          <a:xfrm>
            <a:off x="3937000" y="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lvl1pPr algn="r" defTabSz="927100">
              <a:defRPr kumimoji="0" sz="1200">
                <a:latin typeface="Times New Roman" pitchFamily="18" charset="0"/>
              </a:defRPr>
            </a:lvl1pPr>
          </a:lstStyle>
          <a:p>
            <a:endParaRPr lang="en-US"/>
          </a:p>
        </p:txBody>
      </p:sp>
      <p:sp>
        <p:nvSpPr>
          <p:cNvPr id="23556" name="Rectangle 4"/>
          <p:cNvSpPr>
            <a:spLocks noGrp="1" noRot="1" noChangeAspect="1" noChangeArrowheads="1" noTextEdit="1"/>
          </p:cNvSpPr>
          <p:nvPr>
            <p:ph type="sldImg" idx="2"/>
          </p:nvPr>
        </p:nvSpPr>
        <p:spPr bwMode="auto">
          <a:xfrm>
            <a:off x="1152525" y="696913"/>
            <a:ext cx="4641850" cy="34813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3557" name="Rectangle 5"/>
          <p:cNvSpPr>
            <a:spLocks noGrp="1" noChangeArrowheads="1"/>
          </p:cNvSpPr>
          <p:nvPr>
            <p:ph type="body" sz="quarter" idx="3"/>
          </p:nvPr>
        </p:nvSpPr>
        <p:spPr bwMode="auto">
          <a:xfrm>
            <a:off x="925513" y="4410075"/>
            <a:ext cx="5095875"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558" name="Rectangle 6"/>
          <p:cNvSpPr>
            <a:spLocks noGrp="1" noChangeArrowheads="1"/>
          </p:cNvSpPr>
          <p:nvPr>
            <p:ph type="ftr" sz="quarter" idx="4"/>
          </p:nvPr>
        </p:nvSpPr>
        <p:spPr bwMode="auto">
          <a:xfrm>
            <a:off x="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defTabSz="927100">
              <a:defRPr kumimoji="0" sz="1200">
                <a:latin typeface="Times New Roman" pitchFamily="18" charset="0"/>
              </a:defRPr>
            </a:lvl1pPr>
          </a:lstStyle>
          <a:p>
            <a:endParaRPr lang="en-US"/>
          </a:p>
        </p:txBody>
      </p:sp>
      <p:sp>
        <p:nvSpPr>
          <p:cNvPr id="23559" name="Rectangle 7"/>
          <p:cNvSpPr>
            <a:spLocks noGrp="1" noChangeArrowheads="1"/>
          </p:cNvSpPr>
          <p:nvPr>
            <p:ph type="sldNum" sz="quarter" idx="5"/>
          </p:nvPr>
        </p:nvSpPr>
        <p:spPr bwMode="auto">
          <a:xfrm>
            <a:off x="3937000" y="8820150"/>
            <a:ext cx="3009900"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738" tIns="46369" rIns="92738" bIns="46369" numCol="1" anchor="b" anchorCtr="0" compatLnSpc="1">
            <a:prstTxWarp prst="textNoShape">
              <a:avLst/>
            </a:prstTxWarp>
          </a:bodyPr>
          <a:lstStyle>
            <a:lvl1pPr algn="r" defTabSz="927100">
              <a:defRPr kumimoji="0" sz="1200">
                <a:latin typeface="Times New Roman" pitchFamily="18" charset="0"/>
              </a:defRPr>
            </a:lvl1pPr>
          </a:lstStyle>
          <a:p>
            <a:fld id="{160AAD2E-7E06-484F-A81A-76F2718A1EBB}" type="slidenum">
              <a:rPr lang="en-US"/>
              <a:pPr/>
              <a:t>‹#›</a:t>
            </a:fld>
            <a:endParaRPr lang="en-US"/>
          </a:p>
        </p:txBody>
      </p:sp>
    </p:spTree>
    <p:extLst>
      <p:ext uri="{BB962C8B-B14F-4D97-AF65-F5344CB8AC3E}">
        <p14:creationId xmlns:p14="http://schemas.microsoft.com/office/powerpoint/2010/main" val="533381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9" name="Rectangle 7"/>
          <p:cNvSpPr>
            <a:spLocks noGrp="1" noChangeArrowheads="1"/>
          </p:cNvSpPr>
          <p:nvPr>
            <p:ph type="ctrTitle" sz="quarter"/>
          </p:nvPr>
        </p:nvSpPr>
        <p:spPr>
          <a:xfrm>
            <a:off x="1828800" y="2173288"/>
            <a:ext cx="4954588" cy="1219200"/>
          </a:xfrm>
        </p:spPr>
        <p:txBody>
          <a:bodyPr/>
          <a:lstStyle>
            <a:lvl1pPr>
              <a:defRPr sz="4000">
                <a:solidFill>
                  <a:schemeClr val="tx2"/>
                </a:solidFill>
              </a:defRPr>
            </a:lvl1pPr>
          </a:lstStyle>
          <a:p>
            <a:pPr lvl="0"/>
            <a:r>
              <a:rPr lang="en-US" noProof="0"/>
              <a:t>Click to edit Master title style</a:t>
            </a:r>
            <a:endParaRPr lang="en-US" noProof="0" dirty="0"/>
          </a:p>
        </p:txBody>
      </p:sp>
      <p:sp>
        <p:nvSpPr>
          <p:cNvPr id="3080" name="Rectangle 8"/>
          <p:cNvSpPr>
            <a:spLocks noGrp="1" noChangeArrowheads="1"/>
          </p:cNvSpPr>
          <p:nvPr>
            <p:ph type="subTitle" sz="quarter" idx="1"/>
          </p:nvPr>
        </p:nvSpPr>
        <p:spPr>
          <a:xfrm>
            <a:off x="1828800" y="3429000"/>
            <a:ext cx="4953000" cy="1868488"/>
          </a:xfrm>
        </p:spPr>
        <p:txBody>
          <a:bodyPr/>
          <a:lstStyle>
            <a:lvl1pPr marL="0" indent="0">
              <a:buFontTx/>
              <a:buNone/>
              <a:defRPr sz="2800">
                <a:solidFill>
                  <a:schemeClr val="tx2">
                    <a:lumMod val="75000"/>
                  </a:schemeClr>
                </a:solidFill>
              </a:defRPr>
            </a:lvl1pPr>
          </a:lstStyle>
          <a:p>
            <a:pPr lvl="0"/>
            <a:r>
              <a:rPr lang="en-US" noProof="0"/>
              <a:t>Click to edit Master subtitle style</a:t>
            </a:r>
            <a:endParaRPr lang="en-US" noProof="0" dirty="0"/>
          </a:p>
        </p:txBody>
      </p:sp>
      <p:sp>
        <p:nvSpPr>
          <p:cNvPr id="3081" name="Rectangle 9"/>
          <p:cNvSpPr>
            <a:spLocks noGrp="1" noChangeArrowheads="1"/>
          </p:cNvSpPr>
          <p:nvPr>
            <p:ph type="dt" sz="quarter" idx="2"/>
          </p:nvPr>
        </p:nvSpPr>
        <p:spPr/>
        <p:txBody>
          <a:bodyPr/>
          <a:lstStyle>
            <a:lvl1pPr>
              <a:defRPr>
                <a:solidFill>
                  <a:schemeClr val="tx2">
                    <a:lumMod val="75000"/>
                  </a:schemeClr>
                </a:solidFill>
                <a:latin typeface="+mn-lt"/>
              </a:defRPr>
            </a:lvl1pPr>
          </a:lstStyle>
          <a:p>
            <a:endParaRPr lang="en-US" dirty="0"/>
          </a:p>
        </p:txBody>
      </p:sp>
      <p:sp>
        <p:nvSpPr>
          <p:cNvPr id="3082" name="Rectangle 10"/>
          <p:cNvSpPr>
            <a:spLocks noGrp="1" noChangeArrowheads="1"/>
          </p:cNvSpPr>
          <p:nvPr>
            <p:ph type="ftr" sz="quarter" idx="3"/>
          </p:nvPr>
        </p:nvSpPr>
        <p:spPr/>
        <p:txBody>
          <a:bodyPr/>
          <a:lstStyle>
            <a:lvl1pPr>
              <a:defRPr>
                <a:solidFill>
                  <a:schemeClr val="tx2">
                    <a:lumMod val="75000"/>
                  </a:schemeClr>
                </a:solidFill>
                <a:latin typeface="+mn-lt"/>
              </a:defRPr>
            </a:lvl1pPr>
          </a:lstStyle>
          <a:p>
            <a:endParaRPr lang="en-US" dirty="0"/>
          </a:p>
        </p:txBody>
      </p:sp>
      <p:sp>
        <p:nvSpPr>
          <p:cNvPr id="3083" name="Rectangle 11"/>
          <p:cNvSpPr>
            <a:spLocks noGrp="1" noChangeArrowheads="1"/>
          </p:cNvSpPr>
          <p:nvPr>
            <p:ph type="sldNum" sz="quarter" idx="4"/>
          </p:nvPr>
        </p:nvSpPr>
        <p:spPr/>
        <p:txBody>
          <a:bodyPr/>
          <a:lstStyle>
            <a:lvl1pPr>
              <a:defRPr>
                <a:solidFill>
                  <a:schemeClr val="tx2">
                    <a:lumMod val="75000"/>
                  </a:schemeClr>
                </a:solidFill>
                <a:latin typeface="+mn-lt"/>
              </a:defRPr>
            </a:lvl1pPr>
          </a:lstStyle>
          <a:p>
            <a:fld id="{7467019F-76C2-43CE-B09A-E9213445CC20}"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3774A5-33E0-45DE-B6CA-328EB3E4D2E6}" type="slidenum">
              <a:rPr lang="en-US"/>
              <a:pPr/>
              <a:t>‹#›</a:t>
            </a:fld>
            <a:endParaRPr lang="en-US"/>
          </a:p>
        </p:txBody>
      </p:sp>
    </p:spTree>
    <p:extLst>
      <p:ext uri="{BB962C8B-B14F-4D97-AF65-F5344CB8AC3E}">
        <p14:creationId xmlns:p14="http://schemas.microsoft.com/office/powerpoint/2010/main" val="1146650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7145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0013" y="381000"/>
            <a:ext cx="4992687"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A66105-7E4D-4241-A807-E8084B538739}" type="slidenum">
              <a:rPr lang="en-US"/>
              <a:pPr/>
              <a:t>‹#›</a:t>
            </a:fld>
            <a:endParaRPr lang="en-US"/>
          </a:p>
        </p:txBody>
      </p:sp>
    </p:spTree>
    <p:extLst>
      <p:ext uri="{BB962C8B-B14F-4D97-AF65-F5344CB8AC3E}">
        <p14:creationId xmlns:p14="http://schemas.microsoft.com/office/powerpoint/2010/main" val="1733560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09F208-2FAE-4DED-A3C3-14EDDA6F9381}" type="slidenum">
              <a:rPr lang="en-US"/>
              <a:pPr/>
              <a:t>‹#›</a:t>
            </a:fld>
            <a:endParaRPr lang="en-US"/>
          </a:p>
        </p:txBody>
      </p:sp>
    </p:spTree>
    <p:extLst>
      <p:ext uri="{BB962C8B-B14F-4D97-AF65-F5344CB8AC3E}">
        <p14:creationId xmlns:p14="http://schemas.microsoft.com/office/powerpoint/2010/main" val="411369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quarter"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1DE4668-3CCC-4BA8-A56A-58E2980D89E1}" type="slidenum">
              <a:rPr lang="en-US"/>
              <a:pPr/>
              <a:t>‹#›</a:t>
            </a:fld>
            <a:endParaRPr lang="en-US"/>
          </a:p>
        </p:txBody>
      </p:sp>
    </p:spTree>
    <p:extLst>
      <p:ext uri="{BB962C8B-B14F-4D97-AF65-F5344CB8AC3E}">
        <p14:creationId xmlns:p14="http://schemas.microsoft.com/office/powerpoint/2010/main" val="3309947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371600" y="1676400"/>
            <a:ext cx="3352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76400"/>
            <a:ext cx="33528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E5D73E-98E8-4BB2-8E13-261A0ABD3DFD}" type="slidenum">
              <a:rPr lang="en-US"/>
              <a:pPr/>
              <a:t>‹#›</a:t>
            </a:fld>
            <a:endParaRPr lang="en-US"/>
          </a:p>
        </p:txBody>
      </p:sp>
    </p:spTree>
    <p:extLst>
      <p:ext uri="{BB962C8B-B14F-4D97-AF65-F5344CB8AC3E}">
        <p14:creationId xmlns:p14="http://schemas.microsoft.com/office/powerpoint/2010/main" val="1373480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quarter"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05BCD76F-D7CE-488F-84FB-BBBA164E00FF}" type="slidenum">
              <a:rPr lang="en-US"/>
              <a:pPr/>
              <a:t>‹#›</a:t>
            </a:fld>
            <a:endParaRPr lang="en-US"/>
          </a:p>
        </p:txBody>
      </p:sp>
    </p:spTree>
    <p:extLst>
      <p:ext uri="{BB962C8B-B14F-4D97-AF65-F5344CB8AC3E}">
        <p14:creationId xmlns:p14="http://schemas.microsoft.com/office/powerpoint/2010/main" val="308643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quarter"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734C593-B1BE-488C-9002-6F2184CA21DC}" type="slidenum">
              <a:rPr lang="en-US"/>
              <a:pPr/>
              <a:t>‹#›</a:t>
            </a:fld>
            <a:endParaRPr lang="en-US"/>
          </a:p>
        </p:txBody>
      </p:sp>
    </p:spTree>
    <p:extLst>
      <p:ext uri="{BB962C8B-B14F-4D97-AF65-F5344CB8AC3E}">
        <p14:creationId xmlns:p14="http://schemas.microsoft.com/office/powerpoint/2010/main" val="140056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FC7B6EC-5B96-4D5E-9898-1DE2014F93BC}" type="slidenum">
              <a:rPr lang="en-US"/>
              <a:pPr/>
              <a:t>‹#›</a:t>
            </a:fld>
            <a:endParaRPr lang="en-US"/>
          </a:p>
        </p:txBody>
      </p:sp>
    </p:spTree>
    <p:extLst>
      <p:ext uri="{BB962C8B-B14F-4D97-AF65-F5344CB8AC3E}">
        <p14:creationId xmlns:p14="http://schemas.microsoft.com/office/powerpoint/2010/main" val="674176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89D6BC4-6A56-44DF-AFA4-68D6593E7E4B}" type="slidenum">
              <a:rPr lang="en-US"/>
              <a:pPr/>
              <a:t>‹#›</a:t>
            </a:fld>
            <a:endParaRPr lang="en-US"/>
          </a:p>
        </p:txBody>
      </p:sp>
    </p:spTree>
    <p:extLst>
      <p:ext uri="{BB962C8B-B14F-4D97-AF65-F5344CB8AC3E}">
        <p14:creationId xmlns:p14="http://schemas.microsoft.com/office/powerpoint/2010/main" val="1965076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quarter"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0129284-EABA-48E6-A44B-CC9ED62AB27A}" type="slidenum">
              <a:rPr lang="en-US"/>
              <a:pPr/>
              <a:t>‹#›</a:t>
            </a:fld>
            <a:endParaRPr lang="en-US"/>
          </a:p>
        </p:txBody>
      </p:sp>
    </p:spTree>
    <p:extLst>
      <p:ext uri="{BB962C8B-B14F-4D97-AF65-F5344CB8AC3E}">
        <p14:creationId xmlns:p14="http://schemas.microsoft.com/office/powerpoint/2010/main" val="256900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title"/>
          </p:nvPr>
        </p:nvSpPr>
        <p:spPr bwMode="auto">
          <a:xfrm>
            <a:off x="1370013" y="381000"/>
            <a:ext cx="685958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US" dirty="0"/>
          </a:p>
        </p:txBody>
      </p:sp>
      <p:sp>
        <p:nvSpPr>
          <p:cNvPr id="1032" name="Rectangle 8"/>
          <p:cNvSpPr>
            <a:spLocks noGrp="1" noChangeArrowheads="1"/>
          </p:cNvSpPr>
          <p:nvPr>
            <p:ph type="body" idx="1"/>
          </p:nvPr>
        </p:nvSpPr>
        <p:spPr bwMode="auto">
          <a:xfrm>
            <a:off x="1371600" y="1676400"/>
            <a:ext cx="6858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36" name="Rectangle 12"/>
          <p:cNvSpPr>
            <a:spLocks noGrp="1" noChangeArrowheads="1"/>
          </p:cNvSpPr>
          <p:nvPr>
            <p:ph type="dt" sz="quarter" idx="2"/>
          </p:nvPr>
        </p:nvSpPr>
        <p:spPr bwMode="auto">
          <a:xfrm>
            <a:off x="228600" y="6326188"/>
            <a:ext cx="1905000" cy="37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eaLnBrk="1" hangingPunct="1">
              <a:defRPr kumimoji="0" sz="1200">
                <a:solidFill>
                  <a:schemeClr val="tx2">
                    <a:lumMod val="75000"/>
                  </a:schemeClr>
                </a:solidFill>
                <a:latin typeface="+mn-lt"/>
              </a:defRPr>
            </a:lvl1pPr>
          </a:lstStyle>
          <a:p>
            <a:endParaRPr lang="en-US" dirty="0"/>
          </a:p>
        </p:txBody>
      </p:sp>
      <p:sp>
        <p:nvSpPr>
          <p:cNvPr id="1037" name="Rectangle 13"/>
          <p:cNvSpPr>
            <a:spLocks noGrp="1" noChangeArrowheads="1"/>
          </p:cNvSpPr>
          <p:nvPr>
            <p:ph type="ftr" sz="quarter" idx="3"/>
          </p:nvPr>
        </p:nvSpPr>
        <p:spPr bwMode="auto">
          <a:xfrm>
            <a:off x="2286000" y="6324600"/>
            <a:ext cx="28956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lvl1pPr algn="ctr" eaLnBrk="1" hangingPunct="1">
              <a:defRPr kumimoji="0" sz="1200">
                <a:solidFill>
                  <a:schemeClr val="tx2">
                    <a:lumMod val="75000"/>
                  </a:schemeClr>
                </a:solidFill>
                <a:latin typeface="+mn-lt"/>
              </a:defRPr>
            </a:lvl1pPr>
          </a:lstStyle>
          <a:p>
            <a:endParaRPr lang="en-US" dirty="0"/>
          </a:p>
        </p:txBody>
      </p:sp>
      <p:sp>
        <p:nvSpPr>
          <p:cNvPr id="1038" name="Rectangle 14"/>
          <p:cNvSpPr>
            <a:spLocks noGrp="1" noChangeArrowheads="1"/>
          </p:cNvSpPr>
          <p:nvPr>
            <p:ph type="sldNum" sz="quarter" idx="4"/>
          </p:nvPr>
        </p:nvSpPr>
        <p:spPr bwMode="auto">
          <a:xfrm>
            <a:off x="5410200" y="6324600"/>
            <a:ext cx="19050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92075" tIns="46038" rIns="92075" bIns="46038" numCol="1" anchor="ctr" anchorCtr="0" compatLnSpc="1">
            <a:prstTxWarp prst="textNoShape">
              <a:avLst/>
            </a:prstTxWarp>
          </a:bodyPr>
          <a:lstStyle>
            <a:lvl1pPr algn="r" eaLnBrk="1" hangingPunct="1">
              <a:defRPr kumimoji="0" sz="1200" b="1">
                <a:solidFill>
                  <a:schemeClr val="tx2">
                    <a:lumMod val="75000"/>
                  </a:schemeClr>
                </a:solidFill>
                <a:latin typeface="+mn-lt"/>
              </a:defRPr>
            </a:lvl1pPr>
          </a:lstStyle>
          <a:p>
            <a:fld id="{57AAB56A-8B48-4FB3-ACB6-F1CAE31208F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3200" b="1">
          <a:solidFill>
            <a:schemeClr val="tx2"/>
          </a:solidFill>
          <a:latin typeface="+mj-lt"/>
          <a:ea typeface="+mj-ea"/>
          <a:cs typeface="+mj-cs"/>
        </a:defRPr>
      </a:lvl1pPr>
      <a:lvl2pPr algn="l" rtl="0" eaLnBrk="1" fontAlgn="base" hangingPunct="1">
        <a:spcBef>
          <a:spcPct val="0"/>
        </a:spcBef>
        <a:spcAft>
          <a:spcPct val="0"/>
        </a:spcAft>
        <a:defRPr sz="3200" b="1">
          <a:solidFill>
            <a:srgbClr val="000000"/>
          </a:solidFill>
          <a:latin typeface="Tahoma" pitchFamily="34" charset="0"/>
        </a:defRPr>
      </a:lvl2pPr>
      <a:lvl3pPr algn="l" rtl="0" eaLnBrk="1" fontAlgn="base" hangingPunct="1">
        <a:spcBef>
          <a:spcPct val="0"/>
        </a:spcBef>
        <a:spcAft>
          <a:spcPct val="0"/>
        </a:spcAft>
        <a:defRPr sz="3200" b="1">
          <a:solidFill>
            <a:srgbClr val="000000"/>
          </a:solidFill>
          <a:latin typeface="Tahoma" pitchFamily="34" charset="0"/>
        </a:defRPr>
      </a:lvl3pPr>
      <a:lvl4pPr algn="l" rtl="0" eaLnBrk="1" fontAlgn="base" hangingPunct="1">
        <a:spcBef>
          <a:spcPct val="0"/>
        </a:spcBef>
        <a:spcAft>
          <a:spcPct val="0"/>
        </a:spcAft>
        <a:defRPr sz="3200" b="1">
          <a:solidFill>
            <a:srgbClr val="000000"/>
          </a:solidFill>
          <a:latin typeface="Tahoma" pitchFamily="34" charset="0"/>
        </a:defRPr>
      </a:lvl4pPr>
      <a:lvl5pPr algn="l" rtl="0" eaLnBrk="1" fontAlgn="base" hangingPunct="1">
        <a:spcBef>
          <a:spcPct val="0"/>
        </a:spcBef>
        <a:spcAft>
          <a:spcPct val="0"/>
        </a:spcAft>
        <a:defRPr sz="3200" b="1">
          <a:solidFill>
            <a:srgbClr val="000000"/>
          </a:solidFill>
          <a:latin typeface="Tahoma" pitchFamily="34" charset="0"/>
        </a:defRPr>
      </a:lvl5pPr>
      <a:lvl6pPr marL="457200" algn="l" rtl="0" eaLnBrk="1" fontAlgn="base" hangingPunct="1">
        <a:spcBef>
          <a:spcPct val="0"/>
        </a:spcBef>
        <a:spcAft>
          <a:spcPct val="0"/>
        </a:spcAft>
        <a:defRPr sz="3200" b="1">
          <a:solidFill>
            <a:srgbClr val="000000"/>
          </a:solidFill>
          <a:latin typeface="Tahoma" pitchFamily="34" charset="0"/>
        </a:defRPr>
      </a:lvl6pPr>
      <a:lvl7pPr marL="914400" algn="l" rtl="0" eaLnBrk="1" fontAlgn="base" hangingPunct="1">
        <a:spcBef>
          <a:spcPct val="0"/>
        </a:spcBef>
        <a:spcAft>
          <a:spcPct val="0"/>
        </a:spcAft>
        <a:defRPr sz="3200" b="1">
          <a:solidFill>
            <a:srgbClr val="000000"/>
          </a:solidFill>
          <a:latin typeface="Tahoma" pitchFamily="34" charset="0"/>
        </a:defRPr>
      </a:lvl7pPr>
      <a:lvl8pPr marL="1371600" algn="l" rtl="0" eaLnBrk="1" fontAlgn="base" hangingPunct="1">
        <a:spcBef>
          <a:spcPct val="0"/>
        </a:spcBef>
        <a:spcAft>
          <a:spcPct val="0"/>
        </a:spcAft>
        <a:defRPr sz="3200" b="1">
          <a:solidFill>
            <a:srgbClr val="000000"/>
          </a:solidFill>
          <a:latin typeface="Tahoma" pitchFamily="34" charset="0"/>
        </a:defRPr>
      </a:lvl8pPr>
      <a:lvl9pPr marL="1828800" algn="l" rtl="0" eaLnBrk="1" fontAlgn="base" hangingPunct="1">
        <a:spcBef>
          <a:spcPct val="0"/>
        </a:spcBef>
        <a:spcAft>
          <a:spcPct val="0"/>
        </a:spcAft>
        <a:defRPr sz="3200" b="1">
          <a:solidFill>
            <a:srgbClr val="000000"/>
          </a:solidFill>
          <a:latin typeface="Tahoma" pitchFamily="34" charset="0"/>
        </a:defRPr>
      </a:lvl9pPr>
    </p:titleStyle>
    <p:bodyStyle>
      <a:lvl1pPr marL="342900" indent="-342900" algn="l" rtl="0" eaLnBrk="1" fontAlgn="base" hangingPunct="1">
        <a:spcBef>
          <a:spcPct val="20000"/>
        </a:spcBef>
        <a:spcAft>
          <a:spcPct val="0"/>
        </a:spcAft>
        <a:buChar char="•"/>
        <a:defRPr sz="2400">
          <a:solidFill>
            <a:schemeClr val="tx2">
              <a:lumMod val="75000"/>
            </a:schemeClr>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2">
              <a:lumMod val="75000"/>
            </a:schemeClr>
          </a:solidFill>
          <a:latin typeface="+mn-lt"/>
        </a:defRPr>
      </a:lvl2pPr>
      <a:lvl3pPr marL="1143000" indent="-228600" algn="l" rtl="0" eaLnBrk="1" fontAlgn="base" hangingPunct="1">
        <a:spcBef>
          <a:spcPct val="20000"/>
        </a:spcBef>
        <a:spcAft>
          <a:spcPct val="0"/>
        </a:spcAft>
        <a:buChar char="•"/>
        <a:defRPr sz="2000">
          <a:solidFill>
            <a:schemeClr val="tx2">
              <a:lumMod val="75000"/>
            </a:schemeClr>
          </a:solidFill>
          <a:latin typeface="+mn-lt"/>
        </a:defRPr>
      </a:lvl3pPr>
      <a:lvl4pPr marL="1600200" indent="-228600" algn="l" rtl="0" eaLnBrk="1" fontAlgn="base" hangingPunct="1">
        <a:spcBef>
          <a:spcPct val="20000"/>
        </a:spcBef>
        <a:spcAft>
          <a:spcPct val="0"/>
        </a:spcAft>
        <a:buChar char="–"/>
        <a:defRPr>
          <a:solidFill>
            <a:schemeClr val="tx2">
              <a:lumMod val="75000"/>
            </a:schemeClr>
          </a:solidFill>
          <a:latin typeface="+mn-lt"/>
        </a:defRPr>
      </a:lvl4pPr>
      <a:lvl5pPr marL="2057400" indent="-228600" algn="l" rtl="0" eaLnBrk="1" fontAlgn="base" hangingPunct="1">
        <a:spcBef>
          <a:spcPct val="20000"/>
        </a:spcBef>
        <a:spcAft>
          <a:spcPct val="0"/>
        </a:spcAft>
        <a:buChar char="•"/>
        <a:defRPr>
          <a:solidFill>
            <a:schemeClr val="tx2">
              <a:lumMod val="75000"/>
            </a:schemeClr>
          </a:solidFill>
          <a:latin typeface="+mn-lt"/>
        </a:defRPr>
      </a:lvl5pPr>
      <a:lvl6pPr marL="2514600" indent="-228600" algn="l" rtl="0" eaLnBrk="1" fontAlgn="base" hangingPunct="1">
        <a:spcBef>
          <a:spcPct val="20000"/>
        </a:spcBef>
        <a:spcAft>
          <a:spcPct val="0"/>
        </a:spcAft>
        <a:buChar char="•"/>
        <a:defRPr>
          <a:solidFill>
            <a:srgbClr val="000000"/>
          </a:solidFill>
          <a:latin typeface="+mn-lt"/>
        </a:defRPr>
      </a:lvl6pPr>
      <a:lvl7pPr marL="2971800" indent="-228600" algn="l" rtl="0" eaLnBrk="1" fontAlgn="base" hangingPunct="1">
        <a:spcBef>
          <a:spcPct val="20000"/>
        </a:spcBef>
        <a:spcAft>
          <a:spcPct val="0"/>
        </a:spcAft>
        <a:buChar char="•"/>
        <a:defRPr>
          <a:solidFill>
            <a:srgbClr val="000000"/>
          </a:solidFill>
          <a:latin typeface="+mn-lt"/>
        </a:defRPr>
      </a:lvl7pPr>
      <a:lvl8pPr marL="3429000" indent="-228600" algn="l" rtl="0" eaLnBrk="1" fontAlgn="base" hangingPunct="1">
        <a:spcBef>
          <a:spcPct val="20000"/>
        </a:spcBef>
        <a:spcAft>
          <a:spcPct val="0"/>
        </a:spcAft>
        <a:buChar char="•"/>
        <a:defRPr>
          <a:solidFill>
            <a:srgbClr val="000000"/>
          </a:solidFill>
          <a:latin typeface="+mn-lt"/>
        </a:defRPr>
      </a:lvl8pPr>
      <a:lvl9pPr marL="3886200" indent="-228600" algn="l" rtl="0" eaLnBrk="1" fontAlgn="base" hangingPunct="1">
        <a:spcBef>
          <a:spcPct val="20000"/>
        </a:spcBef>
        <a:spcAft>
          <a:spcPct val="0"/>
        </a:spcAft>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447800" y="2286000"/>
            <a:ext cx="7086600" cy="1484312"/>
          </a:xfrm>
          <a:noFill/>
          <a:ln/>
        </p:spPr>
        <p:txBody>
          <a:bodyPr/>
          <a:lstStyle/>
          <a:p>
            <a:r>
              <a:rPr lang="en-US" sz="7200" dirty="0">
                <a:solidFill>
                  <a:srgbClr val="002060"/>
                </a:solidFill>
                <a:latin typeface="Showcard Gothic" panose="04020904020102020604" pitchFamily="82" charset="0"/>
              </a:rPr>
              <a:t>GameCo, Inc.</a:t>
            </a:r>
            <a:br>
              <a:rPr lang="en-US" b="0" dirty="0">
                <a:solidFill>
                  <a:srgbClr val="002060"/>
                </a:solidFill>
              </a:rPr>
            </a:br>
            <a:r>
              <a:rPr lang="en-US" sz="4800" b="0" dirty="0">
                <a:solidFill>
                  <a:srgbClr val="002060"/>
                </a:solidFill>
                <a:latin typeface="Agency FB" panose="020B0503020202020204" pitchFamily="34" charset="0"/>
              </a:rPr>
              <a:t>2017 Marketing Proposal </a:t>
            </a:r>
          </a:p>
        </p:txBody>
      </p:sp>
      <p:sp>
        <p:nvSpPr>
          <p:cNvPr id="4099" name="Rectangle 3"/>
          <p:cNvSpPr>
            <a:spLocks noGrp="1" noChangeArrowheads="1"/>
          </p:cNvSpPr>
          <p:nvPr>
            <p:ph type="subTitle" idx="1"/>
          </p:nvPr>
        </p:nvSpPr>
        <p:spPr>
          <a:xfrm>
            <a:off x="1447800" y="3962400"/>
            <a:ext cx="4953000" cy="1484312"/>
          </a:xfrm>
          <a:noFill/>
          <a:ln/>
        </p:spPr>
        <p:txBody>
          <a:bodyPr anchor="ctr"/>
          <a:lstStyle/>
          <a:p>
            <a:r>
              <a:rPr lang="en-US" sz="1800" dirty="0">
                <a:solidFill>
                  <a:schemeClr val="tx1"/>
                </a:solidFill>
                <a:latin typeface="Calibri" panose="020F0502020204030204" pitchFamily="34" charset="0"/>
                <a:cs typeface="Calibri" panose="020F0502020204030204" pitchFamily="34" charset="0"/>
              </a:rPr>
              <a:t>Prepared by: Jay Haygood</a:t>
            </a:r>
          </a:p>
          <a:p>
            <a:r>
              <a:rPr lang="en-US" sz="1800" dirty="0">
                <a:solidFill>
                  <a:schemeClr val="tx1"/>
                </a:solidFill>
                <a:latin typeface="Calibri" panose="020F0502020204030204" pitchFamily="34" charset="0"/>
                <a:cs typeface="Calibri" panose="020F0502020204030204" pitchFamily="34" charset="0"/>
              </a:rPr>
              <a:t>September 30, 2021</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sz="4800" dirty="0">
                <a:latin typeface="Agency FB" panose="020B0503020202020204" pitchFamily="34" charset="0"/>
              </a:rPr>
              <a:t>Overview</a:t>
            </a:r>
          </a:p>
        </p:txBody>
      </p:sp>
      <p:sp>
        <p:nvSpPr>
          <p:cNvPr id="25603" name="Rectangle 3"/>
          <p:cNvSpPr>
            <a:spLocks noGrp="1" noChangeArrowheads="1"/>
          </p:cNvSpPr>
          <p:nvPr>
            <p:ph type="body" idx="1"/>
          </p:nvPr>
        </p:nvSpPr>
        <p:spPr/>
        <p:txBody>
          <a:bodyPr/>
          <a:lstStyle/>
          <a:p>
            <a:pPr marL="0" indent="0">
              <a:buNone/>
            </a:pPr>
            <a:r>
              <a:rPr lang="en-US" dirty="0"/>
              <a:t>In the following presentation, we will examine the current regional sales figures for 2016 compared to recent years, as well as GameCo’s existing assumptions on the consistency of regional sales. </a:t>
            </a:r>
          </a:p>
          <a:p>
            <a:pPr marL="0" indent="0">
              <a:buNone/>
            </a:pPr>
            <a:endParaRPr lang="en-US" dirty="0"/>
          </a:p>
          <a:p>
            <a:pPr marL="0" indent="0">
              <a:buNone/>
            </a:pPr>
            <a:r>
              <a:rPr lang="en-US" dirty="0"/>
              <a:t>We will also reveal some existing yet previously unknown trends, and how the resulting insights may warrant a different allocation of marketing resources in certain geographic regions, for 2017 and beyond.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600200" y="381000"/>
            <a:ext cx="6859587" cy="1143000"/>
          </a:xfrm>
        </p:spPr>
        <p:txBody>
          <a:bodyPr/>
          <a:lstStyle/>
          <a:p>
            <a:r>
              <a:rPr lang="en-US" sz="4800" dirty="0">
                <a:latin typeface="Agency FB" panose="020B0503020202020204" pitchFamily="34" charset="0"/>
              </a:rPr>
              <a:t>10-Year Regional Sales</a:t>
            </a:r>
          </a:p>
        </p:txBody>
      </p:sp>
      <p:sp>
        <p:nvSpPr>
          <p:cNvPr id="44035" name="Rectangle 3"/>
          <p:cNvSpPr>
            <a:spLocks noGrp="1" noChangeArrowheads="1"/>
          </p:cNvSpPr>
          <p:nvPr>
            <p:ph type="body" idx="1"/>
          </p:nvPr>
        </p:nvSpPr>
        <p:spPr>
          <a:xfrm>
            <a:off x="1295400" y="1524000"/>
            <a:ext cx="6858000" cy="1499667"/>
          </a:xfrm>
        </p:spPr>
        <p:txBody>
          <a:bodyPr/>
          <a:lstStyle/>
          <a:p>
            <a:r>
              <a:rPr lang="en-US" sz="1600" dirty="0"/>
              <a:t>Shows a steady decline in overall global sales since 2008, most noticeable with drop in North American sales.</a:t>
            </a:r>
          </a:p>
          <a:p>
            <a:r>
              <a:rPr lang="en-US" sz="1600" dirty="0"/>
              <a:t>Comparing the various regional totals relative to each other in recent years, they appear generally consistent and unchanged, which would concur with GameCo’s current assumptions. </a:t>
            </a:r>
          </a:p>
        </p:txBody>
      </p:sp>
      <p:graphicFrame>
        <p:nvGraphicFramePr>
          <p:cNvPr id="25" name="Chart 24">
            <a:extLst>
              <a:ext uri="{FF2B5EF4-FFF2-40B4-BE49-F238E27FC236}">
                <a16:creationId xmlns:a16="http://schemas.microsoft.com/office/drawing/2014/main" id="{53CAA3AC-F12F-4E0A-BB1D-CD3B9959A91B}"/>
              </a:ext>
            </a:extLst>
          </p:cNvPr>
          <p:cNvGraphicFramePr>
            <a:graphicFrameLocks/>
          </p:cNvGraphicFramePr>
          <p:nvPr>
            <p:extLst>
              <p:ext uri="{D42A27DB-BD31-4B8C-83A1-F6EECF244321}">
                <p14:modId xmlns:p14="http://schemas.microsoft.com/office/powerpoint/2010/main" val="1143028252"/>
              </p:ext>
            </p:extLst>
          </p:nvPr>
        </p:nvGraphicFramePr>
        <p:xfrm>
          <a:off x="1295400" y="2895600"/>
          <a:ext cx="6810375" cy="333851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1295400" y="2057400"/>
            <a:ext cx="6858000" cy="1752600"/>
          </a:xfrm>
        </p:spPr>
        <p:txBody>
          <a:bodyPr/>
          <a:lstStyle/>
          <a:p>
            <a:r>
              <a:rPr lang="en-US" sz="3200" dirty="0"/>
              <a:t>Let’s take a closer look at 2016…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0" y="469366"/>
            <a:ext cx="6859587" cy="1143000"/>
          </a:xfrm>
        </p:spPr>
        <p:txBody>
          <a:bodyPr/>
          <a:lstStyle/>
          <a:p>
            <a:r>
              <a:rPr lang="en-US" sz="4800" dirty="0">
                <a:latin typeface="Agency FB" panose="020B0503020202020204" pitchFamily="34" charset="0"/>
              </a:rPr>
              <a:t>2016 Sales</a:t>
            </a:r>
          </a:p>
        </p:txBody>
      </p:sp>
      <p:sp>
        <p:nvSpPr>
          <p:cNvPr id="26642" name="Rectangle 18"/>
          <p:cNvSpPr>
            <a:spLocks noGrp="1" noChangeArrowheads="1"/>
          </p:cNvSpPr>
          <p:nvPr>
            <p:ph type="body" idx="1"/>
          </p:nvPr>
        </p:nvSpPr>
        <p:spPr>
          <a:xfrm>
            <a:off x="1188463" y="1664234"/>
            <a:ext cx="6738257" cy="4724400"/>
          </a:xfrm>
        </p:spPr>
        <p:txBody>
          <a:bodyPr/>
          <a:lstStyle/>
          <a:p>
            <a:r>
              <a:rPr lang="en-US" sz="1600" dirty="0"/>
              <a:t>Regional sales for Europe have eclipsed that of North America for the first time, as of Q3 2016.</a:t>
            </a:r>
          </a:p>
          <a:p>
            <a:r>
              <a:rPr lang="en-US" sz="1600" dirty="0"/>
              <a:t>While we would typically not view this as indication of a trend, being the first such occurrence, it is actually a snapshot of a bigger picture. </a:t>
            </a:r>
          </a:p>
        </p:txBody>
      </p:sp>
      <p:graphicFrame>
        <p:nvGraphicFramePr>
          <p:cNvPr id="13" name="Chart 12">
            <a:extLst>
              <a:ext uri="{FF2B5EF4-FFF2-40B4-BE49-F238E27FC236}">
                <a16:creationId xmlns:a16="http://schemas.microsoft.com/office/drawing/2014/main" id="{4B8C0295-4E42-4FFD-B5B2-F572D223A68D}"/>
              </a:ext>
            </a:extLst>
          </p:cNvPr>
          <p:cNvGraphicFramePr>
            <a:graphicFrameLocks/>
          </p:cNvGraphicFramePr>
          <p:nvPr>
            <p:extLst>
              <p:ext uri="{D42A27DB-BD31-4B8C-83A1-F6EECF244321}">
                <p14:modId xmlns:p14="http://schemas.microsoft.com/office/powerpoint/2010/main" val="1911925339"/>
              </p:ext>
            </p:extLst>
          </p:nvPr>
        </p:nvGraphicFramePr>
        <p:xfrm>
          <a:off x="1524000" y="2743200"/>
          <a:ext cx="6402720" cy="420052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522413" y="76200"/>
            <a:ext cx="6553200" cy="1219200"/>
          </a:xfrm>
        </p:spPr>
        <p:txBody>
          <a:bodyPr/>
          <a:lstStyle/>
          <a:p>
            <a:r>
              <a:rPr lang="en-US" sz="4800" dirty="0">
                <a:latin typeface="Agency FB" panose="020B0503020202020204" pitchFamily="34" charset="0"/>
              </a:rPr>
              <a:t>Regional Trends</a:t>
            </a:r>
            <a:br>
              <a:rPr lang="en-US" sz="4800" dirty="0">
                <a:latin typeface="Agency FB" panose="020B0503020202020204" pitchFamily="34" charset="0"/>
              </a:rPr>
            </a:br>
            <a:r>
              <a:rPr lang="en-US" sz="1100" dirty="0">
                <a:latin typeface="+mn-lt"/>
                <a:cs typeface="Arial" panose="020B0604020202020204" pitchFamily="34" charset="0"/>
              </a:rPr>
              <a:t>Here we look at how the three key sales regions compare over a ten year period, by considering their percentage of global sales. This approach removes the ebb and flow of global sales from the visualization. Notable points regarding the trendlines here:</a:t>
            </a:r>
            <a:endParaRPr lang="en-US" sz="1100" dirty="0">
              <a:latin typeface="+mn-lt"/>
            </a:endParaRPr>
          </a:p>
        </p:txBody>
      </p:sp>
      <p:sp>
        <p:nvSpPr>
          <p:cNvPr id="33795" name="Rectangle 3"/>
          <p:cNvSpPr>
            <a:spLocks noGrp="1" noChangeArrowheads="1"/>
          </p:cNvSpPr>
          <p:nvPr>
            <p:ph type="body" idx="1"/>
          </p:nvPr>
        </p:nvSpPr>
        <p:spPr>
          <a:xfrm>
            <a:off x="1143000" y="1260182"/>
            <a:ext cx="6858000" cy="1187744"/>
          </a:xfrm>
        </p:spPr>
        <p:txBody>
          <a:bodyPr/>
          <a:lstStyle/>
          <a:p>
            <a:r>
              <a:rPr lang="en-US" sz="1600" dirty="0">
                <a:ea typeface="Calibri" panose="020F0502020204030204" pitchFamily="34" charset="0"/>
                <a:cs typeface="Arial" panose="020B0604020202020204" pitchFamily="34" charset="0"/>
              </a:rPr>
              <a:t>S</a:t>
            </a:r>
            <a:r>
              <a:rPr lang="en-US" sz="1600" dirty="0">
                <a:effectLst/>
                <a:ea typeface="Calibri" panose="020F0502020204030204" pitchFamily="34" charset="0"/>
                <a:cs typeface="Arial" panose="020B0604020202020204" pitchFamily="34" charset="0"/>
              </a:rPr>
              <a:t>teady and consistent increase in Europe over the last 10 years</a:t>
            </a:r>
            <a:r>
              <a:rPr lang="en-US" sz="1600" dirty="0">
                <a:ea typeface="Calibri" panose="020F0502020204030204" pitchFamily="34" charset="0"/>
                <a:cs typeface="Arial" panose="020B0604020202020204" pitchFamily="34" charset="0"/>
              </a:rPr>
              <a:t>.</a:t>
            </a:r>
            <a:r>
              <a:rPr lang="en-US" sz="1600" dirty="0">
                <a:effectLst/>
                <a:ea typeface="Calibri" panose="020F0502020204030204" pitchFamily="34" charset="0"/>
                <a:cs typeface="Arial" panose="020B0604020202020204" pitchFamily="34" charset="0"/>
              </a:rPr>
              <a:t> </a:t>
            </a:r>
          </a:p>
          <a:p>
            <a:r>
              <a:rPr lang="en-US" sz="1600" dirty="0">
                <a:effectLst/>
                <a:ea typeface="Calibri" panose="020F0502020204030204" pitchFamily="34" charset="0"/>
                <a:cs typeface="Arial" panose="020B0604020202020204" pitchFamily="34" charset="0"/>
              </a:rPr>
              <a:t>The Europe increase is proportional to a decline in North America.</a:t>
            </a:r>
          </a:p>
          <a:p>
            <a:r>
              <a:rPr lang="en-US" sz="1600" dirty="0">
                <a:cs typeface="Arial" panose="020B0604020202020204" pitchFamily="34" charset="0"/>
              </a:rPr>
              <a:t>Despite a sharp </a:t>
            </a:r>
            <a:r>
              <a:rPr lang="en-US" sz="1600" dirty="0">
                <a:effectLst/>
                <a:ea typeface="Calibri" panose="020F0502020204030204" pitchFamily="34" charset="0"/>
              </a:rPr>
              <a:t>increase in Japan for 2016, it is too recent to affect  the trendline. </a:t>
            </a:r>
            <a:r>
              <a:rPr lang="en-US" sz="1600" dirty="0">
                <a:ea typeface="Calibri" panose="020F0502020204030204" pitchFamily="34" charset="0"/>
              </a:rPr>
              <a:t>Still</a:t>
            </a:r>
            <a:r>
              <a:rPr lang="en-US" sz="1600" dirty="0">
                <a:effectLst/>
                <a:ea typeface="Calibri" panose="020F0502020204030204" pitchFamily="34" charset="0"/>
              </a:rPr>
              <a:t> an</a:t>
            </a:r>
            <a:r>
              <a:rPr lang="en-US" sz="1600" dirty="0">
                <a:ea typeface="Calibri" panose="020F0502020204030204" pitchFamily="34" charset="0"/>
              </a:rPr>
              <a:t> upward trend, it is also worth consideration.</a:t>
            </a:r>
            <a:endParaRPr lang="en-US" sz="1600" dirty="0">
              <a:cs typeface="Arial" panose="020B0604020202020204" pitchFamily="34" charset="0"/>
            </a:endParaRPr>
          </a:p>
        </p:txBody>
      </p:sp>
      <p:graphicFrame>
        <p:nvGraphicFramePr>
          <p:cNvPr id="22" name="Chart 21">
            <a:extLst>
              <a:ext uri="{FF2B5EF4-FFF2-40B4-BE49-F238E27FC236}">
                <a16:creationId xmlns:a16="http://schemas.microsoft.com/office/drawing/2014/main" id="{1AB1485D-3E45-4FE9-AB36-F0DB0B1C7747}"/>
              </a:ext>
            </a:extLst>
          </p:cNvPr>
          <p:cNvGraphicFramePr>
            <a:graphicFrameLocks/>
          </p:cNvGraphicFramePr>
          <p:nvPr>
            <p:extLst>
              <p:ext uri="{D42A27DB-BD31-4B8C-83A1-F6EECF244321}">
                <p14:modId xmlns:p14="http://schemas.microsoft.com/office/powerpoint/2010/main" val="3455800772"/>
              </p:ext>
            </p:extLst>
          </p:nvPr>
        </p:nvGraphicFramePr>
        <p:xfrm>
          <a:off x="1295400" y="2447926"/>
          <a:ext cx="6288881" cy="4333874"/>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9CF67E09-9BF0-4643-8D24-F24788476B31}"/>
              </a:ext>
            </a:extLst>
          </p:cNvPr>
          <p:cNvSpPr txBox="1"/>
          <p:nvPr/>
        </p:nvSpPr>
        <p:spPr>
          <a:xfrm>
            <a:off x="7696200" y="2362200"/>
            <a:ext cx="990600" cy="1446550"/>
          </a:xfrm>
          <a:prstGeom prst="rect">
            <a:avLst/>
          </a:prstGeom>
          <a:noFill/>
        </p:spPr>
        <p:txBody>
          <a:bodyPr wrap="square">
            <a:spAutoFit/>
          </a:bodyPr>
          <a:lstStyle/>
          <a:p>
            <a:r>
              <a:rPr lang="en-US" sz="1100" dirty="0">
                <a:solidFill>
                  <a:schemeClr val="tx2">
                    <a:lumMod val="75000"/>
                  </a:schemeClr>
                </a:solidFill>
                <a:cs typeface="Arial" panose="020B0604020202020204" pitchFamily="34" charset="0"/>
              </a:rPr>
              <a:t>Note the previously shown 2016 European eclipse of North American sales.</a:t>
            </a:r>
          </a:p>
        </p:txBody>
      </p:sp>
      <p:cxnSp>
        <p:nvCxnSpPr>
          <p:cNvPr id="6" name="Straight Arrow Connector 5">
            <a:extLst>
              <a:ext uri="{FF2B5EF4-FFF2-40B4-BE49-F238E27FC236}">
                <a16:creationId xmlns:a16="http://schemas.microsoft.com/office/drawing/2014/main" id="{F7EC62AC-50C2-4556-942F-A0E57F5827C3}"/>
              </a:ext>
            </a:extLst>
          </p:cNvPr>
          <p:cNvCxnSpPr>
            <a:cxnSpLocks/>
          </p:cNvCxnSpPr>
          <p:nvPr/>
        </p:nvCxnSpPr>
        <p:spPr bwMode="auto">
          <a:xfrm flipH="1">
            <a:off x="5105400" y="2479382"/>
            <a:ext cx="2668588" cy="155921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990600" y="2057400"/>
            <a:ext cx="7391400" cy="1524000"/>
          </a:xfrm>
        </p:spPr>
        <p:txBody>
          <a:bodyPr/>
          <a:lstStyle/>
          <a:p>
            <a:r>
              <a:rPr lang="en-US" sz="3200" dirty="0"/>
              <a:t>What’s really happening with Europe?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676400" y="457200"/>
            <a:ext cx="6859587" cy="1143000"/>
          </a:xfrm>
          <a:noFill/>
          <a:ln/>
        </p:spPr>
        <p:txBody>
          <a:bodyPr/>
          <a:lstStyle/>
          <a:p>
            <a:r>
              <a:rPr lang="en-US" sz="4800" dirty="0">
                <a:latin typeface="Agency FB" panose="020B0503020202020204" pitchFamily="34" charset="0"/>
              </a:rPr>
              <a:t>European Stability</a:t>
            </a:r>
          </a:p>
        </p:txBody>
      </p:sp>
      <p:sp>
        <p:nvSpPr>
          <p:cNvPr id="5218" name="Rectangle 98"/>
          <p:cNvSpPr>
            <a:spLocks noGrp="1" noChangeArrowheads="1"/>
          </p:cNvSpPr>
          <p:nvPr>
            <p:ph type="body" idx="1"/>
          </p:nvPr>
        </p:nvSpPr>
        <p:spPr>
          <a:xfrm>
            <a:off x="1371599" y="1676400"/>
            <a:ext cx="6781801" cy="1524000"/>
          </a:xfrm>
        </p:spPr>
        <p:txBody>
          <a:bodyPr/>
          <a:lstStyle/>
          <a:p>
            <a:r>
              <a:rPr lang="en-US" sz="1600" dirty="0"/>
              <a:t>While somewhat parallel to global sales variations, Europe still maintains an overall consistency through this 10-year cycle. </a:t>
            </a:r>
          </a:p>
          <a:p>
            <a:r>
              <a:rPr lang="en-US" sz="1600" dirty="0"/>
              <a:t>Shows a general strength and reliability in the European market.</a:t>
            </a:r>
          </a:p>
          <a:p>
            <a:r>
              <a:rPr lang="en-US" sz="1600" dirty="0"/>
              <a:t>Note the 2008 global peak and subsequent decline, mirroring that of North American sales shown in Slide 3.</a:t>
            </a:r>
          </a:p>
        </p:txBody>
      </p:sp>
      <p:graphicFrame>
        <p:nvGraphicFramePr>
          <p:cNvPr id="16" name="Chart 15">
            <a:extLst>
              <a:ext uri="{FF2B5EF4-FFF2-40B4-BE49-F238E27FC236}">
                <a16:creationId xmlns:a16="http://schemas.microsoft.com/office/drawing/2014/main" id="{A0BA8BFF-24AF-4E2E-9C03-F0D204661ED1}"/>
              </a:ext>
            </a:extLst>
          </p:cNvPr>
          <p:cNvGraphicFramePr>
            <a:graphicFrameLocks/>
          </p:cNvGraphicFramePr>
          <p:nvPr>
            <p:extLst>
              <p:ext uri="{D42A27DB-BD31-4B8C-83A1-F6EECF244321}">
                <p14:modId xmlns:p14="http://schemas.microsoft.com/office/powerpoint/2010/main" val="3994900541"/>
              </p:ext>
            </p:extLst>
          </p:nvPr>
        </p:nvGraphicFramePr>
        <p:xfrm>
          <a:off x="1440655" y="3192855"/>
          <a:ext cx="6262689" cy="3529013"/>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368426" y="228600"/>
            <a:ext cx="6859587" cy="990600"/>
          </a:xfrm>
        </p:spPr>
        <p:txBody>
          <a:bodyPr/>
          <a:lstStyle/>
          <a:p>
            <a:r>
              <a:rPr lang="en-US" sz="4800" dirty="0">
                <a:latin typeface="Agency FB" panose="020B0503020202020204" pitchFamily="34" charset="0"/>
              </a:rPr>
              <a:t>Summary and Proposals</a:t>
            </a:r>
          </a:p>
        </p:txBody>
      </p:sp>
      <p:sp>
        <p:nvSpPr>
          <p:cNvPr id="28675" name="Rectangle 3"/>
          <p:cNvSpPr>
            <a:spLocks noGrp="1" noChangeArrowheads="1"/>
          </p:cNvSpPr>
          <p:nvPr>
            <p:ph type="body" idx="1"/>
          </p:nvPr>
        </p:nvSpPr>
        <p:spPr>
          <a:xfrm>
            <a:off x="1066800" y="1371600"/>
            <a:ext cx="6858000" cy="5029200"/>
          </a:xfrm>
        </p:spPr>
        <p:txBody>
          <a:bodyPr/>
          <a:lstStyle/>
          <a:p>
            <a:r>
              <a:rPr lang="en-US" sz="1600" dirty="0"/>
              <a:t>GameCo’s assumption that regional sales have remained mostly consistent is not accurate, when considering how they figure into a steady decline in global sales.</a:t>
            </a:r>
          </a:p>
          <a:p>
            <a:r>
              <a:rPr lang="en-US" sz="1600" dirty="0"/>
              <a:t>While European sales have eclipsed that of North America for the first time this year, their percentage of global sales has steadily increased, in direct contrast to a decline in the North American proportion.</a:t>
            </a:r>
          </a:p>
          <a:p>
            <a:r>
              <a:rPr lang="en-US" sz="1600" dirty="0"/>
              <a:t>Japan has shown a steady increase in global proportion as well, but to a lesser degree. This is worthy of consideration in the future.</a:t>
            </a:r>
          </a:p>
          <a:p>
            <a:r>
              <a:rPr lang="en-US" sz="1600" dirty="0">
                <a:ea typeface="Calibri" panose="020F0502020204030204" pitchFamily="34" charset="0"/>
              </a:rPr>
              <a:t>Considering the steady decline in overall global sales, a modified allocation of existing marketing resources may be recommended. </a:t>
            </a:r>
          </a:p>
          <a:p>
            <a:r>
              <a:rPr lang="en-US" sz="1600" dirty="0">
                <a:ea typeface="Calibri" panose="020F0502020204030204" pitchFamily="34" charset="0"/>
              </a:rPr>
              <a:t>One possible approach would be to increase resources in American markets, in an effort to recharge the interest in gaming for this region. However this may be a gamble, considering how the steady drop in American sales has contributed to the overall global decline.   </a:t>
            </a:r>
          </a:p>
          <a:p>
            <a:r>
              <a:rPr lang="en-US" sz="1600" dirty="0">
                <a:effectLst/>
                <a:ea typeface="Calibri" panose="020F0502020204030204" pitchFamily="34" charset="0"/>
              </a:rPr>
              <a:t>A suggested plan for 2017, is to focus more marketing resources on Europe, in an effort to capitalize on the existing increase in percentage of global sales for this region. As this has been a consistent trend, it would likely be a safe approach for optimal return on marketing investment. </a:t>
            </a:r>
            <a:endParaRPr lang="en-US" sz="1600" dirty="0"/>
          </a:p>
        </p:txBody>
      </p:sp>
    </p:spTree>
  </p:cSld>
  <p:clrMapOvr>
    <a:masterClrMapping/>
  </p:clrMapOvr>
</p:sld>
</file>

<file path=ppt/theme/theme1.xml><?xml version="1.0" encoding="utf-8"?>
<a:theme xmlns:a="http://schemas.openxmlformats.org/drawingml/2006/main" name="0101781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336699"/>
        </a:dk1>
        <a:lt1>
          <a:srgbClr val="FFFFFF"/>
        </a:lt1>
        <a:dk2>
          <a:srgbClr val="0066FF"/>
        </a:dk2>
        <a:lt2>
          <a:srgbClr val="AFB5D2"/>
        </a:lt2>
        <a:accent1>
          <a:srgbClr val="66CCFF"/>
        </a:accent1>
        <a:accent2>
          <a:srgbClr val="99FFCC"/>
        </a:accent2>
        <a:accent3>
          <a:srgbClr val="FFFFFF"/>
        </a:accent3>
        <a:accent4>
          <a:srgbClr val="2A5682"/>
        </a:accent4>
        <a:accent5>
          <a:srgbClr val="B8E2FF"/>
        </a:accent5>
        <a:accent6>
          <a:srgbClr val="8AE7B9"/>
        </a:accent6>
        <a:hlink>
          <a:srgbClr val="FF99FF"/>
        </a:hlink>
        <a:folHlink>
          <a:srgbClr val="CCCCFF"/>
        </a:folHlink>
      </a:clrScheme>
      <a:clrMap bg1="lt1" tx1="dk1" bg2="lt2" tx2="dk2" accent1="accent1" accent2="accent2" accent3="accent3" accent4="accent4" accent5="accent5" accent6="accent6" hlink="hlink" folHlink="folHlink"/>
    </a:extraClrScheme>
    <a:extraClrScheme>
      <a:clrScheme name="Default Design 2">
        <a:dk1>
          <a:srgbClr val="003366"/>
        </a:dk1>
        <a:lt1>
          <a:srgbClr val="CCECFF"/>
        </a:lt1>
        <a:dk2>
          <a:srgbClr val="4B3384"/>
        </a:dk2>
        <a:lt2>
          <a:srgbClr val="849CBB"/>
        </a:lt2>
        <a:accent1>
          <a:srgbClr val="90DBFF"/>
        </a:accent1>
        <a:accent2>
          <a:srgbClr val="99FFCC"/>
        </a:accent2>
        <a:accent3>
          <a:srgbClr val="E2F4FF"/>
        </a:accent3>
        <a:accent4>
          <a:srgbClr val="002A56"/>
        </a:accent4>
        <a:accent5>
          <a:srgbClr val="C6EAFF"/>
        </a:accent5>
        <a:accent6>
          <a:srgbClr val="8AE7B9"/>
        </a:accent6>
        <a:hlink>
          <a:srgbClr val="DFC0FF"/>
        </a:hlink>
        <a:folHlink>
          <a:srgbClr val="6DC5DE"/>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B2B2B2"/>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2035-01-01T08:00:00+00:00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730281</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 xsi:nil="true"/>
    <Markets xmlns="4873beb7-5857-4685-be1f-d57550cc96cc"/>
    <OriginAsset xmlns="4873beb7-5857-4685-be1f-d57550cc96cc" xsi:nil="true"/>
    <AssetStart xmlns="4873beb7-5857-4685-be1f-d57550cc96cc">2011-12-21T20:41:00+00:00</AssetStart>
    <FriendlyTitle xmlns="4873beb7-5857-4685-be1f-d57550cc96cc" xsi:nil="true"/>
    <MarketSpecific xmlns="4873beb7-5857-4685-be1f-d57550cc96cc">false</MarketSpecific>
    <TPNamespace xmlns="4873beb7-5857-4685-be1f-d57550cc96cc" xsi:nil="true"/>
    <PublishStatusLookup xmlns="4873beb7-5857-4685-be1f-d57550cc96cc">
      <Value>1386626</Value>
      <Value>1386627</Value>
    </PublishStatusLookup>
    <APAuthor xmlns="4873beb7-5857-4685-be1f-d57550cc96cc">
      <UserInfo>
        <DisplayName>REDMOND\v-gakel</DisplayName>
        <AccountId>2721</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Marketing plan presentation</SourceTitl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2007 Template UpLeveling Do Not HandOff</UALocComments>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12 Default</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TP102806419</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14</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LocMarketGroupTiers2 xmlns="4873beb7-5857-4685-be1f-d57550cc96cc">,t:Tier 1,t:Tier 2,t:Tier 3,</LocMarketGroupTiers2>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60BA137-9F22-4D70-831C-E25B6FFB809C}">
  <ds:schemaRefs>
    <ds:schemaRef ds:uri="http://schemas.microsoft.com/office/2006/metadata/properties"/>
    <ds:schemaRef ds:uri="http://schemas.microsoft.com/office/infopath/2007/PartnerControls"/>
    <ds:schemaRef ds:uri="4873beb7-5857-4685-be1f-d57550cc96cc"/>
  </ds:schemaRefs>
</ds:datastoreItem>
</file>

<file path=customXml/itemProps2.xml><?xml version="1.0" encoding="utf-8"?>
<ds:datastoreItem xmlns:ds="http://schemas.openxmlformats.org/officeDocument/2006/customXml" ds:itemID="{C5E1184C-8D6F-4B2F-9B7D-5970C995F1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E47465-1BBE-45E0-8364-7439AF5AE9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Marketing plan presentation</Template>
  <TotalTime>683</TotalTime>
  <Words>615</Words>
  <Application>Microsoft Office PowerPoint</Application>
  <PresentationFormat>On-screen Show (4:3)</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Arial</vt:lpstr>
      <vt:lpstr>Calibri</vt:lpstr>
      <vt:lpstr>Showcard Gothic</vt:lpstr>
      <vt:lpstr>Tahoma</vt:lpstr>
      <vt:lpstr>Times New Roman</vt:lpstr>
      <vt:lpstr>01017812</vt:lpstr>
      <vt:lpstr>GameCo, Inc. 2017 Marketing Proposal </vt:lpstr>
      <vt:lpstr>Overview</vt:lpstr>
      <vt:lpstr>10-Year Regional Sales</vt:lpstr>
      <vt:lpstr>PowerPoint Presentation</vt:lpstr>
      <vt:lpstr>2016 Sales</vt:lpstr>
      <vt:lpstr>Regional Trends Here we look at how the three key sales regions compare over a ten year period, by considering their percentage of global sales. This approach removes the ebb and flow of global sales from the visualization. Notable points regarding the trendlines here:</vt:lpstr>
      <vt:lpstr>PowerPoint Presentation</vt:lpstr>
      <vt:lpstr>European Stability</vt:lpstr>
      <vt:lpstr>Summary and Proposals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GameCo, Inc. 2017 Marketing Plan</dc:title>
  <dc:creator>Jay Haygood</dc:creator>
  <cp:lastModifiedBy>Jay Haygood</cp:lastModifiedBy>
  <cp:revision>27</cp:revision>
  <cp:lastPrinted>1601-01-01T00:00:00Z</cp:lastPrinted>
  <dcterms:created xsi:type="dcterms:W3CDTF">2021-09-30T15:02:17Z</dcterms:created>
  <dcterms:modified xsi:type="dcterms:W3CDTF">2021-10-01T19:49:57Z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TC010178121033</vt:lpwstr>
  </property>
  <property fmtid="{D5CDD505-2E9C-101B-9397-08002B2CF9AE}" pid="3" name="ContentTypeId">
    <vt:lpwstr>0x0101006EDDDB5EE6D98C44930B742096920B300400F5B6D36B3EF94B4E9A635CDF2A18F5B8</vt:lpwstr>
  </property>
  <property fmtid="{D5CDD505-2E9C-101B-9397-08002B2CF9AE}" pid="4" name="InternalTags">
    <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y fmtid="{D5CDD505-2E9C-101B-9397-08002B2CF9AE}" pid="9" name="LocMarketGroupTiers">
    <vt:lpwstr>,t:Tier 1,t:Tier 2,t:Tier 3,</vt:lpwstr>
  </property>
</Properties>
</file>