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Default Extension="pptx" ContentType="application/vnd.openxmlformats-officedocument.presentationml.presentation"/>
</Type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472222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late1.pptx"/>
</Relationships>
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2023-06-02T11:39:16Z</dcterms:created>
  <dcterms:modified xsi:type="dcterms:W3CDTF">2023-06-02T11:39:16Z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