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48"/>
  </p:notesMasterIdLst>
  <p:sldIdLst>
    <p:sldId id="256" r:id="rId2"/>
    <p:sldId id="258" r:id="rId3"/>
    <p:sldId id="259" r:id="rId4"/>
    <p:sldId id="262" r:id="rId5"/>
    <p:sldId id="260" r:id="rId6"/>
    <p:sldId id="310" r:id="rId7"/>
    <p:sldId id="261" r:id="rId8"/>
    <p:sldId id="305" r:id="rId9"/>
    <p:sldId id="306" r:id="rId10"/>
    <p:sldId id="307" r:id="rId11"/>
    <p:sldId id="321" r:id="rId12"/>
    <p:sldId id="312" r:id="rId13"/>
    <p:sldId id="313" r:id="rId14"/>
    <p:sldId id="315" r:id="rId15"/>
    <p:sldId id="317" r:id="rId16"/>
    <p:sldId id="318" r:id="rId17"/>
    <p:sldId id="319" r:id="rId18"/>
    <p:sldId id="322" r:id="rId19"/>
    <p:sldId id="323" r:id="rId20"/>
    <p:sldId id="308" r:id="rId21"/>
    <p:sldId id="311" r:id="rId22"/>
    <p:sldId id="324" r:id="rId23"/>
    <p:sldId id="325" r:id="rId24"/>
    <p:sldId id="328" r:id="rId25"/>
    <p:sldId id="326" r:id="rId26"/>
    <p:sldId id="329" r:id="rId27"/>
    <p:sldId id="327" r:id="rId28"/>
    <p:sldId id="320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3" r:id="rId42"/>
    <p:sldId id="344" r:id="rId43"/>
    <p:sldId id="345" r:id="rId44"/>
    <p:sldId id="346" r:id="rId45"/>
    <p:sldId id="347" r:id="rId46"/>
    <p:sldId id="266" r:id="rId4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GFS Didot" panose="020B0604020202020204" charset="0"/>
      <p:regular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  <p:embeddedFont>
      <p:font typeface="Overpass" panose="020B0604020202020204" charset="0"/>
      <p:regular r:id="rId55"/>
      <p:bold r:id="rId56"/>
      <p:italic r:id="rId57"/>
      <p:boldItalic r:id="rId58"/>
    </p:embeddedFont>
    <p:embeddedFont>
      <p:font typeface="Sylfaen" panose="010A0502050306030303" pitchFamily="18" charset="0"/>
      <p:regular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194EF8-A619-44BC-8BC8-FEE18A531984}">
  <a:tblStyle styleId="{A9194EF8-A619-44BC-8BC8-FEE18A531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audio files by accent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shade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United States English</c:v>
                </c:pt>
                <c:pt idx="2">
                  <c:v>German</c:v>
                </c:pt>
                <c:pt idx="3">
                  <c:v>Spanish</c:v>
                </c:pt>
                <c:pt idx="4">
                  <c:v>Armenian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5800</c:v>
                </c:pt>
                <c:pt idx="1">
                  <c:v>3500</c:v>
                </c:pt>
                <c:pt idx="2">
                  <c:v>3100</c:v>
                </c:pt>
                <c:pt idx="3">
                  <c:v>3100</c:v>
                </c:pt>
                <c:pt idx="4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4E-425A-B1F7-42A6D65555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United States English</c:v>
                </c:pt>
                <c:pt idx="2">
                  <c:v>German</c:v>
                </c:pt>
                <c:pt idx="3">
                  <c:v>Spanish</c:v>
                </c:pt>
                <c:pt idx="4">
                  <c:v>Armenian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594E-425A-B1F7-42A6D65555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United States English</c:v>
                </c:pt>
                <c:pt idx="2">
                  <c:v>German</c:v>
                </c:pt>
                <c:pt idx="3">
                  <c:v>Spanish</c:v>
                </c:pt>
                <c:pt idx="4">
                  <c:v>Armenian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594E-425A-B1F7-42A6D65555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96259135"/>
        <c:axId val="1496240415"/>
      </c:barChart>
      <c:catAx>
        <c:axId val="1496259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96240415"/>
        <c:crosses val="autoZero"/>
        <c:auto val="1"/>
        <c:lblAlgn val="ctr"/>
        <c:lblOffset val="100"/>
        <c:noMultiLvlLbl val="0"/>
      </c:catAx>
      <c:valAx>
        <c:axId val="149624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audio files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96259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shade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United States English</c:v>
                </c:pt>
                <c:pt idx="2">
                  <c:v>German</c:v>
                </c:pt>
                <c:pt idx="3">
                  <c:v>Spanish</c:v>
                </c:pt>
                <c:pt idx="4">
                  <c:v>Armenian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5800</c:v>
                </c:pt>
                <c:pt idx="1">
                  <c:v>3500</c:v>
                </c:pt>
                <c:pt idx="2">
                  <c:v>3100</c:v>
                </c:pt>
                <c:pt idx="3">
                  <c:v>3100</c:v>
                </c:pt>
                <c:pt idx="4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CF-4BC9-8CAF-3F8E05886D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United States English</c:v>
                </c:pt>
                <c:pt idx="2">
                  <c:v>German</c:v>
                </c:pt>
                <c:pt idx="3">
                  <c:v>Spanish</c:v>
                </c:pt>
                <c:pt idx="4">
                  <c:v>Armenian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40CF-4BC9-8CAF-3F8E05886D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65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India</c:v>
                </c:pt>
                <c:pt idx="1">
                  <c:v>United States English</c:v>
                </c:pt>
                <c:pt idx="2">
                  <c:v>German</c:v>
                </c:pt>
                <c:pt idx="3">
                  <c:v>Spanish</c:v>
                </c:pt>
                <c:pt idx="4">
                  <c:v>Armenian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40CF-4BC9-8CAF-3F8E05886D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96259135"/>
        <c:axId val="1496240415"/>
      </c:barChart>
      <c:catAx>
        <c:axId val="14962591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96240415"/>
        <c:crosses val="autoZero"/>
        <c:auto val="1"/>
        <c:lblAlgn val="ctr"/>
        <c:lblOffset val="100"/>
        <c:noMultiLvlLbl val="0"/>
      </c:catAx>
      <c:valAx>
        <c:axId val="149624041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9625913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e000da17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e000da17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31E103BB-FA0D-2CB3-1E51-1C60FBD9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3A037FA7-DD2E-B409-ABE1-051FE76A2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6557C003-48C5-A591-E4A7-131ABCED6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645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B3747098-FE98-96DD-C53D-EC8A4B80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18E787C9-8EFA-B627-55D0-E4F161099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74C9F46A-D5F7-136B-B5AC-386966D83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2370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62F9ECD6-8220-6F27-1A54-3E38DFB26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c551acd_0_39:notes">
            <a:extLst>
              <a:ext uri="{FF2B5EF4-FFF2-40B4-BE49-F238E27FC236}">
                <a16:creationId xmlns:a16="http://schemas.microsoft.com/office/drawing/2014/main" id="{813C6079-03B5-4ADC-5FA0-B1972E90B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5c551acd_0_39:notes">
            <a:extLst>
              <a:ext uri="{FF2B5EF4-FFF2-40B4-BE49-F238E27FC236}">
                <a16:creationId xmlns:a16="http://schemas.microsoft.com/office/drawing/2014/main" id="{9625799E-6E1D-B242-D814-2DF7C512FD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126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ACF4B460-70F0-6E60-D44E-94F35314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c551acd_0_39:notes">
            <a:extLst>
              <a:ext uri="{FF2B5EF4-FFF2-40B4-BE49-F238E27FC236}">
                <a16:creationId xmlns:a16="http://schemas.microsoft.com/office/drawing/2014/main" id="{7E3D4312-3B17-A7A6-7052-044D11CC1E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5c551acd_0_39:notes">
            <a:extLst>
              <a:ext uri="{FF2B5EF4-FFF2-40B4-BE49-F238E27FC236}">
                <a16:creationId xmlns:a16="http://schemas.microsoft.com/office/drawing/2014/main" id="{9D68A209-3111-11D6-AF8F-F910FF8E4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876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FC0585D1-706C-8B81-4C82-77E0083E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c551acd_0_39:notes">
            <a:extLst>
              <a:ext uri="{FF2B5EF4-FFF2-40B4-BE49-F238E27FC236}">
                <a16:creationId xmlns:a16="http://schemas.microsoft.com/office/drawing/2014/main" id="{61C2AA45-0A18-CB48-5BE9-071D6325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5c551acd_0_39:notes">
            <a:extLst>
              <a:ext uri="{FF2B5EF4-FFF2-40B4-BE49-F238E27FC236}">
                <a16:creationId xmlns:a16="http://schemas.microsoft.com/office/drawing/2014/main" id="{69958B92-9311-DFCB-D2A8-2053051EE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641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80DCF408-A674-89CD-E7A5-7ED6DF5FE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c551acd_0_39:notes">
            <a:extLst>
              <a:ext uri="{FF2B5EF4-FFF2-40B4-BE49-F238E27FC236}">
                <a16:creationId xmlns:a16="http://schemas.microsoft.com/office/drawing/2014/main" id="{8ED26F2E-D910-40F2-D1F2-984F7C0AFA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5c551acd_0_39:notes">
            <a:extLst>
              <a:ext uri="{FF2B5EF4-FFF2-40B4-BE49-F238E27FC236}">
                <a16:creationId xmlns:a16="http://schemas.microsoft.com/office/drawing/2014/main" id="{50D09835-BBF7-DC84-AD33-15248E1B5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546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767C3813-A166-9ED1-6DFC-3CD6E404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c551acd_0_39:notes">
            <a:extLst>
              <a:ext uri="{FF2B5EF4-FFF2-40B4-BE49-F238E27FC236}">
                <a16:creationId xmlns:a16="http://schemas.microsoft.com/office/drawing/2014/main" id="{624FDCFC-823E-1D92-0267-880EF3868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5c551acd_0_39:notes">
            <a:extLst>
              <a:ext uri="{FF2B5EF4-FFF2-40B4-BE49-F238E27FC236}">
                <a16:creationId xmlns:a16="http://schemas.microsoft.com/office/drawing/2014/main" id="{3BEDB0C9-4784-ECB0-D6E9-92816F9D9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03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6AB0F9C5-B947-9EC0-E7EC-A1407084A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c551acd_0_39:notes">
            <a:extLst>
              <a:ext uri="{FF2B5EF4-FFF2-40B4-BE49-F238E27FC236}">
                <a16:creationId xmlns:a16="http://schemas.microsoft.com/office/drawing/2014/main" id="{F8C05B4D-8B26-724F-F8D9-F0AD363D9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5c551acd_0_39:notes">
            <a:extLst>
              <a:ext uri="{FF2B5EF4-FFF2-40B4-BE49-F238E27FC236}">
                <a16:creationId xmlns:a16="http://schemas.microsoft.com/office/drawing/2014/main" id="{EBC4BF5E-217C-64AD-623D-91087F380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480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9C27749E-AF01-096C-948B-FAE720A7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6334AC5F-F12F-5652-631E-96EB9880C5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AD65F64B-908B-647A-1B6A-D456DEAF3A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4445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C73A1C01-3ADD-8997-9E51-C6F88BC5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D393BD3E-2025-F780-D023-2675B0832C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48BD5E13-B638-BE9B-8E4F-364A2D713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6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117865D2-84FF-DFBC-25BF-7F331877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614755CD-70D6-BD65-266E-2B0999F0A3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5B6F7B00-6EAE-B026-F96D-5F466C511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912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357888FB-47F5-FDCB-F28E-878ED2A67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73980366-EF33-8954-279E-72E8BFAF6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510D5DFF-6FDA-F293-9AA9-77D20C511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594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1295D3CE-C5CC-3D75-E734-9F1B7E5E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5c551acd_0_44:notes">
            <a:extLst>
              <a:ext uri="{FF2B5EF4-FFF2-40B4-BE49-F238E27FC236}">
                <a16:creationId xmlns:a16="http://schemas.microsoft.com/office/drawing/2014/main" id="{13CC3374-DD9C-9098-55CB-71EF5318E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5c551acd_0_44:notes">
            <a:extLst>
              <a:ext uri="{FF2B5EF4-FFF2-40B4-BE49-F238E27FC236}">
                <a16:creationId xmlns:a16="http://schemas.microsoft.com/office/drawing/2014/main" id="{E4CF3694-F024-FE73-50EA-1791C2444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257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03be381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303be381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85c551acd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85c551acd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03be3818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03be3818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>
          <a:extLst>
            <a:ext uri="{FF2B5EF4-FFF2-40B4-BE49-F238E27FC236}">
              <a16:creationId xmlns:a16="http://schemas.microsoft.com/office/drawing/2014/main" id="{E2AA2AD5-ECB0-28B0-2B27-28F3FEAE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85c551acd_0_44:notes">
            <a:extLst>
              <a:ext uri="{FF2B5EF4-FFF2-40B4-BE49-F238E27FC236}">
                <a16:creationId xmlns:a16="http://schemas.microsoft.com/office/drawing/2014/main" id="{E1143E79-37B3-7755-6989-8BEB65EB4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185c551acd_0_44:notes">
            <a:extLst>
              <a:ext uri="{FF2B5EF4-FFF2-40B4-BE49-F238E27FC236}">
                <a16:creationId xmlns:a16="http://schemas.microsoft.com/office/drawing/2014/main" id="{D23AF4B5-4015-ABDE-797B-A5F3F8EE8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25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7081DA4C-E2DF-8ED1-9B70-8528C906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FAB800DC-81D9-790F-AF5C-D967647C1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7F12F582-06D8-C6DF-5267-14B8B1B2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018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DD0C0967-C651-9E8B-8649-801A66B9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03be3818b_0_116:notes">
            <a:extLst>
              <a:ext uri="{FF2B5EF4-FFF2-40B4-BE49-F238E27FC236}">
                <a16:creationId xmlns:a16="http://schemas.microsoft.com/office/drawing/2014/main" id="{109AE5A3-8DCB-32C1-4DD1-C7AEC57B0F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03be3818b_0_116:notes">
            <a:extLst>
              <a:ext uri="{FF2B5EF4-FFF2-40B4-BE49-F238E27FC236}">
                <a16:creationId xmlns:a16="http://schemas.microsoft.com/office/drawing/2014/main" id="{012C6B42-8655-08E8-FF41-6438D293B6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254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455">
            <a:off x="2286025" y="3584703"/>
            <a:ext cx="4529400" cy="4263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Overpass"/>
                <a:ea typeface="Overpass"/>
                <a:cs typeface="Overpass"/>
                <a:sym typeface="Overpas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0875" y="1132197"/>
            <a:ext cx="6359700" cy="24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97050" y="1044548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57975" y="2439573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40175" y="4259425"/>
            <a:ext cx="2638800" cy="12420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89375" y="3110098"/>
            <a:ext cx="519600" cy="5196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57975" y="507821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407925" y="-61000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745575" y="1132200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262200" y="1626263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582075" y="-61000"/>
            <a:ext cx="750300" cy="7503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671750" y="3506925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654950" y="4438126"/>
            <a:ext cx="1179900" cy="11799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141225" y="4100750"/>
            <a:ext cx="1242000" cy="12420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923821" y="-761495"/>
            <a:ext cx="3082500" cy="14508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 rot="-877">
            <a:off x="4234100" y="3219835"/>
            <a:ext cx="35265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4234200" y="1318725"/>
            <a:ext cx="4189800" cy="190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1"/>
          </p:nvPr>
        </p:nvSpPr>
        <p:spPr>
          <a:xfrm rot="-410">
            <a:off x="2057825" y="1379800"/>
            <a:ext cx="5028300" cy="29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-621775" y="4156612"/>
            <a:ext cx="1404900" cy="14049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"/>
          <p:cNvSpPr/>
          <p:nvPr/>
        </p:nvSpPr>
        <p:spPr>
          <a:xfrm>
            <a:off x="492825" y="4436648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-439200" y="3788575"/>
            <a:ext cx="750300" cy="7503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3357" y="1395675"/>
            <a:ext cx="7704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1"/>
          </p:nvPr>
        </p:nvSpPr>
        <p:spPr>
          <a:xfrm>
            <a:off x="723357" y="171202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title" idx="2"/>
          </p:nvPr>
        </p:nvSpPr>
        <p:spPr>
          <a:xfrm>
            <a:off x="723393" y="2522100"/>
            <a:ext cx="7704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subTitle" idx="3"/>
          </p:nvPr>
        </p:nvSpPr>
        <p:spPr>
          <a:xfrm>
            <a:off x="723365" y="283846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title" idx="4"/>
          </p:nvPr>
        </p:nvSpPr>
        <p:spPr>
          <a:xfrm>
            <a:off x="716621" y="3648550"/>
            <a:ext cx="7704000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subTitle" idx="5"/>
          </p:nvPr>
        </p:nvSpPr>
        <p:spPr>
          <a:xfrm>
            <a:off x="716607" y="396492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 rot="-5400000">
            <a:off x="8286891" y="645863"/>
            <a:ext cx="1165500" cy="5487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8490850" y="-143651"/>
            <a:ext cx="986400" cy="9864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/>
          <p:nvPr/>
        </p:nvSpPr>
        <p:spPr>
          <a:xfrm rot="5400000">
            <a:off x="-240266" y="3956924"/>
            <a:ext cx="1165500" cy="5487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10800000">
            <a:off x="-265125" y="4308738"/>
            <a:ext cx="986400" cy="9864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0"/>
          <p:cNvSpPr/>
          <p:nvPr/>
        </p:nvSpPr>
        <p:spPr>
          <a:xfrm rot="10800000">
            <a:off x="616825" y="4644486"/>
            <a:ext cx="468900" cy="4689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8126400" y="38100"/>
            <a:ext cx="468900" cy="4689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8430775" y="1741896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6923821" y="-761495"/>
            <a:ext cx="3082500" cy="14508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352000" y="868596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-478350" y="-2757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-1048250" y="1522825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-478350" y="3642721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-92550" y="42538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8430775" y="413952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/>
          <p:nvPr/>
        </p:nvSpPr>
        <p:spPr>
          <a:xfrm>
            <a:off x="5523975" y="1257676"/>
            <a:ext cx="1562400" cy="15624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"/>
          <p:cNvSpPr/>
          <p:nvPr/>
        </p:nvSpPr>
        <p:spPr>
          <a:xfrm>
            <a:off x="7086375" y="2607312"/>
            <a:ext cx="1404900" cy="14049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4571988" y="-194450"/>
            <a:ext cx="4472700" cy="21051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8"/>
          <p:cNvSpPr/>
          <p:nvPr/>
        </p:nvSpPr>
        <p:spPr>
          <a:xfrm>
            <a:off x="7997625" y="3737923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"/>
          <p:cNvSpPr/>
          <p:nvPr/>
        </p:nvSpPr>
        <p:spPr>
          <a:xfrm>
            <a:off x="2481275" y="596250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"/>
          <p:cNvSpPr/>
          <p:nvPr/>
        </p:nvSpPr>
        <p:spPr>
          <a:xfrm>
            <a:off x="6706950" y="2137050"/>
            <a:ext cx="750300" cy="7503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8"/>
          <p:cNvSpPr/>
          <p:nvPr/>
        </p:nvSpPr>
        <p:spPr>
          <a:xfrm>
            <a:off x="8896025" y="1910651"/>
            <a:ext cx="463800" cy="4638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 hasCustomPrompt="1"/>
          </p:nvPr>
        </p:nvSpPr>
        <p:spPr>
          <a:xfrm>
            <a:off x="3796788" y="971817"/>
            <a:ext cx="1550100" cy="1411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243">
            <a:off x="2450806" y="3795634"/>
            <a:ext cx="4242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/>
          </p:nvPr>
        </p:nvSpPr>
        <p:spPr>
          <a:xfrm>
            <a:off x="2450588" y="2383613"/>
            <a:ext cx="4242600" cy="14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430775" y="1741896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6923821" y="-761495"/>
            <a:ext cx="3082500" cy="14508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352000" y="868596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-478350" y="-2757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-1048250" y="1522825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-478350" y="3642721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-92550" y="42538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8430775" y="413952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716613" y="1646625"/>
            <a:ext cx="3760200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667187" y="1646625"/>
            <a:ext cx="3760200" cy="295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Lato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>
          <a:xfrm>
            <a:off x="713226" y="1331825"/>
            <a:ext cx="3760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 idx="4"/>
          </p:nvPr>
        </p:nvSpPr>
        <p:spPr>
          <a:xfrm>
            <a:off x="4663819" y="1331825"/>
            <a:ext cx="37602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1492801" y="4386726"/>
            <a:ext cx="2212800" cy="10416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38025" y="3829625"/>
            <a:ext cx="705900" cy="7059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49500" y="4535525"/>
            <a:ext cx="833700" cy="833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784575" y="3624173"/>
            <a:ext cx="440400" cy="4404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8589350" y="4599425"/>
            <a:ext cx="705900" cy="7059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>
            <a:off x="8029325" y="3915050"/>
            <a:ext cx="940500" cy="9405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8408550" y="-195950"/>
            <a:ext cx="1470900" cy="14709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535550" y="1057850"/>
            <a:ext cx="491700" cy="4917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rot="10800000">
            <a:off x="414525" y="4612950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10800000">
            <a:off x="-760825" y="3877498"/>
            <a:ext cx="1470900" cy="14709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10800000">
            <a:off x="91375" y="3602898"/>
            <a:ext cx="491700" cy="4917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7859300" y="-305302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 rot="-458">
            <a:off x="2320200" y="1486275"/>
            <a:ext cx="4503600" cy="26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-700050" y="-598271"/>
            <a:ext cx="1400100" cy="14001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-256400" y="751950"/>
            <a:ext cx="705900" cy="7059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11425" y="-315075"/>
            <a:ext cx="833700" cy="8337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765800" y="1264500"/>
            <a:ext cx="5612400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3" name="Google Shape;73;p8"/>
          <p:cNvSpPr/>
          <p:nvPr/>
        </p:nvSpPr>
        <p:spPr>
          <a:xfrm>
            <a:off x="129025" y="1977975"/>
            <a:ext cx="492300" cy="4923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>
            <a:off x="-589375" y="584125"/>
            <a:ext cx="1470900" cy="14709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8"/>
          <p:cNvSpPr/>
          <p:nvPr/>
        </p:nvSpPr>
        <p:spPr>
          <a:xfrm flipH="1">
            <a:off x="8262475" y="584125"/>
            <a:ext cx="1470900" cy="14709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/>
          <p:nvPr/>
        </p:nvSpPr>
        <p:spPr>
          <a:xfrm flipH="1">
            <a:off x="8522675" y="1977975"/>
            <a:ext cx="492300" cy="4923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subTitle" idx="1"/>
          </p:nvPr>
        </p:nvSpPr>
        <p:spPr>
          <a:xfrm>
            <a:off x="1117819" y="3501800"/>
            <a:ext cx="69084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 rot="299">
            <a:off x="1117781" y="1747000"/>
            <a:ext cx="6908400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/>
          <p:nvPr/>
        </p:nvSpPr>
        <p:spPr>
          <a:xfrm>
            <a:off x="8126725" y="925659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1"/>
          <p:cNvSpPr/>
          <p:nvPr/>
        </p:nvSpPr>
        <p:spPr>
          <a:xfrm>
            <a:off x="-620825" y="1301601"/>
            <a:ext cx="1357500" cy="13575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-478350" y="-2757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1"/>
          <p:cNvSpPr/>
          <p:nvPr/>
        </p:nvSpPr>
        <p:spPr>
          <a:xfrm>
            <a:off x="-620825" y="3206396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597425" y="45340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/>
          <p:nvPr/>
        </p:nvSpPr>
        <p:spPr>
          <a:xfrm>
            <a:off x="7862450" y="-816000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8431375" y="3264525"/>
            <a:ext cx="2054100" cy="2054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3652938" y="-655350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1"/>
          <p:cNvSpPr/>
          <p:nvPr/>
        </p:nvSpPr>
        <p:spPr>
          <a:xfrm>
            <a:off x="8560200" y="1522826"/>
            <a:ext cx="1357500" cy="13575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1764300" y="-417204"/>
            <a:ext cx="956700" cy="956700"/>
          </a:xfrm>
          <a:prstGeom prst="roundRect">
            <a:avLst>
              <a:gd name="adj" fmla="val 53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5786850" y="-145875"/>
            <a:ext cx="1050900" cy="10509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388251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/>
          </p:nvPr>
        </p:nvSpPr>
        <p:spPr>
          <a:xfrm>
            <a:off x="720000" y="199065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720000" y="2286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/>
          </p:nvPr>
        </p:nvSpPr>
        <p:spPr>
          <a:xfrm>
            <a:off x="720000" y="370530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1388251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/>
          </p:nvPr>
        </p:nvSpPr>
        <p:spPr>
          <a:xfrm>
            <a:off x="3403800" y="199065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403800" y="2286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/>
          </p:nvPr>
        </p:nvSpPr>
        <p:spPr>
          <a:xfrm>
            <a:off x="3403800" y="370530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6733200" y="1388251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6"/>
          </p:nvPr>
        </p:nvSpPr>
        <p:spPr>
          <a:xfrm>
            <a:off x="6087600" y="199065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7"/>
          </p:nvPr>
        </p:nvSpPr>
        <p:spPr>
          <a:xfrm>
            <a:off x="6087600" y="22862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19"/>
          </p:nvPr>
        </p:nvSpPr>
        <p:spPr>
          <a:xfrm>
            <a:off x="6087600" y="3705302"/>
            <a:ext cx="2336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20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/>
          <p:nvPr/>
        </p:nvSpPr>
        <p:spPr>
          <a:xfrm flipH="1">
            <a:off x="-422395" y="2981348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3"/>
          <p:cNvSpPr/>
          <p:nvPr/>
        </p:nvSpPr>
        <p:spPr>
          <a:xfrm flipH="1">
            <a:off x="78725" y="3518700"/>
            <a:ext cx="634500" cy="6345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351438" y="4599416"/>
            <a:ext cx="1632000" cy="7680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flipH="1">
            <a:off x="-302623" y="4268450"/>
            <a:ext cx="799500" cy="7995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"/>
          <p:cNvSpPr/>
          <p:nvPr/>
        </p:nvSpPr>
        <p:spPr>
          <a:xfrm flipH="1">
            <a:off x="8747780" y="1205798"/>
            <a:ext cx="844800" cy="8448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3"/>
          <p:cNvSpPr/>
          <p:nvPr/>
        </p:nvSpPr>
        <p:spPr>
          <a:xfrm flipH="1">
            <a:off x="7948280" y="49700"/>
            <a:ext cx="799500" cy="7995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3"/>
          <p:cNvSpPr/>
          <p:nvPr/>
        </p:nvSpPr>
        <p:spPr>
          <a:xfrm flipH="1">
            <a:off x="8490205" y="-59000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FS Didot"/>
              <a:buNone/>
              <a:defRPr sz="3000" b="1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 b="1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●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○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verpass"/>
              <a:buChar char="■"/>
              <a:defRPr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7" r:id="rId7"/>
    <p:sldLayoutId id="2147483658" r:id="rId8"/>
    <p:sldLayoutId id="2147483659" r:id="rId9"/>
    <p:sldLayoutId id="2147483660" r:id="rId10"/>
    <p:sldLayoutId id="2147483663" r:id="rId11"/>
    <p:sldLayoutId id="2147483666" r:id="rId12"/>
    <p:sldLayoutId id="2147483673" r:id="rId13"/>
    <p:sldLayoutId id="2147483674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N4yg84iWOHUnU1ohg2GfAzfnSpSPGcmCbEuqGYM3e0/cop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N4yg84iWOHUnU1ohg2GfAzfnSpSPGcmCbEuqGYM3e0/co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62;p37">
            <a:extLst>
              <a:ext uri="{FF2B5EF4-FFF2-40B4-BE49-F238E27FC236}">
                <a16:creationId xmlns:a16="http://schemas.microsoft.com/office/drawing/2014/main" id="{504CDD83-0BA9-DD2F-7A76-9F6A934989FC}"/>
              </a:ext>
            </a:extLst>
          </p:cNvPr>
          <p:cNvSpPr/>
          <p:nvPr/>
        </p:nvSpPr>
        <p:spPr>
          <a:xfrm>
            <a:off x="27468" y="2157518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8478875" y="3201525"/>
            <a:ext cx="956700" cy="10377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subTitle" idx="1"/>
          </p:nvPr>
        </p:nvSpPr>
        <p:spPr>
          <a:xfrm rot="-455">
            <a:off x="2286025" y="3584703"/>
            <a:ext cx="4529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Ավարտական աշխատանք</a:t>
            </a:r>
            <a:endParaRPr sz="2000" dirty="0"/>
          </a:p>
        </p:txBody>
      </p:sp>
      <p:sp>
        <p:nvSpPr>
          <p:cNvPr id="298" name="Google Shape;298;p32"/>
          <p:cNvSpPr txBox="1">
            <a:spLocks noGrp="1"/>
          </p:cNvSpPr>
          <p:nvPr>
            <p:ph type="ctrTitle"/>
          </p:nvPr>
        </p:nvSpPr>
        <p:spPr>
          <a:xfrm>
            <a:off x="996725" y="936892"/>
            <a:ext cx="7108000" cy="24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hy-AM" sz="4000" b="0" dirty="0">
                <a:solidFill>
                  <a:srgbClr val="222222"/>
                </a:solidFill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Մեքենայական ուսուցմամբ անգլերենի ակցենտների տարբերակում</a:t>
            </a:r>
            <a:endParaRPr lang="en-US" sz="2800" dirty="0"/>
          </a:p>
        </p:txBody>
      </p:sp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898C2C3E-55C1-B203-4117-D59C4D5F3726}"/>
              </a:ext>
            </a:extLst>
          </p:cNvPr>
          <p:cNvSpPr/>
          <p:nvPr/>
        </p:nvSpPr>
        <p:spPr>
          <a:xfrm>
            <a:off x="1316209" y="-855908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75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uiExpand="1" build="p" animBg="1"/>
      <p:bldP spid="29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4EA1A75E-9740-DD24-BC63-A55A03307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580;p52" title="Gráfico">
            <a:hlinkClick r:id="rId3"/>
            <a:extLst>
              <a:ext uri="{FF2B5EF4-FFF2-40B4-BE49-F238E27FC236}">
                <a16:creationId xmlns:a16="http://schemas.microsoft.com/office/drawing/2014/main" id="{44485054-1108-468A-F078-50DB4D184DC7}"/>
              </a:ext>
            </a:extLst>
          </p:cNvPr>
          <p:cNvPicPr preferRelativeResize="0"/>
          <p:nvPr/>
        </p:nvPicPr>
        <p:blipFill>
          <a:blip r:embed="rId4">
            <a:alphaModFix amt="5000"/>
          </a:blip>
          <a:srcRect l="9215" b="13919"/>
          <a:stretch/>
        </p:blipFill>
        <p:spPr>
          <a:xfrm>
            <a:off x="707179" y="311905"/>
            <a:ext cx="7729641" cy="45196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602;p54">
            <a:extLst>
              <a:ext uri="{FF2B5EF4-FFF2-40B4-BE49-F238E27FC236}">
                <a16:creationId xmlns:a16="http://schemas.microsoft.com/office/drawing/2014/main" id="{49AC8835-1704-B78F-81DE-7D7F10612D7B}"/>
              </a:ext>
            </a:extLst>
          </p:cNvPr>
          <p:cNvSpPr txBox="1"/>
          <p:nvPr/>
        </p:nvSpPr>
        <p:spPr>
          <a:xfrm>
            <a:off x="6428940" y="1451981"/>
            <a:ext cx="1709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Չափազանց կարճ կամ երկար աուդիոների ֆիլտրում</a:t>
            </a:r>
          </a:p>
        </p:txBody>
      </p:sp>
      <p:sp>
        <p:nvSpPr>
          <p:cNvPr id="356" name="Google Shape;604;p54">
            <a:extLst>
              <a:ext uri="{FF2B5EF4-FFF2-40B4-BE49-F238E27FC236}">
                <a16:creationId xmlns:a16="http://schemas.microsoft.com/office/drawing/2014/main" id="{64100396-E688-C1ED-DF0D-1BB067B3164B}"/>
              </a:ext>
            </a:extLst>
          </p:cNvPr>
          <p:cNvSpPr txBox="1"/>
          <p:nvPr/>
        </p:nvSpPr>
        <p:spPr>
          <a:xfrm>
            <a:off x="1870992" y="1480056"/>
            <a:ext cx="1709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dirty="0"/>
              <a:t>Ֆոնային աղմուկի նվազեցում</a:t>
            </a:r>
            <a:endParaRPr sz="1600" b="1" dirty="0">
              <a:solidFill>
                <a:srgbClr val="000000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358" name="Google Shape;606;p54">
            <a:extLst>
              <a:ext uri="{FF2B5EF4-FFF2-40B4-BE49-F238E27FC236}">
                <a16:creationId xmlns:a16="http://schemas.microsoft.com/office/drawing/2014/main" id="{C9CA5364-5EF8-6AA4-F466-55DFF0E3A318}"/>
              </a:ext>
            </a:extLst>
          </p:cNvPr>
          <p:cNvSpPr txBox="1"/>
          <p:nvPr/>
        </p:nvSpPr>
        <p:spPr>
          <a:xfrm>
            <a:off x="2626032" y="2483877"/>
            <a:ext cx="2159319" cy="195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dirty="0"/>
              <a:t>Մի քանի խոսող ունեցող աուդիոներում թիրախային խոսողի առանձնացում</a:t>
            </a:r>
            <a:endParaRPr sz="2000" b="1" dirty="0">
              <a:solidFill>
                <a:srgbClr val="000000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cxnSp>
        <p:nvCxnSpPr>
          <p:cNvPr id="363" name="Google Shape;610;p54">
            <a:extLst>
              <a:ext uri="{FF2B5EF4-FFF2-40B4-BE49-F238E27FC236}">
                <a16:creationId xmlns:a16="http://schemas.microsoft.com/office/drawing/2014/main" id="{A1068A00-AE1B-8E24-5A27-7EC334C73510}"/>
              </a:ext>
            </a:extLst>
          </p:cNvPr>
          <p:cNvCxnSpPr/>
          <p:nvPr/>
        </p:nvCxnSpPr>
        <p:spPr>
          <a:xfrm>
            <a:off x="773425" y="2196279"/>
            <a:ext cx="758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611;p54">
            <a:extLst>
              <a:ext uri="{FF2B5EF4-FFF2-40B4-BE49-F238E27FC236}">
                <a16:creationId xmlns:a16="http://schemas.microsoft.com/office/drawing/2014/main" id="{7C3C2E36-3DFB-AC91-FFF2-788DE065041A}"/>
              </a:ext>
            </a:extLst>
          </p:cNvPr>
          <p:cNvCxnSpPr>
            <a:cxnSpLocks/>
          </p:cNvCxnSpPr>
          <p:nvPr/>
        </p:nvCxnSpPr>
        <p:spPr>
          <a:xfrm>
            <a:off x="2619023" y="1908681"/>
            <a:ext cx="0" cy="29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2" name="Google Shape;612;p54">
            <a:extLst>
              <a:ext uri="{FF2B5EF4-FFF2-40B4-BE49-F238E27FC236}">
                <a16:creationId xmlns:a16="http://schemas.microsoft.com/office/drawing/2014/main" id="{6901B45F-256D-D673-0E9F-C22D9B7321D4}"/>
              </a:ext>
            </a:extLst>
          </p:cNvPr>
          <p:cNvCxnSpPr>
            <a:cxnSpLocks/>
            <a:stCxn id="358" idx="0"/>
          </p:cNvCxnSpPr>
          <p:nvPr/>
        </p:nvCxnSpPr>
        <p:spPr>
          <a:xfrm flipH="1" flipV="1">
            <a:off x="3697171" y="2204781"/>
            <a:ext cx="8521" cy="2790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613;p54">
            <a:extLst>
              <a:ext uri="{FF2B5EF4-FFF2-40B4-BE49-F238E27FC236}">
                <a16:creationId xmlns:a16="http://schemas.microsoft.com/office/drawing/2014/main" id="{28853175-23D6-1BE9-DA86-B513DE94DB58}"/>
              </a:ext>
            </a:extLst>
          </p:cNvPr>
          <p:cNvCxnSpPr>
            <a:cxnSpLocks/>
          </p:cNvCxnSpPr>
          <p:nvPr/>
        </p:nvCxnSpPr>
        <p:spPr>
          <a:xfrm>
            <a:off x="7283823" y="1908681"/>
            <a:ext cx="0" cy="29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" name="Google Shape;615;p54">
            <a:extLst>
              <a:ext uri="{FF2B5EF4-FFF2-40B4-BE49-F238E27FC236}">
                <a16:creationId xmlns:a16="http://schemas.microsoft.com/office/drawing/2014/main" id="{C9BB1E99-326C-4A86-966B-B64AA847E89D}"/>
              </a:ext>
            </a:extLst>
          </p:cNvPr>
          <p:cNvSpPr txBox="1"/>
          <p:nvPr/>
        </p:nvSpPr>
        <p:spPr>
          <a:xfrm>
            <a:off x="3913678" y="1451981"/>
            <a:ext cx="224328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dirty="0"/>
              <a:t>Վատ որակի աուդիոֆայլերի բացառում</a:t>
            </a:r>
            <a:endParaRPr sz="2000" b="1" dirty="0">
              <a:solidFill>
                <a:srgbClr val="000000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378" name="Google Shape;616;p54">
            <a:extLst>
              <a:ext uri="{FF2B5EF4-FFF2-40B4-BE49-F238E27FC236}">
                <a16:creationId xmlns:a16="http://schemas.microsoft.com/office/drawing/2014/main" id="{D5DAA4B7-1682-1088-B7E5-FFBBB327419D}"/>
              </a:ext>
            </a:extLst>
          </p:cNvPr>
          <p:cNvSpPr txBox="1"/>
          <p:nvPr/>
        </p:nvSpPr>
        <p:spPr>
          <a:xfrm>
            <a:off x="880238" y="2483880"/>
            <a:ext cx="1709700" cy="110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dirty="0"/>
              <a:t>Կողմնակի աղմուկի</a:t>
            </a:r>
            <a:r>
              <a:rPr lang="en-US" sz="2000" dirty="0"/>
              <a:t> </a:t>
            </a:r>
            <a:r>
              <a:rPr lang="hy-AM" sz="2000" dirty="0"/>
              <a:t>հեռացում</a:t>
            </a:r>
            <a:endParaRPr sz="2000" b="1" dirty="0">
              <a:solidFill>
                <a:srgbClr val="000000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379" name="Google Shape;617;p54">
            <a:extLst>
              <a:ext uri="{FF2B5EF4-FFF2-40B4-BE49-F238E27FC236}">
                <a16:creationId xmlns:a16="http://schemas.microsoft.com/office/drawing/2014/main" id="{102824EF-DEAC-D549-55AA-406E012CAD78}"/>
              </a:ext>
            </a:extLst>
          </p:cNvPr>
          <p:cNvSpPr txBox="1"/>
          <p:nvPr/>
        </p:nvSpPr>
        <p:spPr>
          <a:xfrm>
            <a:off x="4734899" y="2483880"/>
            <a:ext cx="3352457" cy="179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2000" dirty="0"/>
              <a:t>Մշակված աուդիոները համապատասխանեցվել են վերլուծության ստանդարտ ֆորմատներին</a:t>
            </a:r>
            <a:endParaRPr sz="2000" b="1" dirty="0">
              <a:solidFill>
                <a:srgbClr val="000000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cxnSp>
        <p:nvCxnSpPr>
          <p:cNvPr id="381" name="Google Shape;619;p54">
            <a:extLst>
              <a:ext uri="{FF2B5EF4-FFF2-40B4-BE49-F238E27FC236}">
                <a16:creationId xmlns:a16="http://schemas.microsoft.com/office/drawing/2014/main" id="{DFFB6665-B724-BAA8-C8BC-C0D99844CD17}"/>
              </a:ext>
            </a:extLst>
          </p:cNvPr>
          <p:cNvCxnSpPr>
            <a:cxnSpLocks/>
            <a:stCxn id="378" idx="0"/>
          </p:cNvCxnSpPr>
          <p:nvPr/>
        </p:nvCxnSpPr>
        <p:spPr>
          <a:xfrm flipV="1">
            <a:off x="1735088" y="2204881"/>
            <a:ext cx="0" cy="2789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620;p54">
            <a:extLst>
              <a:ext uri="{FF2B5EF4-FFF2-40B4-BE49-F238E27FC236}">
                <a16:creationId xmlns:a16="http://schemas.microsoft.com/office/drawing/2014/main" id="{EB83F084-7283-23E8-2636-19D475336309}"/>
              </a:ext>
            </a:extLst>
          </p:cNvPr>
          <p:cNvCxnSpPr>
            <a:cxnSpLocks/>
            <a:endCxn id="377" idx="2"/>
          </p:cNvCxnSpPr>
          <p:nvPr/>
        </p:nvCxnSpPr>
        <p:spPr>
          <a:xfrm flipV="1">
            <a:off x="5035318" y="1898381"/>
            <a:ext cx="1" cy="29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621;p54">
            <a:extLst>
              <a:ext uri="{FF2B5EF4-FFF2-40B4-BE49-F238E27FC236}">
                <a16:creationId xmlns:a16="http://schemas.microsoft.com/office/drawing/2014/main" id="{4A0B5482-78A2-15C2-84AE-610CEF8D2E0A}"/>
              </a:ext>
            </a:extLst>
          </p:cNvPr>
          <p:cNvCxnSpPr>
            <a:cxnSpLocks/>
            <a:stCxn id="379" idx="0"/>
          </p:cNvCxnSpPr>
          <p:nvPr/>
        </p:nvCxnSpPr>
        <p:spPr>
          <a:xfrm flipV="1">
            <a:off x="6411128" y="2204781"/>
            <a:ext cx="0" cy="2790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4664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/>
      <p:bldP spid="356" grpId="0"/>
      <p:bldP spid="358" grpId="0"/>
      <p:bldP spid="377" grpId="0"/>
      <p:bldP spid="378" grpId="0"/>
      <p:bldP spid="3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830D4C38-0A71-E443-661E-C4E9DA34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1D3A338-13A1-3B6D-C333-515EDA84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40536" y="0"/>
            <a:ext cx="12825073" cy="48094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23B5E84-157D-1311-E9CB-9BA536E39D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092" y="249383"/>
            <a:ext cx="7959816" cy="2984931"/>
          </a:xfrm>
          <a:prstGeom prst="rect">
            <a:avLst/>
          </a:prstGeom>
        </p:spPr>
      </p:pic>
      <p:sp>
        <p:nvSpPr>
          <p:cNvPr id="2" name="Google Shape;628;p55">
            <a:extLst>
              <a:ext uri="{FF2B5EF4-FFF2-40B4-BE49-F238E27FC236}">
                <a16:creationId xmlns:a16="http://schemas.microsoft.com/office/drawing/2014/main" id="{84472C0D-B052-9ACE-35DC-3D098CEB66E5}"/>
              </a:ext>
            </a:extLst>
          </p:cNvPr>
          <p:cNvSpPr/>
          <p:nvPr/>
        </p:nvSpPr>
        <p:spPr>
          <a:xfrm>
            <a:off x="4890423" y="3953225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9;p55">
            <a:extLst>
              <a:ext uri="{FF2B5EF4-FFF2-40B4-BE49-F238E27FC236}">
                <a16:creationId xmlns:a16="http://schemas.microsoft.com/office/drawing/2014/main" id="{2498A17C-3C29-8C61-E2B1-C9FCD0001E8D}"/>
              </a:ext>
            </a:extLst>
          </p:cNvPr>
          <p:cNvSpPr/>
          <p:nvPr/>
        </p:nvSpPr>
        <p:spPr>
          <a:xfrm>
            <a:off x="4878245" y="3948354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30;p55">
            <a:extLst>
              <a:ext uri="{FF2B5EF4-FFF2-40B4-BE49-F238E27FC236}">
                <a16:creationId xmlns:a16="http://schemas.microsoft.com/office/drawing/2014/main" id="{42C76856-CCB5-4C2E-D794-36DA3B0AC7D9}"/>
              </a:ext>
            </a:extLst>
          </p:cNvPr>
          <p:cNvSpPr/>
          <p:nvPr/>
        </p:nvSpPr>
        <p:spPr>
          <a:xfrm>
            <a:off x="4859162" y="3955951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55">
            <a:extLst>
              <a:ext uri="{FF2B5EF4-FFF2-40B4-BE49-F238E27FC236}">
                <a16:creationId xmlns:a16="http://schemas.microsoft.com/office/drawing/2014/main" id="{6ED6EC01-5322-7E06-69C5-E6F053F5372E}"/>
              </a:ext>
            </a:extLst>
          </p:cNvPr>
          <p:cNvSpPr/>
          <p:nvPr/>
        </p:nvSpPr>
        <p:spPr>
          <a:xfrm>
            <a:off x="4927412" y="3905058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2;p55">
            <a:extLst>
              <a:ext uri="{FF2B5EF4-FFF2-40B4-BE49-F238E27FC236}">
                <a16:creationId xmlns:a16="http://schemas.microsoft.com/office/drawing/2014/main" id="{023ED82F-F504-E657-1B1E-BDB677742BA1}"/>
              </a:ext>
            </a:extLst>
          </p:cNvPr>
          <p:cNvSpPr/>
          <p:nvPr/>
        </p:nvSpPr>
        <p:spPr>
          <a:xfrm>
            <a:off x="4926697" y="3981328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3;p55">
            <a:extLst>
              <a:ext uri="{FF2B5EF4-FFF2-40B4-BE49-F238E27FC236}">
                <a16:creationId xmlns:a16="http://schemas.microsoft.com/office/drawing/2014/main" id="{B36C3211-B9AF-6CD9-0A41-27F2083C9274}"/>
              </a:ext>
            </a:extLst>
          </p:cNvPr>
          <p:cNvSpPr/>
          <p:nvPr/>
        </p:nvSpPr>
        <p:spPr>
          <a:xfrm>
            <a:off x="4937082" y="3987647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4;p55">
            <a:extLst>
              <a:ext uri="{FF2B5EF4-FFF2-40B4-BE49-F238E27FC236}">
                <a16:creationId xmlns:a16="http://schemas.microsoft.com/office/drawing/2014/main" id="{1E5FC5FE-F21A-C9BD-C52B-1F2F799CE4AD}"/>
              </a:ext>
            </a:extLst>
          </p:cNvPr>
          <p:cNvSpPr/>
          <p:nvPr/>
        </p:nvSpPr>
        <p:spPr>
          <a:xfrm>
            <a:off x="4924624" y="3964620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5;p55">
            <a:extLst>
              <a:ext uri="{FF2B5EF4-FFF2-40B4-BE49-F238E27FC236}">
                <a16:creationId xmlns:a16="http://schemas.microsoft.com/office/drawing/2014/main" id="{024CEE64-7ED3-46A1-B4F0-6D82258C5F2B}"/>
              </a:ext>
            </a:extLst>
          </p:cNvPr>
          <p:cNvSpPr/>
          <p:nvPr/>
        </p:nvSpPr>
        <p:spPr>
          <a:xfrm>
            <a:off x="4881188" y="3928885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6;p55">
            <a:extLst>
              <a:ext uri="{FF2B5EF4-FFF2-40B4-BE49-F238E27FC236}">
                <a16:creationId xmlns:a16="http://schemas.microsoft.com/office/drawing/2014/main" id="{88B4D42E-A13E-6E43-5EEE-BAD4AC2B90D6}"/>
              </a:ext>
            </a:extLst>
          </p:cNvPr>
          <p:cNvSpPr/>
          <p:nvPr/>
        </p:nvSpPr>
        <p:spPr>
          <a:xfrm>
            <a:off x="4927233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37;p55">
            <a:extLst>
              <a:ext uri="{FF2B5EF4-FFF2-40B4-BE49-F238E27FC236}">
                <a16:creationId xmlns:a16="http://schemas.microsoft.com/office/drawing/2014/main" id="{7153B41B-1C4B-AD56-56F3-7B5AFFD6230B}"/>
              </a:ext>
            </a:extLst>
          </p:cNvPr>
          <p:cNvSpPr/>
          <p:nvPr/>
        </p:nvSpPr>
        <p:spPr>
          <a:xfrm>
            <a:off x="4941995" y="3986035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8;p55">
            <a:extLst>
              <a:ext uri="{FF2B5EF4-FFF2-40B4-BE49-F238E27FC236}">
                <a16:creationId xmlns:a16="http://schemas.microsoft.com/office/drawing/2014/main" id="{FD74CE74-46B0-920D-2DE6-4CBF0F992768}"/>
              </a:ext>
            </a:extLst>
          </p:cNvPr>
          <p:cNvSpPr/>
          <p:nvPr/>
        </p:nvSpPr>
        <p:spPr>
          <a:xfrm>
            <a:off x="4943427" y="3986111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9;p55">
            <a:extLst>
              <a:ext uri="{FF2B5EF4-FFF2-40B4-BE49-F238E27FC236}">
                <a16:creationId xmlns:a16="http://schemas.microsoft.com/office/drawing/2014/main" id="{C0F4D134-5AC3-FD42-A5CA-BEE25B44B0F6}"/>
              </a:ext>
            </a:extLst>
          </p:cNvPr>
          <p:cNvSpPr/>
          <p:nvPr/>
        </p:nvSpPr>
        <p:spPr>
          <a:xfrm>
            <a:off x="4922758" y="2936275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55">
            <a:extLst>
              <a:ext uri="{FF2B5EF4-FFF2-40B4-BE49-F238E27FC236}">
                <a16:creationId xmlns:a16="http://schemas.microsoft.com/office/drawing/2014/main" id="{1B4E0498-6C69-5071-7FA0-6C46EF46A7F7}"/>
              </a:ext>
            </a:extLst>
          </p:cNvPr>
          <p:cNvSpPr/>
          <p:nvPr/>
        </p:nvSpPr>
        <p:spPr>
          <a:xfrm>
            <a:off x="4910018" y="3929525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41;p55">
            <a:extLst>
              <a:ext uri="{FF2B5EF4-FFF2-40B4-BE49-F238E27FC236}">
                <a16:creationId xmlns:a16="http://schemas.microsoft.com/office/drawing/2014/main" id="{E8D9EA5E-A676-E9D4-570C-2E8147297FF2}"/>
              </a:ext>
            </a:extLst>
          </p:cNvPr>
          <p:cNvSpPr/>
          <p:nvPr/>
        </p:nvSpPr>
        <p:spPr>
          <a:xfrm>
            <a:off x="4912626" y="3931137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42;p55">
            <a:extLst>
              <a:ext uri="{FF2B5EF4-FFF2-40B4-BE49-F238E27FC236}">
                <a16:creationId xmlns:a16="http://schemas.microsoft.com/office/drawing/2014/main" id="{8256A53C-1E96-59C6-4292-D7E2C934C9C8}"/>
              </a:ext>
            </a:extLst>
          </p:cNvPr>
          <p:cNvSpPr/>
          <p:nvPr/>
        </p:nvSpPr>
        <p:spPr>
          <a:xfrm>
            <a:off x="4911195" y="3930318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43;p55">
            <a:extLst>
              <a:ext uri="{FF2B5EF4-FFF2-40B4-BE49-F238E27FC236}">
                <a16:creationId xmlns:a16="http://schemas.microsoft.com/office/drawing/2014/main" id="{4B0A78B4-7E15-AC3B-1DF8-6CD384E0A644}"/>
              </a:ext>
            </a:extLst>
          </p:cNvPr>
          <p:cNvSpPr/>
          <p:nvPr/>
        </p:nvSpPr>
        <p:spPr>
          <a:xfrm>
            <a:off x="4908509" y="3928886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44;p55">
            <a:extLst>
              <a:ext uri="{FF2B5EF4-FFF2-40B4-BE49-F238E27FC236}">
                <a16:creationId xmlns:a16="http://schemas.microsoft.com/office/drawing/2014/main" id="{B74D8789-6176-574E-9236-A9D2EC9152FA}"/>
              </a:ext>
            </a:extLst>
          </p:cNvPr>
          <p:cNvSpPr/>
          <p:nvPr/>
        </p:nvSpPr>
        <p:spPr>
          <a:xfrm>
            <a:off x="4944603" y="3986214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45;p55">
            <a:extLst>
              <a:ext uri="{FF2B5EF4-FFF2-40B4-BE49-F238E27FC236}">
                <a16:creationId xmlns:a16="http://schemas.microsoft.com/office/drawing/2014/main" id="{37B73367-EDD2-C214-1369-A0BFE36F0F5C}"/>
              </a:ext>
            </a:extLst>
          </p:cNvPr>
          <p:cNvSpPr/>
          <p:nvPr/>
        </p:nvSpPr>
        <p:spPr>
          <a:xfrm>
            <a:off x="4924983" y="3986393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6;p55">
            <a:extLst>
              <a:ext uri="{FF2B5EF4-FFF2-40B4-BE49-F238E27FC236}">
                <a16:creationId xmlns:a16="http://schemas.microsoft.com/office/drawing/2014/main" id="{8BAFBAEF-B46C-AC4B-D95A-F2469746B29D}"/>
              </a:ext>
            </a:extLst>
          </p:cNvPr>
          <p:cNvSpPr/>
          <p:nvPr/>
        </p:nvSpPr>
        <p:spPr>
          <a:xfrm>
            <a:off x="4926236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7;p55">
            <a:extLst>
              <a:ext uri="{FF2B5EF4-FFF2-40B4-BE49-F238E27FC236}">
                <a16:creationId xmlns:a16="http://schemas.microsoft.com/office/drawing/2014/main" id="{1128E9A7-B297-7382-76FE-7B8931395999}"/>
              </a:ext>
            </a:extLst>
          </p:cNvPr>
          <p:cNvSpPr/>
          <p:nvPr/>
        </p:nvSpPr>
        <p:spPr>
          <a:xfrm>
            <a:off x="4926594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8;p55">
            <a:extLst>
              <a:ext uri="{FF2B5EF4-FFF2-40B4-BE49-F238E27FC236}">
                <a16:creationId xmlns:a16="http://schemas.microsoft.com/office/drawing/2014/main" id="{6B39B47E-E2A6-6CAE-275E-491BC7DE7AEE}"/>
              </a:ext>
            </a:extLst>
          </p:cNvPr>
          <p:cNvSpPr/>
          <p:nvPr/>
        </p:nvSpPr>
        <p:spPr>
          <a:xfrm>
            <a:off x="4945678" y="3986393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0;p55">
            <a:extLst>
              <a:ext uri="{FF2B5EF4-FFF2-40B4-BE49-F238E27FC236}">
                <a16:creationId xmlns:a16="http://schemas.microsoft.com/office/drawing/2014/main" id="{0E3AE5A7-F221-DF02-93C3-F638DC8DE69F}"/>
              </a:ext>
            </a:extLst>
          </p:cNvPr>
          <p:cNvSpPr/>
          <p:nvPr/>
        </p:nvSpPr>
        <p:spPr>
          <a:xfrm>
            <a:off x="5038359" y="3927069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1;p55">
            <a:extLst>
              <a:ext uri="{FF2B5EF4-FFF2-40B4-BE49-F238E27FC236}">
                <a16:creationId xmlns:a16="http://schemas.microsoft.com/office/drawing/2014/main" id="{4ED9BCDF-07FD-93FA-24C6-2662E2C2E7A3}"/>
              </a:ext>
            </a:extLst>
          </p:cNvPr>
          <p:cNvSpPr/>
          <p:nvPr/>
        </p:nvSpPr>
        <p:spPr>
          <a:xfrm>
            <a:off x="5058415" y="3928247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715A2486-1F87-D04B-5648-588D289246ED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134FE5B9-92D2-7A23-5B80-47F9D31CF95B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F28CD869-1260-991E-E168-39BB8D836D82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D33CF18B-307C-A44A-0C51-91531CB64213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C78D1568-77DB-6FCE-BEFE-9DAEC6DB0272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5439D850-F833-AEE5-F848-A257645D5ECF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5017702C-8A70-5B40-EDCB-44FD4F709C30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635;p55">
            <a:extLst>
              <a:ext uri="{FF2B5EF4-FFF2-40B4-BE49-F238E27FC236}">
                <a16:creationId xmlns:a16="http://schemas.microsoft.com/office/drawing/2014/main" id="{50971BFE-0386-FBED-4406-F0CD5E9E9C75}"/>
              </a:ext>
            </a:extLst>
          </p:cNvPr>
          <p:cNvSpPr/>
          <p:nvPr/>
        </p:nvSpPr>
        <p:spPr>
          <a:xfrm>
            <a:off x="5769017" y="4393642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56D01BA1-2DFB-2A4F-29F0-A620BFC35401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7951F6F8-7C2F-82C5-F1A7-437990352749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51BE5EC5-5D2C-7800-BF6B-4EDBA07EC132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48B47B9C-8900-5E5E-2233-FAF18DE23DB8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640;p55">
            <a:extLst>
              <a:ext uri="{FF2B5EF4-FFF2-40B4-BE49-F238E27FC236}">
                <a16:creationId xmlns:a16="http://schemas.microsoft.com/office/drawing/2014/main" id="{204004F6-B933-15E2-75F8-FE9DF3814FF6}"/>
              </a:ext>
            </a:extLst>
          </p:cNvPr>
          <p:cNvSpPr/>
          <p:nvPr/>
        </p:nvSpPr>
        <p:spPr>
          <a:xfrm>
            <a:off x="5797847" y="4394282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641;p55">
            <a:extLst>
              <a:ext uri="{FF2B5EF4-FFF2-40B4-BE49-F238E27FC236}">
                <a16:creationId xmlns:a16="http://schemas.microsoft.com/office/drawing/2014/main" id="{449158AA-A395-CBB7-8849-B2F943C8CF6E}"/>
              </a:ext>
            </a:extLst>
          </p:cNvPr>
          <p:cNvSpPr/>
          <p:nvPr/>
        </p:nvSpPr>
        <p:spPr>
          <a:xfrm>
            <a:off x="5800455" y="4395894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642;p55">
            <a:extLst>
              <a:ext uri="{FF2B5EF4-FFF2-40B4-BE49-F238E27FC236}">
                <a16:creationId xmlns:a16="http://schemas.microsoft.com/office/drawing/2014/main" id="{C4CFEB6F-E1DD-FCE9-B4FB-BE2778460133}"/>
              </a:ext>
            </a:extLst>
          </p:cNvPr>
          <p:cNvSpPr/>
          <p:nvPr/>
        </p:nvSpPr>
        <p:spPr>
          <a:xfrm>
            <a:off x="5799024" y="4395075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643;p55">
            <a:extLst>
              <a:ext uri="{FF2B5EF4-FFF2-40B4-BE49-F238E27FC236}">
                <a16:creationId xmlns:a16="http://schemas.microsoft.com/office/drawing/2014/main" id="{B14273EC-FB66-81DC-58D0-20D4CF40191B}"/>
              </a:ext>
            </a:extLst>
          </p:cNvPr>
          <p:cNvSpPr/>
          <p:nvPr/>
        </p:nvSpPr>
        <p:spPr>
          <a:xfrm>
            <a:off x="5796338" y="4393643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3FD673E5-DC41-D1D5-5342-DD4ACBD58D9D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D108A2DF-8A5D-BA37-A3EE-E8BA575D55A2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C5C71BC6-A380-012F-19B8-75CC66A9180F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1EB398B1-E3C1-F809-B9A2-E0578CD77C57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84CC1C60-2130-36DE-1910-2458F1D2F067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650;p55">
            <a:extLst>
              <a:ext uri="{FF2B5EF4-FFF2-40B4-BE49-F238E27FC236}">
                <a16:creationId xmlns:a16="http://schemas.microsoft.com/office/drawing/2014/main" id="{1F0B072D-5433-626D-3AD3-B56FC89876D7}"/>
              </a:ext>
            </a:extLst>
          </p:cNvPr>
          <p:cNvSpPr/>
          <p:nvPr/>
        </p:nvSpPr>
        <p:spPr>
          <a:xfrm>
            <a:off x="5926188" y="4391826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651;p55">
            <a:extLst>
              <a:ext uri="{FF2B5EF4-FFF2-40B4-BE49-F238E27FC236}">
                <a16:creationId xmlns:a16="http://schemas.microsoft.com/office/drawing/2014/main" id="{B1FE8113-7252-BA26-42F4-25DAF66A9216}"/>
              </a:ext>
            </a:extLst>
          </p:cNvPr>
          <p:cNvSpPr/>
          <p:nvPr/>
        </p:nvSpPr>
        <p:spPr>
          <a:xfrm>
            <a:off x="5946244" y="4393004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FE5E08-A3C0-1409-E656-680BD9C467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3490" y="1956392"/>
            <a:ext cx="6637019" cy="24888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C0A1BB4-0DB3-AB45-174E-8CC13AFC48E2}"/>
              </a:ext>
            </a:extLst>
          </p:cNvPr>
          <p:cNvSpPr txBox="1"/>
          <p:nvPr/>
        </p:nvSpPr>
        <p:spPr>
          <a:xfrm>
            <a:off x="1595178" y="2387084"/>
            <a:ext cx="595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8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Microsoft YaHei" panose="020B0503020204020204" pitchFamily="34" charset="-122"/>
                <a:cs typeface="Microsoft YaHei" panose="020B0503020204020204" pitchFamily="34" charset="-122"/>
              </a:rPr>
              <a:t>Ձայնային ազդանշաններից հատկանիշների ստացում</a:t>
            </a:r>
            <a:endParaRPr lang="ru-RU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408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E4CF9764-3C0A-B298-A3D5-6A4765E87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F99DD244-8925-3BBB-FE21-D465487BCC8B}"/>
              </a:ext>
            </a:extLst>
          </p:cNvPr>
          <p:cNvSpPr/>
          <p:nvPr/>
        </p:nvSpPr>
        <p:spPr>
          <a:xfrm>
            <a:off x="-225468" y="-949221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6B5BCC09-2FF7-0BBD-F51B-183EA90D8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99">
            <a:off x="2146624" y="636116"/>
            <a:ext cx="5696893" cy="777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y-AM" sz="1800" dirty="0">
                <a:latin typeface="Sylfaen" panose="010A0502050306030303" pitchFamily="18" charset="0"/>
              </a:rPr>
              <a:t>Նպատակը՝ առանձնացնել կառուցվածքային հատկանիշները՝ ֆոնետիկ, ռիթմիկ, սպեկտրային։</a:t>
            </a:r>
            <a:endParaRPr sz="1800" b="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5" name="Google Shape;362;p37">
            <a:extLst>
              <a:ext uri="{FF2B5EF4-FFF2-40B4-BE49-F238E27FC236}">
                <a16:creationId xmlns:a16="http://schemas.microsoft.com/office/drawing/2014/main" id="{91B097C2-80EF-14CE-0A2C-34B713BB671F}"/>
              </a:ext>
            </a:extLst>
          </p:cNvPr>
          <p:cNvSpPr/>
          <p:nvPr/>
        </p:nvSpPr>
        <p:spPr>
          <a:xfrm>
            <a:off x="7420737" y="4375570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3CF02-E723-09CB-0792-D80B9E3C3BBC}"/>
              </a:ext>
            </a:extLst>
          </p:cNvPr>
          <p:cNvSpPr txBox="1"/>
          <p:nvPr/>
        </p:nvSpPr>
        <p:spPr>
          <a:xfrm>
            <a:off x="2815750" y="1432560"/>
            <a:ext cx="4358640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MFCC (Mel-Frequency Cepstral Coefficients)</a:t>
            </a:r>
            <a:endParaRPr lang="hy-AM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Mel-Spectrogram</a:t>
            </a:r>
            <a:endParaRPr lang="hy-AM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Spectrogram</a:t>
            </a:r>
            <a:endParaRPr lang="hy-AM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Chroma Features</a:t>
            </a:r>
            <a:endParaRPr lang="hy-AM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ZCR (Zero Crossing Rate)</a:t>
            </a:r>
            <a:endParaRPr lang="hy-AM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RMS (Root Mean Square Energy)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904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AEEBEE39-AF13-B8CC-76F9-B2F524CA9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1B5376C0-E335-5C8E-7A5A-B4A03E60BA49}"/>
              </a:ext>
            </a:extLst>
          </p:cNvPr>
          <p:cNvSpPr/>
          <p:nvPr/>
        </p:nvSpPr>
        <p:spPr>
          <a:xfrm>
            <a:off x="-1056038" y="2163094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F5DE74E8-0BC7-42F4-E0BD-65017F58B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99">
            <a:off x="2146624" y="645373"/>
            <a:ext cx="5696893" cy="777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200" dirty="0">
                <a:latin typeface="Sylfaen" panose="010A0502050306030303" pitchFamily="18" charset="0"/>
              </a:rPr>
              <a:t>MFCC (Mel-Frequency Cepstral Coefficients)</a:t>
            </a:r>
            <a:endParaRPr sz="2200" b="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5" name="Google Shape;362;p37">
            <a:extLst>
              <a:ext uri="{FF2B5EF4-FFF2-40B4-BE49-F238E27FC236}">
                <a16:creationId xmlns:a16="http://schemas.microsoft.com/office/drawing/2014/main" id="{FA310BA5-A73B-5C70-1C11-4B0DB72250AF}"/>
              </a:ext>
            </a:extLst>
          </p:cNvPr>
          <p:cNvSpPr/>
          <p:nvPr/>
        </p:nvSpPr>
        <p:spPr>
          <a:xfrm>
            <a:off x="553082" y="3826930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E7C8B-9D46-4441-ACE3-FE860BC59752}"/>
              </a:ext>
            </a:extLst>
          </p:cNvPr>
          <p:cNvSpPr txBox="1"/>
          <p:nvPr/>
        </p:nvSpPr>
        <p:spPr>
          <a:xfrm>
            <a:off x="2815750" y="1432560"/>
            <a:ext cx="435864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B45C5A-6D5A-D87D-33E7-F02C8DFD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416" y="1563404"/>
            <a:ext cx="662130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Ներկայացնում է ձայնի սպեկտրային կառուցվածքը մարդու լսողական ընկալմամբ։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Հիմնական հատկանիշներ՝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mfcc_mean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(միջին արժեք)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mfcc_std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(ստանդարտ շեղում)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22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4A59321A-2EA4-C247-866F-66AD6BF7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4309B80A-A7F9-5C51-6304-9E8DF394C149}"/>
              </a:ext>
            </a:extLst>
          </p:cNvPr>
          <p:cNvSpPr/>
          <p:nvPr/>
        </p:nvSpPr>
        <p:spPr>
          <a:xfrm>
            <a:off x="-1056038" y="2163094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61DF3549-F0D5-501C-1FF0-A9BCFB276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99">
            <a:off x="2146624" y="-55667"/>
            <a:ext cx="5696893" cy="777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>
                <a:latin typeface="Sylfaen" panose="010A0502050306030303" pitchFamily="18" charset="0"/>
              </a:rPr>
              <a:t>Mel-Spectrogram</a:t>
            </a:r>
            <a:endParaRPr sz="2000" b="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5" name="Google Shape;362;p37">
            <a:extLst>
              <a:ext uri="{FF2B5EF4-FFF2-40B4-BE49-F238E27FC236}">
                <a16:creationId xmlns:a16="http://schemas.microsoft.com/office/drawing/2014/main" id="{EEA91303-FC0F-4E08-6F19-40D1CADB27B6}"/>
              </a:ext>
            </a:extLst>
          </p:cNvPr>
          <p:cNvSpPr/>
          <p:nvPr/>
        </p:nvSpPr>
        <p:spPr>
          <a:xfrm>
            <a:off x="553082" y="3826930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5C9DA-F7BF-8A7F-9AC1-0474D25C84E3}"/>
              </a:ext>
            </a:extLst>
          </p:cNvPr>
          <p:cNvSpPr txBox="1"/>
          <p:nvPr/>
        </p:nvSpPr>
        <p:spPr>
          <a:xfrm>
            <a:off x="2815750" y="731520"/>
            <a:ext cx="435864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F3B3B9-6AEC-646A-FA31-81228F8E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1318" y="731520"/>
            <a:ext cx="4787504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y-AM" sz="1800" dirty="0">
                <a:latin typeface="+mj-lt"/>
              </a:rPr>
              <a:t>Էներգիայի բաշխում ըստ մել սանդղակի։</a:t>
            </a:r>
            <a:endParaRPr lang="en-US" sz="1800" dirty="0"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Հիմնական հատկանիշներ՝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_mean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_std</a:t>
            </a:r>
          </a:p>
        </p:txBody>
      </p:sp>
      <p:sp>
        <p:nvSpPr>
          <p:cNvPr id="3" name="Google Shape;369;p38">
            <a:extLst>
              <a:ext uri="{FF2B5EF4-FFF2-40B4-BE49-F238E27FC236}">
                <a16:creationId xmlns:a16="http://schemas.microsoft.com/office/drawing/2014/main" id="{02218228-9F59-953A-A7BD-BD9A4C70DAAF}"/>
              </a:ext>
            </a:extLst>
          </p:cNvPr>
          <p:cNvSpPr txBox="1">
            <a:spLocks/>
          </p:cNvSpPr>
          <p:nvPr/>
        </p:nvSpPr>
        <p:spPr>
          <a:xfrm rot="299">
            <a:off x="2146624" y="2321773"/>
            <a:ext cx="5696893" cy="77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GFS Didot"/>
              <a:buNone/>
              <a:defRPr sz="10000" b="1" i="0" u="none" strike="noStrike" cap="none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oRhyme"/>
              <a:buNone/>
              <a:defRPr sz="9600" b="1" i="0" u="none" strike="noStrike" cap="none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r>
              <a:rPr lang="en-US" sz="2000" dirty="0">
                <a:latin typeface="Sylfaen" panose="010A0502050306030303" pitchFamily="18" charset="0"/>
              </a:rPr>
              <a:t>Spectrogram</a:t>
            </a:r>
            <a:endParaRPr 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EAF3E6-48B2-95A2-9877-45FF9D38B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53" y="3094108"/>
            <a:ext cx="5242233" cy="13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y-AM" sz="1800" dirty="0">
                <a:latin typeface="+mj-lt"/>
              </a:rPr>
              <a:t>Սպեկտրային բաշխում առանց մել սանդղակի։</a:t>
            </a:r>
            <a:endParaRPr lang="en-US" sz="1800" dirty="0"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Օ</a:t>
            </a:r>
            <a:r>
              <a:rPr kumimoji="0" lang="hy-AM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գտագործվում է ընդհանուր կառուցվածքի վերլուծության համար։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9672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2" grpId="0"/>
      <p:bldP spid="6" grpId="0"/>
      <p:bldP spid="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77A44AF4-1E09-CFAC-E2E5-1D9E6CBB1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E220ED40-2815-ADEF-2AA1-AD78C8BDADC5}"/>
              </a:ext>
            </a:extLst>
          </p:cNvPr>
          <p:cNvSpPr/>
          <p:nvPr/>
        </p:nvSpPr>
        <p:spPr>
          <a:xfrm>
            <a:off x="-1056038" y="2163094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182609DC-E73E-1552-B53E-AC383BE2F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99">
            <a:off x="2146614" y="769617"/>
            <a:ext cx="5696893" cy="5462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latin typeface="Sylfaen" panose="010A0502050306030303" pitchFamily="18" charset="0"/>
              </a:rPr>
              <a:t>Chroma features</a:t>
            </a:r>
            <a:endParaRPr sz="2400" b="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5" name="Google Shape;362;p37">
            <a:extLst>
              <a:ext uri="{FF2B5EF4-FFF2-40B4-BE49-F238E27FC236}">
                <a16:creationId xmlns:a16="http://schemas.microsoft.com/office/drawing/2014/main" id="{8E10A072-4D2D-C06F-726C-BA3EA499E98A}"/>
              </a:ext>
            </a:extLst>
          </p:cNvPr>
          <p:cNvSpPr/>
          <p:nvPr/>
        </p:nvSpPr>
        <p:spPr>
          <a:xfrm>
            <a:off x="553082" y="3826930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48F6D08-037F-9AB0-D759-E65132FC0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71" y="1327123"/>
            <a:ext cx="7391057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y-AM" sz="1800" dirty="0"/>
              <a:t>Ձայնային ազդանշանի էներգետիկ բաշխումը՝ դասակարգված ըստ հնչյունաբական բարձրությունների </a:t>
            </a:r>
            <a:r>
              <a:rPr lang="en-US" sz="1800" dirty="0"/>
              <a:t>(pitch class)</a:t>
            </a:r>
            <a:r>
              <a:rPr lang="hy-AM" sz="1800" dirty="0"/>
              <a:t>։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y-AM" sz="1800" dirty="0"/>
              <a:t>Կարևոր է ինտոնացիայի, արտասանության վերլուծության համար։</a:t>
            </a:r>
            <a:endParaRPr lang="en-US" sz="1800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Հ</a:t>
            </a:r>
            <a:r>
              <a:rPr kumimoji="0" lang="hy-AM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իմնական հատկանիշներ՝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chroma_mean</a:t>
            </a: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chroma_std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899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AED3E660-82BF-FE8D-EDDD-31F69FF83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25792940-E9C1-1B12-1EBB-DF283C82A01D}"/>
              </a:ext>
            </a:extLst>
          </p:cNvPr>
          <p:cNvSpPr/>
          <p:nvPr/>
        </p:nvSpPr>
        <p:spPr>
          <a:xfrm>
            <a:off x="-1056038" y="2163094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D1D9CE60-706C-E421-E172-A67252F93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99">
            <a:off x="2146624" y="645373"/>
            <a:ext cx="5696893" cy="777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Sylfaen" panose="010A0502050306030303" pitchFamily="18" charset="0"/>
              </a:rPr>
              <a:t>ZCR(Zero Crossing Rate)</a:t>
            </a:r>
            <a:endParaRPr sz="2400" dirty="0">
              <a:solidFill>
                <a:schemeClr val="tx1">
                  <a:lumMod val="90000"/>
                  <a:lumOff val="10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5" name="Google Shape;362;p37">
            <a:extLst>
              <a:ext uri="{FF2B5EF4-FFF2-40B4-BE49-F238E27FC236}">
                <a16:creationId xmlns:a16="http://schemas.microsoft.com/office/drawing/2014/main" id="{5D8FE93F-C20F-A985-D7E8-BEBCF1A9DC1E}"/>
              </a:ext>
            </a:extLst>
          </p:cNvPr>
          <p:cNvSpPr/>
          <p:nvPr/>
        </p:nvSpPr>
        <p:spPr>
          <a:xfrm>
            <a:off x="553082" y="3826930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9FCC19-3E66-F640-26E3-0412FBD57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471" y="1327123"/>
            <a:ext cx="7391057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y-AM" sz="1800" dirty="0"/>
              <a:t>Չափում է, թե որքան հաճախ է ազդանշանը հատում զրոյական մակարդակը։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y-AM" sz="1800" dirty="0"/>
              <a:t>Կիրառվում է խոսքի և աղմուկի բաժանման մեջ։</a:t>
            </a:r>
            <a:endParaRPr lang="en-US" sz="1800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Հ</a:t>
            </a:r>
            <a:r>
              <a:rPr kumimoji="0" lang="hy-AM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իմնական հատկանիշներ՝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zcr_mean</a:t>
            </a:r>
            <a:endParaRPr lang="en-US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zcr_std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5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E1244386-23F6-CCD1-CA32-A1A9F56D3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A90729B2-7D42-C9FF-65B9-EBFD6468289E}"/>
              </a:ext>
            </a:extLst>
          </p:cNvPr>
          <p:cNvSpPr/>
          <p:nvPr/>
        </p:nvSpPr>
        <p:spPr>
          <a:xfrm>
            <a:off x="-1056038" y="2163094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>
            <a:extLst>
              <a:ext uri="{FF2B5EF4-FFF2-40B4-BE49-F238E27FC236}">
                <a16:creationId xmlns:a16="http://schemas.microsoft.com/office/drawing/2014/main" id="{10E08675-69FF-BA26-134F-A8C79D30A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299">
            <a:off x="2146624" y="645373"/>
            <a:ext cx="5696893" cy="777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>
                <a:latin typeface="Sylfaen" panose="010A0502050306030303" pitchFamily="18" charset="0"/>
              </a:rPr>
              <a:t>RMS (Root Mean Square Energy)</a:t>
            </a:r>
            <a:endParaRPr sz="2400" b="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5" name="Google Shape;362;p37">
            <a:extLst>
              <a:ext uri="{FF2B5EF4-FFF2-40B4-BE49-F238E27FC236}">
                <a16:creationId xmlns:a16="http://schemas.microsoft.com/office/drawing/2014/main" id="{B3ECC407-7908-4BE1-3299-4D114C2CDEB3}"/>
              </a:ext>
            </a:extLst>
          </p:cNvPr>
          <p:cNvSpPr/>
          <p:nvPr/>
        </p:nvSpPr>
        <p:spPr>
          <a:xfrm>
            <a:off x="553082" y="3826930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6936B51-0F2C-9969-3EF4-F52A50C4A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275" y="1422793"/>
                <a:ext cx="6103449" cy="25294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hy-AM" sz="1800" dirty="0"/>
                  <a:t>Ցույց է տալիս ձայնային ազդանշանի եներգետիկական ինտենսիվությունը։</a:t>
                </a:r>
              </a:p>
              <a:p>
                <a:pPr marL="0" marR="0" lvl="0" indent="0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hy-AM" sz="1800" dirty="0"/>
                  <a:t>Կարևոր է խոսքի ակտիվության, ինտոնացիայի և ինտենսիվության վերլուծության համար։</a:t>
                </a:r>
              </a:p>
              <a:p>
                <a:pPr lvl="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sz="1800" dirty="0"/>
                  <a:t>RMS 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46936B51-0F2C-9969-3EF4-F52A50C4A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0275" y="1422793"/>
                <a:ext cx="6103449" cy="2529410"/>
              </a:xfrm>
              <a:prstGeom prst="rect">
                <a:avLst/>
              </a:prstGeom>
              <a:blipFill>
                <a:blip r:embed="rId3"/>
                <a:stretch>
                  <a:fillRect l="-7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09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2A91C553-2528-7A04-559E-0C183E32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;p55">
            <a:extLst>
              <a:ext uri="{FF2B5EF4-FFF2-40B4-BE49-F238E27FC236}">
                <a16:creationId xmlns:a16="http://schemas.microsoft.com/office/drawing/2014/main" id="{B2312C69-D95A-8711-9C2E-77D6647CF53D}"/>
              </a:ext>
            </a:extLst>
          </p:cNvPr>
          <p:cNvSpPr/>
          <p:nvPr/>
        </p:nvSpPr>
        <p:spPr>
          <a:xfrm>
            <a:off x="4890423" y="3953225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9;p55">
            <a:extLst>
              <a:ext uri="{FF2B5EF4-FFF2-40B4-BE49-F238E27FC236}">
                <a16:creationId xmlns:a16="http://schemas.microsoft.com/office/drawing/2014/main" id="{7FB8A75D-F951-38A8-A07B-65FD2F7DC0DC}"/>
              </a:ext>
            </a:extLst>
          </p:cNvPr>
          <p:cNvSpPr/>
          <p:nvPr/>
        </p:nvSpPr>
        <p:spPr>
          <a:xfrm>
            <a:off x="4878245" y="3948354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30;p55">
            <a:extLst>
              <a:ext uri="{FF2B5EF4-FFF2-40B4-BE49-F238E27FC236}">
                <a16:creationId xmlns:a16="http://schemas.microsoft.com/office/drawing/2014/main" id="{ADF62524-DCC2-54F2-6D45-6A7750E0652B}"/>
              </a:ext>
            </a:extLst>
          </p:cNvPr>
          <p:cNvSpPr/>
          <p:nvPr/>
        </p:nvSpPr>
        <p:spPr>
          <a:xfrm>
            <a:off x="4859162" y="3955951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55">
            <a:extLst>
              <a:ext uri="{FF2B5EF4-FFF2-40B4-BE49-F238E27FC236}">
                <a16:creationId xmlns:a16="http://schemas.microsoft.com/office/drawing/2014/main" id="{B992E726-65B2-3706-A7B6-AD5B99102F9B}"/>
              </a:ext>
            </a:extLst>
          </p:cNvPr>
          <p:cNvSpPr/>
          <p:nvPr/>
        </p:nvSpPr>
        <p:spPr>
          <a:xfrm>
            <a:off x="4927412" y="3905058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2;p55">
            <a:extLst>
              <a:ext uri="{FF2B5EF4-FFF2-40B4-BE49-F238E27FC236}">
                <a16:creationId xmlns:a16="http://schemas.microsoft.com/office/drawing/2014/main" id="{C2FFA172-8569-ECDB-EA1A-838B4AADE3B1}"/>
              </a:ext>
            </a:extLst>
          </p:cNvPr>
          <p:cNvSpPr/>
          <p:nvPr/>
        </p:nvSpPr>
        <p:spPr>
          <a:xfrm>
            <a:off x="4926697" y="3981328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3;p55">
            <a:extLst>
              <a:ext uri="{FF2B5EF4-FFF2-40B4-BE49-F238E27FC236}">
                <a16:creationId xmlns:a16="http://schemas.microsoft.com/office/drawing/2014/main" id="{BAF89D6B-245C-4ED1-D8D3-AFD0084B9857}"/>
              </a:ext>
            </a:extLst>
          </p:cNvPr>
          <p:cNvSpPr/>
          <p:nvPr/>
        </p:nvSpPr>
        <p:spPr>
          <a:xfrm>
            <a:off x="4937082" y="3987647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4;p55">
            <a:extLst>
              <a:ext uri="{FF2B5EF4-FFF2-40B4-BE49-F238E27FC236}">
                <a16:creationId xmlns:a16="http://schemas.microsoft.com/office/drawing/2014/main" id="{934AFF23-288F-ED2E-767E-1ED7CD68A297}"/>
              </a:ext>
            </a:extLst>
          </p:cNvPr>
          <p:cNvSpPr/>
          <p:nvPr/>
        </p:nvSpPr>
        <p:spPr>
          <a:xfrm>
            <a:off x="4924624" y="3964620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5;p55">
            <a:extLst>
              <a:ext uri="{FF2B5EF4-FFF2-40B4-BE49-F238E27FC236}">
                <a16:creationId xmlns:a16="http://schemas.microsoft.com/office/drawing/2014/main" id="{64CECA18-6D59-37C2-E5C0-DA973D2BB0D8}"/>
              </a:ext>
            </a:extLst>
          </p:cNvPr>
          <p:cNvSpPr/>
          <p:nvPr/>
        </p:nvSpPr>
        <p:spPr>
          <a:xfrm>
            <a:off x="4881188" y="3928885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6;p55">
            <a:extLst>
              <a:ext uri="{FF2B5EF4-FFF2-40B4-BE49-F238E27FC236}">
                <a16:creationId xmlns:a16="http://schemas.microsoft.com/office/drawing/2014/main" id="{38F457E8-A848-FEB0-B493-668FA9380DF8}"/>
              </a:ext>
            </a:extLst>
          </p:cNvPr>
          <p:cNvSpPr/>
          <p:nvPr/>
        </p:nvSpPr>
        <p:spPr>
          <a:xfrm>
            <a:off x="4927233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37;p55">
            <a:extLst>
              <a:ext uri="{FF2B5EF4-FFF2-40B4-BE49-F238E27FC236}">
                <a16:creationId xmlns:a16="http://schemas.microsoft.com/office/drawing/2014/main" id="{30BB0751-9B2C-7F35-0302-469019B82690}"/>
              </a:ext>
            </a:extLst>
          </p:cNvPr>
          <p:cNvSpPr/>
          <p:nvPr/>
        </p:nvSpPr>
        <p:spPr>
          <a:xfrm>
            <a:off x="4941995" y="3986035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8;p55">
            <a:extLst>
              <a:ext uri="{FF2B5EF4-FFF2-40B4-BE49-F238E27FC236}">
                <a16:creationId xmlns:a16="http://schemas.microsoft.com/office/drawing/2014/main" id="{00A9178F-14BF-4407-AB24-949534C413F5}"/>
              </a:ext>
            </a:extLst>
          </p:cNvPr>
          <p:cNvSpPr/>
          <p:nvPr/>
        </p:nvSpPr>
        <p:spPr>
          <a:xfrm>
            <a:off x="4943427" y="3986111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9;p55">
            <a:extLst>
              <a:ext uri="{FF2B5EF4-FFF2-40B4-BE49-F238E27FC236}">
                <a16:creationId xmlns:a16="http://schemas.microsoft.com/office/drawing/2014/main" id="{45EDB7C4-8F66-1A33-9D9E-AD78A6374329}"/>
              </a:ext>
            </a:extLst>
          </p:cNvPr>
          <p:cNvSpPr/>
          <p:nvPr/>
        </p:nvSpPr>
        <p:spPr>
          <a:xfrm>
            <a:off x="4922758" y="2936275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55">
            <a:extLst>
              <a:ext uri="{FF2B5EF4-FFF2-40B4-BE49-F238E27FC236}">
                <a16:creationId xmlns:a16="http://schemas.microsoft.com/office/drawing/2014/main" id="{F065243B-3DDE-7A1B-87CC-9BF4F1810D5F}"/>
              </a:ext>
            </a:extLst>
          </p:cNvPr>
          <p:cNvSpPr/>
          <p:nvPr/>
        </p:nvSpPr>
        <p:spPr>
          <a:xfrm>
            <a:off x="4910018" y="3929525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41;p55">
            <a:extLst>
              <a:ext uri="{FF2B5EF4-FFF2-40B4-BE49-F238E27FC236}">
                <a16:creationId xmlns:a16="http://schemas.microsoft.com/office/drawing/2014/main" id="{06C1F102-986E-AE5D-36B7-A492B8597AC9}"/>
              </a:ext>
            </a:extLst>
          </p:cNvPr>
          <p:cNvSpPr/>
          <p:nvPr/>
        </p:nvSpPr>
        <p:spPr>
          <a:xfrm>
            <a:off x="4912626" y="3931137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42;p55">
            <a:extLst>
              <a:ext uri="{FF2B5EF4-FFF2-40B4-BE49-F238E27FC236}">
                <a16:creationId xmlns:a16="http://schemas.microsoft.com/office/drawing/2014/main" id="{7896EB8E-EF27-CEFE-18EC-D2ABA57D55C2}"/>
              </a:ext>
            </a:extLst>
          </p:cNvPr>
          <p:cNvSpPr/>
          <p:nvPr/>
        </p:nvSpPr>
        <p:spPr>
          <a:xfrm>
            <a:off x="4911195" y="3930318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43;p55">
            <a:extLst>
              <a:ext uri="{FF2B5EF4-FFF2-40B4-BE49-F238E27FC236}">
                <a16:creationId xmlns:a16="http://schemas.microsoft.com/office/drawing/2014/main" id="{3C6F38B4-094F-0E92-A9A5-464F6EFFBA6F}"/>
              </a:ext>
            </a:extLst>
          </p:cNvPr>
          <p:cNvSpPr/>
          <p:nvPr/>
        </p:nvSpPr>
        <p:spPr>
          <a:xfrm>
            <a:off x="4908509" y="3928886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44;p55">
            <a:extLst>
              <a:ext uri="{FF2B5EF4-FFF2-40B4-BE49-F238E27FC236}">
                <a16:creationId xmlns:a16="http://schemas.microsoft.com/office/drawing/2014/main" id="{59C65AA5-FBEB-5D9E-9F3C-0E074BB3A6E7}"/>
              </a:ext>
            </a:extLst>
          </p:cNvPr>
          <p:cNvSpPr/>
          <p:nvPr/>
        </p:nvSpPr>
        <p:spPr>
          <a:xfrm>
            <a:off x="4944603" y="3986214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45;p55">
            <a:extLst>
              <a:ext uri="{FF2B5EF4-FFF2-40B4-BE49-F238E27FC236}">
                <a16:creationId xmlns:a16="http://schemas.microsoft.com/office/drawing/2014/main" id="{98B6652B-3AC2-1D54-BD5C-01EE2E1FE59F}"/>
              </a:ext>
            </a:extLst>
          </p:cNvPr>
          <p:cNvSpPr/>
          <p:nvPr/>
        </p:nvSpPr>
        <p:spPr>
          <a:xfrm>
            <a:off x="4924983" y="3986393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6;p55">
            <a:extLst>
              <a:ext uri="{FF2B5EF4-FFF2-40B4-BE49-F238E27FC236}">
                <a16:creationId xmlns:a16="http://schemas.microsoft.com/office/drawing/2014/main" id="{6A7C0206-0E46-527C-378B-695F55F877D7}"/>
              </a:ext>
            </a:extLst>
          </p:cNvPr>
          <p:cNvSpPr/>
          <p:nvPr/>
        </p:nvSpPr>
        <p:spPr>
          <a:xfrm>
            <a:off x="4926236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7;p55">
            <a:extLst>
              <a:ext uri="{FF2B5EF4-FFF2-40B4-BE49-F238E27FC236}">
                <a16:creationId xmlns:a16="http://schemas.microsoft.com/office/drawing/2014/main" id="{EB3CDFF2-43A0-DA18-57AF-E946C472FC38}"/>
              </a:ext>
            </a:extLst>
          </p:cNvPr>
          <p:cNvSpPr/>
          <p:nvPr/>
        </p:nvSpPr>
        <p:spPr>
          <a:xfrm>
            <a:off x="4926594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8;p55">
            <a:extLst>
              <a:ext uri="{FF2B5EF4-FFF2-40B4-BE49-F238E27FC236}">
                <a16:creationId xmlns:a16="http://schemas.microsoft.com/office/drawing/2014/main" id="{CA8E5518-FC12-4FC5-BD2C-6D625EB0277F}"/>
              </a:ext>
            </a:extLst>
          </p:cNvPr>
          <p:cNvSpPr/>
          <p:nvPr/>
        </p:nvSpPr>
        <p:spPr>
          <a:xfrm>
            <a:off x="4945678" y="3986393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0;p55">
            <a:extLst>
              <a:ext uri="{FF2B5EF4-FFF2-40B4-BE49-F238E27FC236}">
                <a16:creationId xmlns:a16="http://schemas.microsoft.com/office/drawing/2014/main" id="{4CD9D7D8-5D61-418F-119E-81CC88EA9623}"/>
              </a:ext>
            </a:extLst>
          </p:cNvPr>
          <p:cNvSpPr/>
          <p:nvPr/>
        </p:nvSpPr>
        <p:spPr>
          <a:xfrm>
            <a:off x="5038359" y="3927069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1;p55">
            <a:extLst>
              <a:ext uri="{FF2B5EF4-FFF2-40B4-BE49-F238E27FC236}">
                <a16:creationId xmlns:a16="http://schemas.microsoft.com/office/drawing/2014/main" id="{4956A7F0-01C2-2462-2395-2A4EFF7DA063}"/>
              </a:ext>
            </a:extLst>
          </p:cNvPr>
          <p:cNvSpPr/>
          <p:nvPr/>
        </p:nvSpPr>
        <p:spPr>
          <a:xfrm>
            <a:off x="5058415" y="3928247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524D8519-ACAD-C6E5-0849-2904C59DE33E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B11628B4-CCB4-44EE-24F0-69B8509D0D73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76F7E7A3-040A-6BB9-F93B-A1C1DB73B130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F36721AA-3840-5E5B-BA40-EB39319625E1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242B4F24-BD3C-71C3-0284-64C347164F9A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07D9B883-3586-8471-1B07-861DA2E32387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2B1D5CD3-0FF4-3FD7-134B-CB3FC3D37DCD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635;p55">
            <a:extLst>
              <a:ext uri="{FF2B5EF4-FFF2-40B4-BE49-F238E27FC236}">
                <a16:creationId xmlns:a16="http://schemas.microsoft.com/office/drawing/2014/main" id="{E483B28F-6BC5-29F6-C3BC-DDB874802BA2}"/>
              </a:ext>
            </a:extLst>
          </p:cNvPr>
          <p:cNvSpPr/>
          <p:nvPr/>
        </p:nvSpPr>
        <p:spPr>
          <a:xfrm>
            <a:off x="5769017" y="4393642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F4DDE085-CBE2-6755-ACE9-F82A36710606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FF1B4465-9E05-C260-9C2D-954574C1EC6F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72F52184-94A9-E9F8-30A9-2A52EA850C9A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EC48F8B9-E076-5251-BFE2-A7E95E8E7F1C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640;p55">
            <a:extLst>
              <a:ext uri="{FF2B5EF4-FFF2-40B4-BE49-F238E27FC236}">
                <a16:creationId xmlns:a16="http://schemas.microsoft.com/office/drawing/2014/main" id="{2DFD815A-AD5A-729A-6EF4-04CA09601D2E}"/>
              </a:ext>
            </a:extLst>
          </p:cNvPr>
          <p:cNvSpPr/>
          <p:nvPr/>
        </p:nvSpPr>
        <p:spPr>
          <a:xfrm>
            <a:off x="5797847" y="4394282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641;p55">
            <a:extLst>
              <a:ext uri="{FF2B5EF4-FFF2-40B4-BE49-F238E27FC236}">
                <a16:creationId xmlns:a16="http://schemas.microsoft.com/office/drawing/2014/main" id="{DFF770F8-BAAA-EAC9-70E6-B8C179AA3793}"/>
              </a:ext>
            </a:extLst>
          </p:cNvPr>
          <p:cNvSpPr/>
          <p:nvPr/>
        </p:nvSpPr>
        <p:spPr>
          <a:xfrm>
            <a:off x="5800455" y="4395894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642;p55">
            <a:extLst>
              <a:ext uri="{FF2B5EF4-FFF2-40B4-BE49-F238E27FC236}">
                <a16:creationId xmlns:a16="http://schemas.microsoft.com/office/drawing/2014/main" id="{6872BC8E-E82F-E718-186F-7F572A65FE72}"/>
              </a:ext>
            </a:extLst>
          </p:cNvPr>
          <p:cNvSpPr/>
          <p:nvPr/>
        </p:nvSpPr>
        <p:spPr>
          <a:xfrm>
            <a:off x="5799024" y="4395075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643;p55">
            <a:extLst>
              <a:ext uri="{FF2B5EF4-FFF2-40B4-BE49-F238E27FC236}">
                <a16:creationId xmlns:a16="http://schemas.microsoft.com/office/drawing/2014/main" id="{13A9530B-88E2-A51C-C88F-CDE77115608D}"/>
              </a:ext>
            </a:extLst>
          </p:cNvPr>
          <p:cNvSpPr/>
          <p:nvPr/>
        </p:nvSpPr>
        <p:spPr>
          <a:xfrm>
            <a:off x="5796338" y="4393643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D2F4EBB1-58C1-B45D-60C9-5B9AAB44A082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AC429778-4A91-271E-CBC8-23C03CC945FD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000A86C1-B8F8-0C4B-6698-9107947E7138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C623EA6B-43C1-4365-6005-F0FFA8460992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C029C2CF-69FC-2612-CF9F-B82B91766894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650;p55">
            <a:extLst>
              <a:ext uri="{FF2B5EF4-FFF2-40B4-BE49-F238E27FC236}">
                <a16:creationId xmlns:a16="http://schemas.microsoft.com/office/drawing/2014/main" id="{B3A98644-93EB-B4FA-AA68-D636107AD373}"/>
              </a:ext>
            </a:extLst>
          </p:cNvPr>
          <p:cNvSpPr/>
          <p:nvPr/>
        </p:nvSpPr>
        <p:spPr>
          <a:xfrm>
            <a:off x="5926188" y="4391826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651;p55">
            <a:extLst>
              <a:ext uri="{FF2B5EF4-FFF2-40B4-BE49-F238E27FC236}">
                <a16:creationId xmlns:a16="http://schemas.microsoft.com/office/drawing/2014/main" id="{9460EFB0-39A9-FB55-4547-5C6509195259}"/>
              </a:ext>
            </a:extLst>
          </p:cNvPr>
          <p:cNvSpPr/>
          <p:nvPr/>
        </p:nvSpPr>
        <p:spPr>
          <a:xfrm>
            <a:off x="5946244" y="4393004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7563;p70">
            <a:extLst>
              <a:ext uri="{FF2B5EF4-FFF2-40B4-BE49-F238E27FC236}">
                <a16:creationId xmlns:a16="http://schemas.microsoft.com/office/drawing/2014/main" id="{8621646F-6190-42D0-92F2-53D023629D93}"/>
              </a:ext>
            </a:extLst>
          </p:cNvPr>
          <p:cNvGrpSpPr/>
          <p:nvPr/>
        </p:nvGrpSpPr>
        <p:grpSpPr>
          <a:xfrm>
            <a:off x="126887" y="707390"/>
            <a:ext cx="8890227" cy="3728720"/>
            <a:chOff x="749309" y="1112739"/>
            <a:chExt cx="2371603" cy="976502"/>
          </a:xfrm>
        </p:grpSpPr>
        <p:grpSp>
          <p:nvGrpSpPr>
            <p:cNvPr id="321" name="Google Shape;7564;p70">
              <a:extLst>
                <a:ext uri="{FF2B5EF4-FFF2-40B4-BE49-F238E27FC236}">
                  <a16:creationId xmlns:a16="http://schemas.microsoft.com/office/drawing/2014/main" id="{1C4E31E0-61E1-58D3-7BED-3A54EAAA85FD}"/>
                </a:ext>
              </a:extLst>
            </p:cNvPr>
            <p:cNvGrpSpPr/>
            <p:nvPr/>
          </p:nvGrpSpPr>
          <p:grpSpPr>
            <a:xfrm>
              <a:off x="1092126" y="1112739"/>
              <a:ext cx="2028786" cy="975464"/>
              <a:chOff x="1092126" y="1112739"/>
              <a:chExt cx="2028786" cy="975464"/>
            </a:xfrm>
          </p:grpSpPr>
          <p:sp>
            <p:nvSpPr>
              <p:cNvPr id="331" name="Google Shape;7565;p70">
                <a:extLst>
                  <a:ext uri="{FF2B5EF4-FFF2-40B4-BE49-F238E27FC236}">
                    <a16:creationId xmlns:a16="http://schemas.microsoft.com/office/drawing/2014/main" id="{190A701A-25FD-C20B-21AD-2E17659CDBB8}"/>
                  </a:ext>
                </a:extLst>
              </p:cNvPr>
              <p:cNvSpPr/>
              <p:nvPr/>
            </p:nvSpPr>
            <p:spPr>
              <a:xfrm>
                <a:off x="1092126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7566;p70">
                <a:extLst>
                  <a:ext uri="{FF2B5EF4-FFF2-40B4-BE49-F238E27FC236}">
                    <a16:creationId xmlns:a16="http://schemas.microsoft.com/office/drawing/2014/main" id="{3D6FB851-85D8-F074-DE72-E252A8B1C54C}"/>
                  </a:ext>
                </a:extLst>
              </p:cNvPr>
              <p:cNvSpPr/>
              <p:nvPr/>
            </p:nvSpPr>
            <p:spPr>
              <a:xfrm>
                <a:off x="1434943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7567;p70">
                <a:extLst>
                  <a:ext uri="{FF2B5EF4-FFF2-40B4-BE49-F238E27FC236}">
                    <a16:creationId xmlns:a16="http://schemas.microsoft.com/office/drawing/2014/main" id="{DFCC6216-5ACB-EEE9-3590-5E758E7883A2}"/>
                  </a:ext>
                </a:extLst>
              </p:cNvPr>
              <p:cNvSpPr/>
              <p:nvPr/>
            </p:nvSpPr>
            <p:spPr>
              <a:xfrm>
                <a:off x="1777760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7568;p70">
                <a:extLst>
                  <a:ext uri="{FF2B5EF4-FFF2-40B4-BE49-F238E27FC236}">
                    <a16:creationId xmlns:a16="http://schemas.microsoft.com/office/drawing/2014/main" id="{6AD7B283-BA34-9D81-74A4-1A971E772668}"/>
                  </a:ext>
                </a:extLst>
              </p:cNvPr>
              <p:cNvSpPr/>
              <p:nvPr/>
            </p:nvSpPr>
            <p:spPr>
              <a:xfrm>
                <a:off x="2120578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7569;p70">
                <a:extLst>
                  <a:ext uri="{FF2B5EF4-FFF2-40B4-BE49-F238E27FC236}">
                    <a16:creationId xmlns:a16="http://schemas.microsoft.com/office/drawing/2014/main" id="{233711F6-BDA0-C146-481B-674C7917DF68}"/>
                  </a:ext>
                </a:extLst>
              </p:cNvPr>
              <p:cNvSpPr/>
              <p:nvPr/>
            </p:nvSpPr>
            <p:spPr>
              <a:xfrm>
                <a:off x="2463395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7570;p70">
                <a:extLst>
                  <a:ext uri="{FF2B5EF4-FFF2-40B4-BE49-F238E27FC236}">
                    <a16:creationId xmlns:a16="http://schemas.microsoft.com/office/drawing/2014/main" id="{7B9D6DF1-80D0-3616-1ACD-D16450E71CDC}"/>
                  </a:ext>
                </a:extLst>
              </p:cNvPr>
              <p:cNvSpPr/>
              <p:nvPr/>
            </p:nvSpPr>
            <p:spPr>
              <a:xfrm>
                <a:off x="2806212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7571;p70">
                <a:extLst>
                  <a:ext uri="{FF2B5EF4-FFF2-40B4-BE49-F238E27FC236}">
                    <a16:creationId xmlns:a16="http://schemas.microsoft.com/office/drawing/2014/main" id="{32D2E6EC-6A8E-7731-23CD-CA1711D9FF2A}"/>
                  </a:ext>
                </a:extLst>
              </p:cNvPr>
              <p:cNvSpPr/>
              <p:nvPr/>
            </p:nvSpPr>
            <p:spPr>
              <a:xfrm>
                <a:off x="1092126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7572;p70">
                <a:extLst>
                  <a:ext uri="{FF2B5EF4-FFF2-40B4-BE49-F238E27FC236}">
                    <a16:creationId xmlns:a16="http://schemas.microsoft.com/office/drawing/2014/main" id="{A2F40019-3E70-8E71-A899-487885110CC2}"/>
                  </a:ext>
                </a:extLst>
              </p:cNvPr>
              <p:cNvSpPr/>
              <p:nvPr/>
            </p:nvSpPr>
            <p:spPr>
              <a:xfrm>
                <a:off x="1434943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573;p70">
                <a:extLst>
                  <a:ext uri="{FF2B5EF4-FFF2-40B4-BE49-F238E27FC236}">
                    <a16:creationId xmlns:a16="http://schemas.microsoft.com/office/drawing/2014/main" id="{7FF57810-2C51-ECBA-28DF-A0FF9D7455C6}"/>
                  </a:ext>
                </a:extLst>
              </p:cNvPr>
              <p:cNvSpPr/>
              <p:nvPr/>
            </p:nvSpPr>
            <p:spPr>
              <a:xfrm>
                <a:off x="1777760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574;p70">
                <a:extLst>
                  <a:ext uri="{FF2B5EF4-FFF2-40B4-BE49-F238E27FC236}">
                    <a16:creationId xmlns:a16="http://schemas.microsoft.com/office/drawing/2014/main" id="{C5E399A8-21ED-151D-F0FB-C853B820EA73}"/>
                  </a:ext>
                </a:extLst>
              </p:cNvPr>
              <p:cNvSpPr/>
              <p:nvPr/>
            </p:nvSpPr>
            <p:spPr>
              <a:xfrm>
                <a:off x="2120578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575;p70">
                <a:extLst>
                  <a:ext uri="{FF2B5EF4-FFF2-40B4-BE49-F238E27FC236}">
                    <a16:creationId xmlns:a16="http://schemas.microsoft.com/office/drawing/2014/main" id="{8A40A8CB-D956-7E79-60BB-4F30D629AF0F}"/>
                  </a:ext>
                </a:extLst>
              </p:cNvPr>
              <p:cNvSpPr/>
              <p:nvPr/>
            </p:nvSpPr>
            <p:spPr>
              <a:xfrm>
                <a:off x="2463395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576;p70">
                <a:extLst>
                  <a:ext uri="{FF2B5EF4-FFF2-40B4-BE49-F238E27FC236}">
                    <a16:creationId xmlns:a16="http://schemas.microsoft.com/office/drawing/2014/main" id="{C5FA8D7B-05F2-4D98-D47D-F2F5DDE1EC73}"/>
                  </a:ext>
                </a:extLst>
              </p:cNvPr>
              <p:cNvSpPr/>
              <p:nvPr/>
            </p:nvSpPr>
            <p:spPr>
              <a:xfrm>
                <a:off x="2806212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577;p70">
                <a:extLst>
                  <a:ext uri="{FF2B5EF4-FFF2-40B4-BE49-F238E27FC236}">
                    <a16:creationId xmlns:a16="http://schemas.microsoft.com/office/drawing/2014/main" id="{F6D59A39-88B8-E411-E329-6EC0DA4D1E25}"/>
                  </a:ext>
                </a:extLst>
              </p:cNvPr>
              <p:cNvSpPr/>
              <p:nvPr/>
            </p:nvSpPr>
            <p:spPr>
              <a:xfrm>
                <a:off x="1092126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578;p70">
                <a:extLst>
                  <a:ext uri="{FF2B5EF4-FFF2-40B4-BE49-F238E27FC236}">
                    <a16:creationId xmlns:a16="http://schemas.microsoft.com/office/drawing/2014/main" id="{258D086A-1073-22E7-A403-E4E83249876D}"/>
                  </a:ext>
                </a:extLst>
              </p:cNvPr>
              <p:cNvSpPr/>
              <p:nvPr/>
            </p:nvSpPr>
            <p:spPr>
              <a:xfrm>
                <a:off x="1434943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579;p70">
                <a:extLst>
                  <a:ext uri="{FF2B5EF4-FFF2-40B4-BE49-F238E27FC236}">
                    <a16:creationId xmlns:a16="http://schemas.microsoft.com/office/drawing/2014/main" id="{C54EC56C-8073-A059-0A8B-7298955DB036}"/>
                  </a:ext>
                </a:extLst>
              </p:cNvPr>
              <p:cNvSpPr/>
              <p:nvPr/>
            </p:nvSpPr>
            <p:spPr>
              <a:xfrm>
                <a:off x="1777760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580;p70">
                <a:extLst>
                  <a:ext uri="{FF2B5EF4-FFF2-40B4-BE49-F238E27FC236}">
                    <a16:creationId xmlns:a16="http://schemas.microsoft.com/office/drawing/2014/main" id="{8F124DF0-1B80-8C65-2F61-1458C06847B9}"/>
                  </a:ext>
                </a:extLst>
              </p:cNvPr>
              <p:cNvSpPr/>
              <p:nvPr/>
            </p:nvSpPr>
            <p:spPr>
              <a:xfrm>
                <a:off x="2120578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581;p70">
                <a:extLst>
                  <a:ext uri="{FF2B5EF4-FFF2-40B4-BE49-F238E27FC236}">
                    <a16:creationId xmlns:a16="http://schemas.microsoft.com/office/drawing/2014/main" id="{84DF7940-A989-258D-9EE7-3E75AAEEAC72}"/>
                  </a:ext>
                </a:extLst>
              </p:cNvPr>
              <p:cNvSpPr/>
              <p:nvPr/>
            </p:nvSpPr>
            <p:spPr>
              <a:xfrm>
                <a:off x="2463395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7582;p70">
                <a:extLst>
                  <a:ext uri="{FF2B5EF4-FFF2-40B4-BE49-F238E27FC236}">
                    <a16:creationId xmlns:a16="http://schemas.microsoft.com/office/drawing/2014/main" id="{F72ED8CD-298E-1B67-B96D-55BB918A050E}"/>
                  </a:ext>
                </a:extLst>
              </p:cNvPr>
              <p:cNvSpPr/>
              <p:nvPr/>
            </p:nvSpPr>
            <p:spPr>
              <a:xfrm>
                <a:off x="2806212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7583;p70">
                <a:extLst>
                  <a:ext uri="{FF2B5EF4-FFF2-40B4-BE49-F238E27FC236}">
                    <a16:creationId xmlns:a16="http://schemas.microsoft.com/office/drawing/2014/main" id="{1596D17B-AB5A-D82F-8B34-F9FE65DF3241}"/>
                  </a:ext>
                </a:extLst>
              </p:cNvPr>
              <p:cNvSpPr/>
              <p:nvPr/>
            </p:nvSpPr>
            <p:spPr>
              <a:xfrm>
                <a:off x="1092126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7584;p70">
                <a:extLst>
                  <a:ext uri="{FF2B5EF4-FFF2-40B4-BE49-F238E27FC236}">
                    <a16:creationId xmlns:a16="http://schemas.microsoft.com/office/drawing/2014/main" id="{7E8985B5-EBB8-35DD-6FF1-CFAC915BB173}"/>
                  </a:ext>
                </a:extLst>
              </p:cNvPr>
              <p:cNvSpPr/>
              <p:nvPr/>
            </p:nvSpPr>
            <p:spPr>
              <a:xfrm>
                <a:off x="1434943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7585;p70">
                <a:extLst>
                  <a:ext uri="{FF2B5EF4-FFF2-40B4-BE49-F238E27FC236}">
                    <a16:creationId xmlns:a16="http://schemas.microsoft.com/office/drawing/2014/main" id="{D8F280B5-36FC-CE40-9B32-27EBF7107F7A}"/>
                  </a:ext>
                </a:extLst>
              </p:cNvPr>
              <p:cNvSpPr/>
              <p:nvPr/>
            </p:nvSpPr>
            <p:spPr>
              <a:xfrm>
                <a:off x="1777760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7586;p70">
                <a:extLst>
                  <a:ext uri="{FF2B5EF4-FFF2-40B4-BE49-F238E27FC236}">
                    <a16:creationId xmlns:a16="http://schemas.microsoft.com/office/drawing/2014/main" id="{51767626-205F-E9DB-4B35-0EB6869F6337}"/>
                  </a:ext>
                </a:extLst>
              </p:cNvPr>
              <p:cNvSpPr/>
              <p:nvPr/>
            </p:nvSpPr>
            <p:spPr>
              <a:xfrm>
                <a:off x="2120578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7587;p70">
                <a:extLst>
                  <a:ext uri="{FF2B5EF4-FFF2-40B4-BE49-F238E27FC236}">
                    <a16:creationId xmlns:a16="http://schemas.microsoft.com/office/drawing/2014/main" id="{7661EE5D-08C8-BB72-C074-5B5B5407CA2E}"/>
                  </a:ext>
                </a:extLst>
              </p:cNvPr>
              <p:cNvSpPr/>
              <p:nvPr/>
            </p:nvSpPr>
            <p:spPr>
              <a:xfrm>
                <a:off x="2463395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7588;p70">
                <a:extLst>
                  <a:ext uri="{FF2B5EF4-FFF2-40B4-BE49-F238E27FC236}">
                    <a16:creationId xmlns:a16="http://schemas.microsoft.com/office/drawing/2014/main" id="{27058B95-067E-60A4-F44A-C699267E63E4}"/>
                  </a:ext>
                </a:extLst>
              </p:cNvPr>
              <p:cNvSpPr/>
              <p:nvPr/>
            </p:nvSpPr>
            <p:spPr>
              <a:xfrm>
                <a:off x="2806212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7589;p70">
              <a:extLst>
                <a:ext uri="{FF2B5EF4-FFF2-40B4-BE49-F238E27FC236}">
                  <a16:creationId xmlns:a16="http://schemas.microsoft.com/office/drawing/2014/main" id="{2BC00509-FC3C-2F11-EA11-22926F16CEC8}"/>
                </a:ext>
              </a:extLst>
            </p:cNvPr>
            <p:cNvGrpSpPr/>
            <p:nvPr/>
          </p:nvGrpSpPr>
          <p:grpSpPr>
            <a:xfrm>
              <a:off x="749309" y="1112739"/>
              <a:ext cx="314700" cy="975464"/>
              <a:chOff x="749309" y="1112739"/>
              <a:chExt cx="314700" cy="975464"/>
            </a:xfrm>
          </p:grpSpPr>
          <p:sp>
            <p:nvSpPr>
              <p:cNvPr id="327" name="Google Shape;7590;p70">
                <a:extLst>
                  <a:ext uri="{FF2B5EF4-FFF2-40B4-BE49-F238E27FC236}">
                    <a16:creationId xmlns:a16="http://schemas.microsoft.com/office/drawing/2014/main" id="{E89D20ED-38A7-706D-4545-60BCD0EF3267}"/>
                  </a:ext>
                </a:extLst>
              </p:cNvPr>
              <p:cNvSpPr/>
              <p:nvPr/>
            </p:nvSpPr>
            <p:spPr>
              <a:xfrm>
                <a:off x="749309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7591;p70">
                <a:extLst>
                  <a:ext uri="{FF2B5EF4-FFF2-40B4-BE49-F238E27FC236}">
                    <a16:creationId xmlns:a16="http://schemas.microsoft.com/office/drawing/2014/main" id="{FEC7A92A-EF46-EBCA-215F-4C2B05B29A79}"/>
                  </a:ext>
                </a:extLst>
              </p:cNvPr>
              <p:cNvSpPr/>
              <p:nvPr/>
            </p:nvSpPr>
            <p:spPr>
              <a:xfrm>
                <a:off x="749309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7592;p70">
                <a:extLst>
                  <a:ext uri="{FF2B5EF4-FFF2-40B4-BE49-F238E27FC236}">
                    <a16:creationId xmlns:a16="http://schemas.microsoft.com/office/drawing/2014/main" id="{3AE3A45B-BC29-016C-3456-5561A9B66B6D}"/>
                  </a:ext>
                </a:extLst>
              </p:cNvPr>
              <p:cNvSpPr/>
              <p:nvPr/>
            </p:nvSpPr>
            <p:spPr>
              <a:xfrm>
                <a:off x="749309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7593;p70">
                <a:extLst>
                  <a:ext uri="{FF2B5EF4-FFF2-40B4-BE49-F238E27FC236}">
                    <a16:creationId xmlns:a16="http://schemas.microsoft.com/office/drawing/2014/main" id="{C2BFA675-139A-B2DD-4181-D1733E5F77F2}"/>
                  </a:ext>
                </a:extLst>
              </p:cNvPr>
              <p:cNvSpPr/>
              <p:nvPr/>
            </p:nvSpPr>
            <p:spPr>
              <a:xfrm>
                <a:off x="749309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Google Shape;7594;p70">
              <a:extLst>
                <a:ext uri="{FF2B5EF4-FFF2-40B4-BE49-F238E27FC236}">
                  <a16:creationId xmlns:a16="http://schemas.microsoft.com/office/drawing/2014/main" id="{BE0A5E77-9A08-7313-C6FD-F6ED47126E48}"/>
                </a:ext>
              </a:extLst>
            </p:cNvPr>
            <p:cNvSpPr/>
            <p:nvPr/>
          </p:nvSpPr>
          <p:spPr>
            <a:xfrm>
              <a:off x="1434877" y="1258345"/>
              <a:ext cx="16857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95;p70">
              <a:extLst>
                <a:ext uri="{FF2B5EF4-FFF2-40B4-BE49-F238E27FC236}">
                  <a16:creationId xmlns:a16="http://schemas.microsoft.com/office/drawing/2014/main" id="{14B5C242-810D-9DE6-258A-F6F112CC70C9}"/>
                </a:ext>
              </a:extLst>
            </p:cNvPr>
            <p:cNvSpPr/>
            <p:nvPr/>
          </p:nvSpPr>
          <p:spPr>
            <a:xfrm>
              <a:off x="1777683" y="2010641"/>
              <a:ext cx="10002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96;p70">
              <a:extLst>
                <a:ext uri="{FF2B5EF4-FFF2-40B4-BE49-F238E27FC236}">
                  <a16:creationId xmlns:a16="http://schemas.microsoft.com/office/drawing/2014/main" id="{2675B6C7-39BD-D65B-393F-A6900D783F35}"/>
                </a:ext>
              </a:extLst>
            </p:cNvPr>
            <p:cNvSpPr/>
            <p:nvPr/>
          </p:nvSpPr>
          <p:spPr>
            <a:xfrm>
              <a:off x="1092070" y="1759876"/>
              <a:ext cx="6576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97;p70">
              <a:extLst>
                <a:ext uri="{FF2B5EF4-FFF2-40B4-BE49-F238E27FC236}">
                  <a16:creationId xmlns:a16="http://schemas.microsoft.com/office/drawing/2014/main" id="{5452C706-1EB4-191F-0AA2-FC4A4B090202}"/>
                </a:ext>
              </a:extLst>
            </p:cNvPr>
            <p:cNvSpPr/>
            <p:nvPr/>
          </p:nvSpPr>
          <p:spPr>
            <a:xfrm>
              <a:off x="2463277" y="1759876"/>
              <a:ext cx="6576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8CC0ABF-170B-025E-56DD-EB476B9547D1}"/>
              </a:ext>
            </a:extLst>
          </p:cNvPr>
          <p:cNvSpPr txBox="1"/>
          <p:nvPr/>
        </p:nvSpPr>
        <p:spPr>
          <a:xfrm>
            <a:off x="3285374" y="2387084"/>
            <a:ext cx="257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Դատասեթի ստեղծում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856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D14561AC-44E2-E39B-1F43-813E7AE6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;p55">
            <a:extLst>
              <a:ext uri="{FF2B5EF4-FFF2-40B4-BE49-F238E27FC236}">
                <a16:creationId xmlns:a16="http://schemas.microsoft.com/office/drawing/2014/main" id="{5548D31A-D6C3-5E7E-CF5D-102DDEC23863}"/>
              </a:ext>
            </a:extLst>
          </p:cNvPr>
          <p:cNvSpPr/>
          <p:nvPr/>
        </p:nvSpPr>
        <p:spPr>
          <a:xfrm>
            <a:off x="4890423" y="3953225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9;p55">
            <a:extLst>
              <a:ext uri="{FF2B5EF4-FFF2-40B4-BE49-F238E27FC236}">
                <a16:creationId xmlns:a16="http://schemas.microsoft.com/office/drawing/2014/main" id="{F6C6670B-DB52-4E78-8B5A-61361D55364F}"/>
              </a:ext>
            </a:extLst>
          </p:cNvPr>
          <p:cNvSpPr/>
          <p:nvPr/>
        </p:nvSpPr>
        <p:spPr>
          <a:xfrm>
            <a:off x="4878245" y="3948354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30;p55">
            <a:extLst>
              <a:ext uri="{FF2B5EF4-FFF2-40B4-BE49-F238E27FC236}">
                <a16:creationId xmlns:a16="http://schemas.microsoft.com/office/drawing/2014/main" id="{DAB6F043-48D5-02F3-25A0-33DA035C5ECA}"/>
              </a:ext>
            </a:extLst>
          </p:cNvPr>
          <p:cNvSpPr/>
          <p:nvPr/>
        </p:nvSpPr>
        <p:spPr>
          <a:xfrm>
            <a:off x="4859162" y="3955951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55">
            <a:extLst>
              <a:ext uri="{FF2B5EF4-FFF2-40B4-BE49-F238E27FC236}">
                <a16:creationId xmlns:a16="http://schemas.microsoft.com/office/drawing/2014/main" id="{8F74026E-37F3-521F-069E-37AC9E512B54}"/>
              </a:ext>
            </a:extLst>
          </p:cNvPr>
          <p:cNvSpPr/>
          <p:nvPr/>
        </p:nvSpPr>
        <p:spPr>
          <a:xfrm>
            <a:off x="4927412" y="3905058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2;p55">
            <a:extLst>
              <a:ext uri="{FF2B5EF4-FFF2-40B4-BE49-F238E27FC236}">
                <a16:creationId xmlns:a16="http://schemas.microsoft.com/office/drawing/2014/main" id="{177FA2C3-D373-EDBC-8BA3-307039AD68A0}"/>
              </a:ext>
            </a:extLst>
          </p:cNvPr>
          <p:cNvSpPr/>
          <p:nvPr/>
        </p:nvSpPr>
        <p:spPr>
          <a:xfrm>
            <a:off x="4926697" y="3981328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3;p55">
            <a:extLst>
              <a:ext uri="{FF2B5EF4-FFF2-40B4-BE49-F238E27FC236}">
                <a16:creationId xmlns:a16="http://schemas.microsoft.com/office/drawing/2014/main" id="{88DBC687-E60D-1161-B19B-A344B7AF77D8}"/>
              </a:ext>
            </a:extLst>
          </p:cNvPr>
          <p:cNvSpPr/>
          <p:nvPr/>
        </p:nvSpPr>
        <p:spPr>
          <a:xfrm>
            <a:off x="4937082" y="3987647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4;p55">
            <a:extLst>
              <a:ext uri="{FF2B5EF4-FFF2-40B4-BE49-F238E27FC236}">
                <a16:creationId xmlns:a16="http://schemas.microsoft.com/office/drawing/2014/main" id="{9EFA192F-0C34-A4A6-63BF-30C11D48A872}"/>
              </a:ext>
            </a:extLst>
          </p:cNvPr>
          <p:cNvSpPr/>
          <p:nvPr/>
        </p:nvSpPr>
        <p:spPr>
          <a:xfrm>
            <a:off x="4924624" y="3964620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5;p55">
            <a:extLst>
              <a:ext uri="{FF2B5EF4-FFF2-40B4-BE49-F238E27FC236}">
                <a16:creationId xmlns:a16="http://schemas.microsoft.com/office/drawing/2014/main" id="{18B0134F-2FBA-BE8A-2E2A-0D1B03878B3E}"/>
              </a:ext>
            </a:extLst>
          </p:cNvPr>
          <p:cNvSpPr/>
          <p:nvPr/>
        </p:nvSpPr>
        <p:spPr>
          <a:xfrm>
            <a:off x="4881188" y="3928885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6;p55">
            <a:extLst>
              <a:ext uri="{FF2B5EF4-FFF2-40B4-BE49-F238E27FC236}">
                <a16:creationId xmlns:a16="http://schemas.microsoft.com/office/drawing/2014/main" id="{B55DB616-C480-06BD-4FEA-E57BDE0F432E}"/>
              </a:ext>
            </a:extLst>
          </p:cNvPr>
          <p:cNvSpPr/>
          <p:nvPr/>
        </p:nvSpPr>
        <p:spPr>
          <a:xfrm>
            <a:off x="4927233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37;p55">
            <a:extLst>
              <a:ext uri="{FF2B5EF4-FFF2-40B4-BE49-F238E27FC236}">
                <a16:creationId xmlns:a16="http://schemas.microsoft.com/office/drawing/2014/main" id="{148F7B63-A9EE-A8D3-8BB0-CAAD36667FDA}"/>
              </a:ext>
            </a:extLst>
          </p:cNvPr>
          <p:cNvSpPr/>
          <p:nvPr/>
        </p:nvSpPr>
        <p:spPr>
          <a:xfrm>
            <a:off x="4941995" y="3986035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8;p55">
            <a:extLst>
              <a:ext uri="{FF2B5EF4-FFF2-40B4-BE49-F238E27FC236}">
                <a16:creationId xmlns:a16="http://schemas.microsoft.com/office/drawing/2014/main" id="{2A749437-AD06-03F1-5117-A94491FA28A1}"/>
              </a:ext>
            </a:extLst>
          </p:cNvPr>
          <p:cNvSpPr/>
          <p:nvPr/>
        </p:nvSpPr>
        <p:spPr>
          <a:xfrm>
            <a:off x="4943427" y="3986111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9;p55">
            <a:extLst>
              <a:ext uri="{FF2B5EF4-FFF2-40B4-BE49-F238E27FC236}">
                <a16:creationId xmlns:a16="http://schemas.microsoft.com/office/drawing/2014/main" id="{67F9996D-4A4B-2807-9BB6-24F22B70B809}"/>
              </a:ext>
            </a:extLst>
          </p:cNvPr>
          <p:cNvSpPr/>
          <p:nvPr/>
        </p:nvSpPr>
        <p:spPr>
          <a:xfrm>
            <a:off x="4922758" y="2936275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55">
            <a:extLst>
              <a:ext uri="{FF2B5EF4-FFF2-40B4-BE49-F238E27FC236}">
                <a16:creationId xmlns:a16="http://schemas.microsoft.com/office/drawing/2014/main" id="{538B5876-C191-C513-4F94-E4CDAC755F05}"/>
              </a:ext>
            </a:extLst>
          </p:cNvPr>
          <p:cNvSpPr/>
          <p:nvPr/>
        </p:nvSpPr>
        <p:spPr>
          <a:xfrm>
            <a:off x="4910018" y="3929525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41;p55">
            <a:extLst>
              <a:ext uri="{FF2B5EF4-FFF2-40B4-BE49-F238E27FC236}">
                <a16:creationId xmlns:a16="http://schemas.microsoft.com/office/drawing/2014/main" id="{F3476A77-97EE-2E96-00FD-8B4701F8A879}"/>
              </a:ext>
            </a:extLst>
          </p:cNvPr>
          <p:cNvSpPr/>
          <p:nvPr/>
        </p:nvSpPr>
        <p:spPr>
          <a:xfrm>
            <a:off x="4912626" y="3931137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42;p55">
            <a:extLst>
              <a:ext uri="{FF2B5EF4-FFF2-40B4-BE49-F238E27FC236}">
                <a16:creationId xmlns:a16="http://schemas.microsoft.com/office/drawing/2014/main" id="{F8431593-A15D-5680-735B-AC498343B84C}"/>
              </a:ext>
            </a:extLst>
          </p:cNvPr>
          <p:cNvSpPr/>
          <p:nvPr/>
        </p:nvSpPr>
        <p:spPr>
          <a:xfrm>
            <a:off x="4911195" y="3930318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43;p55">
            <a:extLst>
              <a:ext uri="{FF2B5EF4-FFF2-40B4-BE49-F238E27FC236}">
                <a16:creationId xmlns:a16="http://schemas.microsoft.com/office/drawing/2014/main" id="{0B170E13-BC28-F016-EA2E-562764E01E62}"/>
              </a:ext>
            </a:extLst>
          </p:cNvPr>
          <p:cNvSpPr/>
          <p:nvPr/>
        </p:nvSpPr>
        <p:spPr>
          <a:xfrm>
            <a:off x="4908509" y="3928886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44;p55">
            <a:extLst>
              <a:ext uri="{FF2B5EF4-FFF2-40B4-BE49-F238E27FC236}">
                <a16:creationId xmlns:a16="http://schemas.microsoft.com/office/drawing/2014/main" id="{3F97950D-333D-5DDC-AD52-82415F9BA5BD}"/>
              </a:ext>
            </a:extLst>
          </p:cNvPr>
          <p:cNvSpPr/>
          <p:nvPr/>
        </p:nvSpPr>
        <p:spPr>
          <a:xfrm>
            <a:off x="4944603" y="3986214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45;p55">
            <a:extLst>
              <a:ext uri="{FF2B5EF4-FFF2-40B4-BE49-F238E27FC236}">
                <a16:creationId xmlns:a16="http://schemas.microsoft.com/office/drawing/2014/main" id="{4B2C4E7E-4721-720B-EB23-C9B772F02E56}"/>
              </a:ext>
            </a:extLst>
          </p:cNvPr>
          <p:cNvSpPr/>
          <p:nvPr/>
        </p:nvSpPr>
        <p:spPr>
          <a:xfrm>
            <a:off x="4924983" y="3986393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6;p55">
            <a:extLst>
              <a:ext uri="{FF2B5EF4-FFF2-40B4-BE49-F238E27FC236}">
                <a16:creationId xmlns:a16="http://schemas.microsoft.com/office/drawing/2014/main" id="{10563ABA-6C39-561E-96DB-4F7F697C3B32}"/>
              </a:ext>
            </a:extLst>
          </p:cNvPr>
          <p:cNvSpPr/>
          <p:nvPr/>
        </p:nvSpPr>
        <p:spPr>
          <a:xfrm>
            <a:off x="4926236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7;p55">
            <a:extLst>
              <a:ext uri="{FF2B5EF4-FFF2-40B4-BE49-F238E27FC236}">
                <a16:creationId xmlns:a16="http://schemas.microsoft.com/office/drawing/2014/main" id="{C16D6CBE-3931-C4DF-8748-20AC9CE1BA40}"/>
              </a:ext>
            </a:extLst>
          </p:cNvPr>
          <p:cNvSpPr/>
          <p:nvPr/>
        </p:nvSpPr>
        <p:spPr>
          <a:xfrm>
            <a:off x="4926594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8;p55">
            <a:extLst>
              <a:ext uri="{FF2B5EF4-FFF2-40B4-BE49-F238E27FC236}">
                <a16:creationId xmlns:a16="http://schemas.microsoft.com/office/drawing/2014/main" id="{579B78BD-9F5D-737A-89D0-3140668654CA}"/>
              </a:ext>
            </a:extLst>
          </p:cNvPr>
          <p:cNvSpPr/>
          <p:nvPr/>
        </p:nvSpPr>
        <p:spPr>
          <a:xfrm>
            <a:off x="4945678" y="3986393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0;p55">
            <a:extLst>
              <a:ext uri="{FF2B5EF4-FFF2-40B4-BE49-F238E27FC236}">
                <a16:creationId xmlns:a16="http://schemas.microsoft.com/office/drawing/2014/main" id="{43ABD7DD-996A-D3AA-6DC0-4447FD826B71}"/>
              </a:ext>
            </a:extLst>
          </p:cNvPr>
          <p:cNvSpPr/>
          <p:nvPr/>
        </p:nvSpPr>
        <p:spPr>
          <a:xfrm>
            <a:off x="5038359" y="3927069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1;p55">
            <a:extLst>
              <a:ext uri="{FF2B5EF4-FFF2-40B4-BE49-F238E27FC236}">
                <a16:creationId xmlns:a16="http://schemas.microsoft.com/office/drawing/2014/main" id="{27946E8B-5B08-29B0-BD34-D2A47D895040}"/>
              </a:ext>
            </a:extLst>
          </p:cNvPr>
          <p:cNvSpPr/>
          <p:nvPr/>
        </p:nvSpPr>
        <p:spPr>
          <a:xfrm>
            <a:off x="5058415" y="3928247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E6CBFF86-C7E3-84C7-2D52-46FB289C0137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8AF8F4D4-6780-7D5E-8822-5075FA12C8FA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6B6A195F-FCFE-8528-BD89-1216ECA3DE74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C34E87B7-6F64-A827-9CE6-EAB6CCFFBB3B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EFC805AA-5034-E0A2-6196-92CB2E2EC4F9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DE7EC3E1-0288-F56F-AC45-37E15A288DAD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8662EC59-599B-F7F4-89F6-CCF04809B152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635;p55">
            <a:extLst>
              <a:ext uri="{FF2B5EF4-FFF2-40B4-BE49-F238E27FC236}">
                <a16:creationId xmlns:a16="http://schemas.microsoft.com/office/drawing/2014/main" id="{34F12DAB-3E74-D853-F48B-4E439687FC67}"/>
              </a:ext>
            </a:extLst>
          </p:cNvPr>
          <p:cNvSpPr/>
          <p:nvPr/>
        </p:nvSpPr>
        <p:spPr>
          <a:xfrm>
            <a:off x="5769017" y="4393642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93B5F61A-E9D1-7C04-BC7A-2524C9832E85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BEAAD4D9-BE1C-F2B4-5AF0-48C4FE1C241F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4ACDA540-1A36-FCF9-311D-E4BA9D88A34B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458BD55D-77FE-4C57-51C5-1F82080A9841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640;p55">
            <a:extLst>
              <a:ext uri="{FF2B5EF4-FFF2-40B4-BE49-F238E27FC236}">
                <a16:creationId xmlns:a16="http://schemas.microsoft.com/office/drawing/2014/main" id="{88E9B615-B3DE-98E1-4C68-8BC27DC2B469}"/>
              </a:ext>
            </a:extLst>
          </p:cNvPr>
          <p:cNvSpPr/>
          <p:nvPr/>
        </p:nvSpPr>
        <p:spPr>
          <a:xfrm>
            <a:off x="5797847" y="4394282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641;p55">
            <a:extLst>
              <a:ext uri="{FF2B5EF4-FFF2-40B4-BE49-F238E27FC236}">
                <a16:creationId xmlns:a16="http://schemas.microsoft.com/office/drawing/2014/main" id="{EBF71FFE-C177-5173-D635-6F48B6035758}"/>
              </a:ext>
            </a:extLst>
          </p:cNvPr>
          <p:cNvSpPr/>
          <p:nvPr/>
        </p:nvSpPr>
        <p:spPr>
          <a:xfrm>
            <a:off x="5800455" y="4395894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642;p55">
            <a:extLst>
              <a:ext uri="{FF2B5EF4-FFF2-40B4-BE49-F238E27FC236}">
                <a16:creationId xmlns:a16="http://schemas.microsoft.com/office/drawing/2014/main" id="{E1E602B7-14A8-63FB-2322-06331051746D}"/>
              </a:ext>
            </a:extLst>
          </p:cNvPr>
          <p:cNvSpPr/>
          <p:nvPr/>
        </p:nvSpPr>
        <p:spPr>
          <a:xfrm>
            <a:off x="5799024" y="4395075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643;p55">
            <a:extLst>
              <a:ext uri="{FF2B5EF4-FFF2-40B4-BE49-F238E27FC236}">
                <a16:creationId xmlns:a16="http://schemas.microsoft.com/office/drawing/2014/main" id="{5A0A1AD8-EF8D-6F43-C2BA-E90A25560007}"/>
              </a:ext>
            </a:extLst>
          </p:cNvPr>
          <p:cNvSpPr/>
          <p:nvPr/>
        </p:nvSpPr>
        <p:spPr>
          <a:xfrm>
            <a:off x="5796338" y="4393643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0A756622-DA90-EB16-8E8A-6B1A666053EA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61618637-7DE4-2D97-14BA-5D46C74B81CA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95BDC241-1C9F-12A2-A7FF-1E063C10FD27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A7021534-E845-962A-5D72-4371C7EFD4A5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B2C06842-6E19-529E-BE9B-2A7F9DB6EACB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650;p55">
            <a:extLst>
              <a:ext uri="{FF2B5EF4-FFF2-40B4-BE49-F238E27FC236}">
                <a16:creationId xmlns:a16="http://schemas.microsoft.com/office/drawing/2014/main" id="{88E422A9-B890-749E-C42A-01DD64A49C64}"/>
              </a:ext>
            </a:extLst>
          </p:cNvPr>
          <p:cNvSpPr/>
          <p:nvPr/>
        </p:nvSpPr>
        <p:spPr>
          <a:xfrm>
            <a:off x="5926188" y="4391826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651;p55">
            <a:extLst>
              <a:ext uri="{FF2B5EF4-FFF2-40B4-BE49-F238E27FC236}">
                <a16:creationId xmlns:a16="http://schemas.microsoft.com/office/drawing/2014/main" id="{461896D1-B29D-CF96-0715-A244BBF2176D}"/>
              </a:ext>
            </a:extLst>
          </p:cNvPr>
          <p:cNvSpPr/>
          <p:nvPr/>
        </p:nvSpPr>
        <p:spPr>
          <a:xfrm>
            <a:off x="5946244" y="4393004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7563;p70">
            <a:extLst>
              <a:ext uri="{FF2B5EF4-FFF2-40B4-BE49-F238E27FC236}">
                <a16:creationId xmlns:a16="http://schemas.microsoft.com/office/drawing/2014/main" id="{DC30DCB5-26BD-D834-DBCF-E26163978476}"/>
              </a:ext>
            </a:extLst>
          </p:cNvPr>
          <p:cNvGrpSpPr/>
          <p:nvPr/>
        </p:nvGrpSpPr>
        <p:grpSpPr>
          <a:xfrm>
            <a:off x="-14197988" y="-4038600"/>
            <a:ext cx="32078077" cy="14554199"/>
            <a:chOff x="749309" y="1112739"/>
            <a:chExt cx="2371603" cy="976502"/>
          </a:xfrm>
        </p:grpSpPr>
        <p:grpSp>
          <p:nvGrpSpPr>
            <p:cNvPr id="321" name="Google Shape;7564;p70">
              <a:extLst>
                <a:ext uri="{FF2B5EF4-FFF2-40B4-BE49-F238E27FC236}">
                  <a16:creationId xmlns:a16="http://schemas.microsoft.com/office/drawing/2014/main" id="{0A31CE35-B63F-E7E9-240B-12BE781EC73D}"/>
                </a:ext>
              </a:extLst>
            </p:cNvPr>
            <p:cNvGrpSpPr/>
            <p:nvPr/>
          </p:nvGrpSpPr>
          <p:grpSpPr>
            <a:xfrm>
              <a:off x="1092126" y="1112739"/>
              <a:ext cx="2028786" cy="975464"/>
              <a:chOff x="1092126" y="1112739"/>
              <a:chExt cx="2028786" cy="975464"/>
            </a:xfrm>
          </p:grpSpPr>
          <p:sp>
            <p:nvSpPr>
              <p:cNvPr id="331" name="Google Shape;7565;p70">
                <a:extLst>
                  <a:ext uri="{FF2B5EF4-FFF2-40B4-BE49-F238E27FC236}">
                    <a16:creationId xmlns:a16="http://schemas.microsoft.com/office/drawing/2014/main" id="{8BB03EAA-B561-33BD-EB9D-06D89886E382}"/>
                  </a:ext>
                </a:extLst>
              </p:cNvPr>
              <p:cNvSpPr/>
              <p:nvPr/>
            </p:nvSpPr>
            <p:spPr>
              <a:xfrm>
                <a:off x="1092126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7566;p70">
                <a:extLst>
                  <a:ext uri="{FF2B5EF4-FFF2-40B4-BE49-F238E27FC236}">
                    <a16:creationId xmlns:a16="http://schemas.microsoft.com/office/drawing/2014/main" id="{57D8B93F-9DB1-CBF9-49E4-3B1154307768}"/>
                  </a:ext>
                </a:extLst>
              </p:cNvPr>
              <p:cNvSpPr/>
              <p:nvPr/>
            </p:nvSpPr>
            <p:spPr>
              <a:xfrm>
                <a:off x="1434943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7567;p70">
                <a:extLst>
                  <a:ext uri="{FF2B5EF4-FFF2-40B4-BE49-F238E27FC236}">
                    <a16:creationId xmlns:a16="http://schemas.microsoft.com/office/drawing/2014/main" id="{BF3FA041-C7B5-8DC2-322B-E2B09A9D9D03}"/>
                  </a:ext>
                </a:extLst>
              </p:cNvPr>
              <p:cNvSpPr/>
              <p:nvPr/>
            </p:nvSpPr>
            <p:spPr>
              <a:xfrm>
                <a:off x="1777760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7568;p70">
                <a:extLst>
                  <a:ext uri="{FF2B5EF4-FFF2-40B4-BE49-F238E27FC236}">
                    <a16:creationId xmlns:a16="http://schemas.microsoft.com/office/drawing/2014/main" id="{DD43469E-15C4-000E-833E-C7233AF7F2C0}"/>
                  </a:ext>
                </a:extLst>
              </p:cNvPr>
              <p:cNvSpPr/>
              <p:nvPr/>
            </p:nvSpPr>
            <p:spPr>
              <a:xfrm>
                <a:off x="2120578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7569;p70">
                <a:extLst>
                  <a:ext uri="{FF2B5EF4-FFF2-40B4-BE49-F238E27FC236}">
                    <a16:creationId xmlns:a16="http://schemas.microsoft.com/office/drawing/2014/main" id="{6D4028AE-97C5-8742-840F-FD36344128A7}"/>
                  </a:ext>
                </a:extLst>
              </p:cNvPr>
              <p:cNvSpPr/>
              <p:nvPr/>
            </p:nvSpPr>
            <p:spPr>
              <a:xfrm>
                <a:off x="2463395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7570;p70">
                <a:extLst>
                  <a:ext uri="{FF2B5EF4-FFF2-40B4-BE49-F238E27FC236}">
                    <a16:creationId xmlns:a16="http://schemas.microsoft.com/office/drawing/2014/main" id="{82E7D18E-7A81-F291-39AC-471E8F7DB475}"/>
                  </a:ext>
                </a:extLst>
              </p:cNvPr>
              <p:cNvSpPr/>
              <p:nvPr/>
            </p:nvSpPr>
            <p:spPr>
              <a:xfrm>
                <a:off x="2806212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7571;p70">
                <a:extLst>
                  <a:ext uri="{FF2B5EF4-FFF2-40B4-BE49-F238E27FC236}">
                    <a16:creationId xmlns:a16="http://schemas.microsoft.com/office/drawing/2014/main" id="{C519524D-397E-92DA-1C81-C60722A19BB6}"/>
                  </a:ext>
                </a:extLst>
              </p:cNvPr>
              <p:cNvSpPr/>
              <p:nvPr/>
            </p:nvSpPr>
            <p:spPr>
              <a:xfrm>
                <a:off x="1092126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7572;p70">
                <a:extLst>
                  <a:ext uri="{FF2B5EF4-FFF2-40B4-BE49-F238E27FC236}">
                    <a16:creationId xmlns:a16="http://schemas.microsoft.com/office/drawing/2014/main" id="{C0CED0AD-6948-86C5-E646-61D5491F297D}"/>
                  </a:ext>
                </a:extLst>
              </p:cNvPr>
              <p:cNvSpPr/>
              <p:nvPr/>
            </p:nvSpPr>
            <p:spPr>
              <a:xfrm>
                <a:off x="1434943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7573;p70">
                <a:extLst>
                  <a:ext uri="{FF2B5EF4-FFF2-40B4-BE49-F238E27FC236}">
                    <a16:creationId xmlns:a16="http://schemas.microsoft.com/office/drawing/2014/main" id="{F16989C0-4901-0EF6-A716-D0E06CE87C40}"/>
                  </a:ext>
                </a:extLst>
              </p:cNvPr>
              <p:cNvSpPr/>
              <p:nvPr/>
            </p:nvSpPr>
            <p:spPr>
              <a:xfrm>
                <a:off x="1777760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7574;p70">
                <a:extLst>
                  <a:ext uri="{FF2B5EF4-FFF2-40B4-BE49-F238E27FC236}">
                    <a16:creationId xmlns:a16="http://schemas.microsoft.com/office/drawing/2014/main" id="{3327E755-78A2-6A4A-C7B4-4C7400300798}"/>
                  </a:ext>
                </a:extLst>
              </p:cNvPr>
              <p:cNvSpPr/>
              <p:nvPr/>
            </p:nvSpPr>
            <p:spPr>
              <a:xfrm>
                <a:off x="2120578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7575;p70">
                <a:extLst>
                  <a:ext uri="{FF2B5EF4-FFF2-40B4-BE49-F238E27FC236}">
                    <a16:creationId xmlns:a16="http://schemas.microsoft.com/office/drawing/2014/main" id="{A3B603DC-16FC-B9C6-B974-50D4BF34D93D}"/>
                  </a:ext>
                </a:extLst>
              </p:cNvPr>
              <p:cNvSpPr/>
              <p:nvPr/>
            </p:nvSpPr>
            <p:spPr>
              <a:xfrm>
                <a:off x="2463395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7576;p70">
                <a:extLst>
                  <a:ext uri="{FF2B5EF4-FFF2-40B4-BE49-F238E27FC236}">
                    <a16:creationId xmlns:a16="http://schemas.microsoft.com/office/drawing/2014/main" id="{F169D5CC-66E4-D01E-E570-43546EC984D4}"/>
                  </a:ext>
                </a:extLst>
              </p:cNvPr>
              <p:cNvSpPr/>
              <p:nvPr/>
            </p:nvSpPr>
            <p:spPr>
              <a:xfrm>
                <a:off x="2806212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7577;p70">
                <a:extLst>
                  <a:ext uri="{FF2B5EF4-FFF2-40B4-BE49-F238E27FC236}">
                    <a16:creationId xmlns:a16="http://schemas.microsoft.com/office/drawing/2014/main" id="{4802E6C0-476C-C9EC-C5D1-14CED809C274}"/>
                  </a:ext>
                </a:extLst>
              </p:cNvPr>
              <p:cNvSpPr/>
              <p:nvPr/>
            </p:nvSpPr>
            <p:spPr>
              <a:xfrm>
                <a:off x="1092126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7578;p70">
                <a:extLst>
                  <a:ext uri="{FF2B5EF4-FFF2-40B4-BE49-F238E27FC236}">
                    <a16:creationId xmlns:a16="http://schemas.microsoft.com/office/drawing/2014/main" id="{AFA1922A-C458-282C-7854-5BA4E0B58360}"/>
                  </a:ext>
                </a:extLst>
              </p:cNvPr>
              <p:cNvSpPr/>
              <p:nvPr/>
            </p:nvSpPr>
            <p:spPr>
              <a:xfrm>
                <a:off x="1434943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7579;p70">
                <a:extLst>
                  <a:ext uri="{FF2B5EF4-FFF2-40B4-BE49-F238E27FC236}">
                    <a16:creationId xmlns:a16="http://schemas.microsoft.com/office/drawing/2014/main" id="{5B546B43-78C2-E496-A866-EC02137C7C54}"/>
                  </a:ext>
                </a:extLst>
              </p:cNvPr>
              <p:cNvSpPr/>
              <p:nvPr/>
            </p:nvSpPr>
            <p:spPr>
              <a:xfrm>
                <a:off x="1777760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7580;p70">
                <a:extLst>
                  <a:ext uri="{FF2B5EF4-FFF2-40B4-BE49-F238E27FC236}">
                    <a16:creationId xmlns:a16="http://schemas.microsoft.com/office/drawing/2014/main" id="{2AE1E03C-3D7C-1EAB-E438-C1C3EF4D68BC}"/>
                  </a:ext>
                </a:extLst>
              </p:cNvPr>
              <p:cNvSpPr/>
              <p:nvPr/>
            </p:nvSpPr>
            <p:spPr>
              <a:xfrm>
                <a:off x="2120578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7581;p70">
                <a:extLst>
                  <a:ext uri="{FF2B5EF4-FFF2-40B4-BE49-F238E27FC236}">
                    <a16:creationId xmlns:a16="http://schemas.microsoft.com/office/drawing/2014/main" id="{257D51AA-3BDD-09D3-05A2-DCB1DCD6CC4F}"/>
                  </a:ext>
                </a:extLst>
              </p:cNvPr>
              <p:cNvSpPr/>
              <p:nvPr/>
            </p:nvSpPr>
            <p:spPr>
              <a:xfrm>
                <a:off x="2463395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7582;p70">
                <a:extLst>
                  <a:ext uri="{FF2B5EF4-FFF2-40B4-BE49-F238E27FC236}">
                    <a16:creationId xmlns:a16="http://schemas.microsoft.com/office/drawing/2014/main" id="{8C82B482-8D8E-4EA6-A433-ADE028A9086C}"/>
                  </a:ext>
                </a:extLst>
              </p:cNvPr>
              <p:cNvSpPr/>
              <p:nvPr/>
            </p:nvSpPr>
            <p:spPr>
              <a:xfrm>
                <a:off x="2806212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7583;p70">
                <a:extLst>
                  <a:ext uri="{FF2B5EF4-FFF2-40B4-BE49-F238E27FC236}">
                    <a16:creationId xmlns:a16="http://schemas.microsoft.com/office/drawing/2014/main" id="{5DD48EA8-1409-1093-6397-76A6648E98DD}"/>
                  </a:ext>
                </a:extLst>
              </p:cNvPr>
              <p:cNvSpPr/>
              <p:nvPr/>
            </p:nvSpPr>
            <p:spPr>
              <a:xfrm>
                <a:off x="1092126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7584;p70">
                <a:extLst>
                  <a:ext uri="{FF2B5EF4-FFF2-40B4-BE49-F238E27FC236}">
                    <a16:creationId xmlns:a16="http://schemas.microsoft.com/office/drawing/2014/main" id="{38901134-702D-0D4C-97CC-7B1CC0836270}"/>
                  </a:ext>
                </a:extLst>
              </p:cNvPr>
              <p:cNvSpPr/>
              <p:nvPr/>
            </p:nvSpPr>
            <p:spPr>
              <a:xfrm>
                <a:off x="1434943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7585;p70">
                <a:extLst>
                  <a:ext uri="{FF2B5EF4-FFF2-40B4-BE49-F238E27FC236}">
                    <a16:creationId xmlns:a16="http://schemas.microsoft.com/office/drawing/2014/main" id="{69F49463-D51B-26EB-F154-72AAFE5CAAE5}"/>
                  </a:ext>
                </a:extLst>
              </p:cNvPr>
              <p:cNvSpPr/>
              <p:nvPr/>
            </p:nvSpPr>
            <p:spPr>
              <a:xfrm>
                <a:off x="1777760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7586;p70">
                <a:extLst>
                  <a:ext uri="{FF2B5EF4-FFF2-40B4-BE49-F238E27FC236}">
                    <a16:creationId xmlns:a16="http://schemas.microsoft.com/office/drawing/2014/main" id="{063F957B-7D7C-EFFE-B0B8-CD8B633AF6E8}"/>
                  </a:ext>
                </a:extLst>
              </p:cNvPr>
              <p:cNvSpPr/>
              <p:nvPr/>
            </p:nvSpPr>
            <p:spPr>
              <a:xfrm>
                <a:off x="2120578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7587;p70">
                <a:extLst>
                  <a:ext uri="{FF2B5EF4-FFF2-40B4-BE49-F238E27FC236}">
                    <a16:creationId xmlns:a16="http://schemas.microsoft.com/office/drawing/2014/main" id="{1173143E-006B-F25E-2E88-62A44118C8C2}"/>
                  </a:ext>
                </a:extLst>
              </p:cNvPr>
              <p:cNvSpPr/>
              <p:nvPr/>
            </p:nvSpPr>
            <p:spPr>
              <a:xfrm>
                <a:off x="2463395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7588;p70">
                <a:extLst>
                  <a:ext uri="{FF2B5EF4-FFF2-40B4-BE49-F238E27FC236}">
                    <a16:creationId xmlns:a16="http://schemas.microsoft.com/office/drawing/2014/main" id="{924BD36E-FF7B-A5BF-5229-DE65FE5382B2}"/>
                  </a:ext>
                </a:extLst>
              </p:cNvPr>
              <p:cNvSpPr/>
              <p:nvPr/>
            </p:nvSpPr>
            <p:spPr>
              <a:xfrm>
                <a:off x="2806212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7589;p70">
              <a:extLst>
                <a:ext uri="{FF2B5EF4-FFF2-40B4-BE49-F238E27FC236}">
                  <a16:creationId xmlns:a16="http://schemas.microsoft.com/office/drawing/2014/main" id="{627B7FB4-C2A5-45C4-B15B-852810127FD3}"/>
                </a:ext>
              </a:extLst>
            </p:cNvPr>
            <p:cNvGrpSpPr/>
            <p:nvPr/>
          </p:nvGrpSpPr>
          <p:grpSpPr>
            <a:xfrm>
              <a:off x="749309" y="1112739"/>
              <a:ext cx="314700" cy="975464"/>
              <a:chOff x="749309" y="1112739"/>
              <a:chExt cx="314700" cy="975464"/>
            </a:xfrm>
          </p:grpSpPr>
          <p:sp>
            <p:nvSpPr>
              <p:cNvPr id="327" name="Google Shape;7590;p70">
                <a:extLst>
                  <a:ext uri="{FF2B5EF4-FFF2-40B4-BE49-F238E27FC236}">
                    <a16:creationId xmlns:a16="http://schemas.microsoft.com/office/drawing/2014/main" id="{6430448D-59D8-72E8-BCDC-A93CFE997FCC}"/>
                  </a:ext>
                </a:extLst>
              </p:cNvPr>
              <p:cNvSpPr/>
              <p:nvPr/>
            </p:nvSpPr>
            <p:spPr>
              <a:xfrm>
                <a:off x="749309" y="136229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7591;p70">
                <a:extLst>
                  <a:ext uri="{FF2B5EF4-FFF2-40B4-BE49-F238E27FC236}">
                    <a16:creationId xmlns:a16="http://schemas.microsoft.com/office/drawing/2014/main" id="{CEF3BFED-BF21-4BBC-68CC-4CAA1D1254D6}"/>
                  </a:ext>
                </a:extLst>
              </p:cNvPr>
              <p:cNvSpPr/>
              <p:nvPr/>
            </p:nvSpPr>
            <p:spPr>
              <a:xfrm>
                <a:off x="749309" y="161184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7592;p70">
                <a:extLst>
                  <a:ext uri="{FF2B5EF4-FFF2-40B4-BE49-F238E27FC236}">
                    <a16:creationId xmlns:a16="http://schemas.microsoft.com/office/drawing/2014/main" id="{C153186A-7FFC-BD28-AE6E-ACCE3FB34F06}"/>
                  </a:ext>
                </a:extLst>
              </p:cNvPr>
              <p:cNvSpPr/>
              <p:nvPr/>
            </p:nvSpPr>
            <p:spPr>
              <a:xfrm>
                <a:off x="749309" y="1861404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7593;p70">
                <a:extLst>
                  <a:ext uri="{FF2B5EF4-FFF2-40B4-BE49-F238E27FC236}">
                    <a16:creationId xmlns:a16="http://schemas.microsoft.com/office/drawing/2014/main" id="{2A9910CF-174C-C3B1-8FBA-B4551C63270D}"/>
                  </a:ext>
                </a:extLst>
              </p:cNvPr>
              <p:cNvSpPr/>
              <p:nvPr/>
            </p:nvSpPr>
            <p:spPr>
              <a:xfrm>
                <a:off x="749309" y="1112739"/>
                <a:ext cx="314700" cy="226800"/>
              </a:xfrm>
              <a:prstGeom prst="rect">
                <a:avLst/>
              </a:prstGeom>
              <a:noFill/>
              <a:ln w="3175" cap="flat" cmpd="sng">
                <a:solidFill>
                  <a:schemeClr val="bg1">
                    <a:lumMod val="9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Google Shape;7594;p70">
              <a:extLst>
                <a:ext uri="{FF2B5EF4-FFF2-40B4-BE49-F238E27FC236}">
                  <a16:creationId xmlns:a16="http://schemas.microsoft.com/office/drawing/2014/main" id="{F457AC9D-5D22-F712-6434-F7D84B88C866}"/>
                </a:ext>
              </a:extLst>
            </p:cNvPr>
            <p:cNvSpPr/>
            <p:nvPr/>
          </p:nvSpPr>
          <p:spPr>
            <a:xfrm>
              <a:off x="1434877" y="1258345"/>
              <a:ext cx="16857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595;p70">
              <a:extLst>
                <a:ext uri="{FF2B5EF4-FFF2-40B4-BE49-F238E27FC236}">
                  <a16:creationId xmlns:a16="http://schemas.microsoft.com/office/drawing/2014/main" id="{EFA87059-B9F5-A8A9-0A0A-1C7D4F111480}"/>
                </a:ext>
              </a:extLst>
            </p:cNvPr>
            <p:cNvSpPr/>
            <p:nvPr/>
          </p:nvSpPr>
          <p:spPr>
            <a:xfrm>
              <a:off x="1777683" y="2010641"/>
              <a:ext cx="10002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596;p70">
              <a:extLst>
                <a:ext uri="{FF2B5EF4-FFF2-40B4-BE49-F238E27FC236}">
                  <a16:creationId xmlns:a16="http://schemas.microsoft.com/office/drawing/2014/main" id="{031EE1C2-F57C-0633-B7AF-117B956EE5E5}"/>
                </a:ext>
              </a:extLst>
            </p:cNvPr>
            <p:cNvSpPr/>
            <p:nvPr/>
          </p:nvSpPr>
          <p:spPr>
            <a:xfrm>
              <a:off x="1092070" y="1759876"/>
              <a:ext cx="6576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597;p70">
              <a:extLst>
                <a:ext uri="{FF2B5EF4-FFF2-40B4-BE49-F238E27FC236}">
                  <a16:creationId xmlns:a16="http://schemas.microsoft.com/office/drawing/2014/main" id="{DDBECEAE-B8D7-EFEA-05FB-A1F1609928E0}"/>
                </a:ext>
              </a:extLst>
            </p:cNvPr>
            <p:cNvSpPr/>
            <p:nvPr/>
          </p:nvSpPr>
          <p:spPr>
            <a:xfrm>
              <a:off x="2463277" y="1759876"/>
              <a:ext cx="657600" cy="7860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 w="3175">
              <a:solidFill>
                <a:schemeClr val="bg1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011DB25-3DE4-7C49-F08E-071E70A23A43}"/>
              </a:ext>
            </a:extLst>
          </p:cNvPr>
          <p:cNvSpPr txBox="1"/>
          <p:nvPr/>
        </p:nvSpPr>
        <p:spPr>
          <a:xfrm>
            <a:off x="806246" y="551977"/>
            <a:ext cx="7596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Microsoft YaHei" panose="020B0503020204020204" pitchFamily="34" charset="-122"/>
                <a:cs typeface="Microsoft YaHei" panose="020B0503020204020204" pitchFamily="34" charset="-122"/>
              </a:rPr>
              <a:t>Մեր ընտրած մոդելները հիմնականում աշխատում են ձայնագրությունից ստացված հատկանիշների շնորհիվ ու բացի դրանից մեր կոնկրետ խնդրի լուծման համար դրանց մեծամասնությունը անհրաժեշտ չէ՝ մեր դատասեթը ունի այս տեսքը։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2D08DAA-60F3-FC1E-4EE5-5608BFE1C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71895"/>
              </p:ext>
            </p:extLst>
          </p:nvPr>
        </p:nvGraphicFramePr>
        <p:xfrm>
          <a:off x="299244" y="2003425"/>
          <a:ext cx="8545512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542197" imgH="2933661" progId="Excel.Sheet.12">
                  <p:embed/>
                </p:oleObj>
              </mc:Choice>
              <mc:Fallback>
                <p:oleObj name="Worksheet" r:id="rId3" imgW="8542197" imgH="29336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244" y="2003425"/>
                        <a:ext cx="8545512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052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362;p37">
            <a:extLst>
              <a:ext uri="{FF2B5EF4-FFF2-40B4-BE49-F238E27FC236}">
                <a16:creationId xmlns:a16="http://schemas.microsoft.com/office/drawing/2014/main" id="{4DBC11F9-CEEC-D58C-D4BB-C187A527851F}"/>
              </a:ext>
            </a:extLst>
          </p:cNvPr>
          <p:cNvSpPr/>
          <p:nvPr/>
        </p:nvSpPr>
        <p:spPr>
          <a:xfrm>
            <a:off x="-2078820" y="1973804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4"/>
          <p:cNvSpPr txBox="1">
            <a:spLocks noGrp="1"/>
          </p:cNvSpPr>
          <p:nvPr>
            <p:ph type="title"/>
          </p:nvPr>
        </p:nvSpPr>
        <p:spPr>
          <a:xfrm rot="1973">
            <a:off x="313773" y="32145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3" name="Google Shape;313;p34"/>
          <p:cNvSpPr txBox="1">
            <a:spLocks noGrp="1"/>
          </p:cNvSpPr>
          <p:nvPr>
            <p:ph type="title" idx="2"/>
          </p:nvPr>
        </p:nvSpPr>
        <p:spPr>
          <a:xfrm>
            <a:off x="313600" y="1219352"/>
            <a:ext cx="2336400" cy="4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 dirty="0"/>
              <a:t>Խնդրի բացատրություն</a:t>
            </a:r>
            <a:endParaRPr sz="1800" dirty="0"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 idx="21"/>
          </p:nvPr>
        </p:nvSpPr>
        <p:spPr>
          <a:xfrm>
            <a:off x="4343966" y="687382"/>
            <a:ext cx="345576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/>
              <a:t>Բովանդակություն</a:t>
            </a:r>
            <a:endParaRPr dirty="0"/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 idx="3"/>
          </p:nvPr>
        </p:nvSpPr>
        <p:spPr>
          <a:xfrm rot="1973">
            <a:off x="5839746" y="222189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4"/>
          </p:nvPr>
        </p:nvSpPr>
        <p:spPr>
          <a:xfrm>
            <a:off x="5194146" y="2824498"/>
            <a:ext cx="2336400" cy="4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y-AM" sz="1800" dirty="0"/>
              <a:t>Եզրակացություն</a:t>
            </a:r>
            <a:endParaRPr sz="1800" dirty="0"/>
          </a:p>
        </p:txBody>
      </p:sp>
      <p:sp>
        <p:nvSpPr>
          <p:cNvPr id="319" name="Google Shape;319;p34"/>
          <p:cNvSpPr txBox="1">
            <a:spLocks noGrp="1"/>
          </p:cNvSpPr>
          <p:nvPr>
            <p:ph type="title" idx="6"/>
          </p:nvPr>
        </p:nvSpPr>
        <p:spPr>
          <a:xfrm rot="1973">
            <a:off x="2261240" y="981851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 idx="7"/>
          </p:nvPr>
        </p:nvSpPr>
        <p:spPr>
          <a:xfrm>
            <a:off x="1615640" y="1584252"/>
            <a:ext cx="2336400" cy="4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 dirty="0"/>
              <a:t>Խնդրի լուծում</a:t>
            </a:r>
            <a:endParaRPr sz="1800" dirty="0"/>
          </a:p>
        </p:txBody>
      </p:sp>
      <p:sp>
        <p:nvSpPr>
          <p:cNvPr id="322" name="Google Shape;322;p34"/>
          <p:cNvSpPr txBox="1">
            <a:spLocks noGrp="1"/>
          </p:cNvSpPr>
          <p:nvPr>
            <p:ph type="title" idx="9"/>
          </p:nvPr>
        </p:nvSpPr>
        <p:spPr>
          <a:xfrm rot="1973">
            <a:off x="7502225" y="2781404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title" idx="13"/>
          </p:nvPr>
        </p:nvSpPr>
        <p:spPr>
          <a:xfrm>
            <a:off x="6856625" y="3690968"/>
            <a:ext cx="2336400" cy="4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 dirty="0"/>
              <a:t>Օգտագործված գրականություն</a:t>
            </a:r>
            <a:endParaRPr sz="1800"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title" idx="15"/>
          </p:nvPr>
        </p:nvSpPr>
        <p:spPr>
          <a:xfrm rot="1973">
            <a:off x="4003893" y="1720942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26" name="Google Shape;326;p34"/>
          <p:cNvSpPr txBox="1">
            <a:spLocks noGrp="1"/>
          </p:cNvSpPr>
          <p:nvPr>
            <p:ph type="title" idx="16"/>
          </p:nvPr>
        </p:nvSpPr>
        <p:spPr>
          <a:xfrm>
            <a:off x="3358293" y="2935904"/>
            <a:ext cx="2336400" cy="4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1800" dirty="0"/>
              <a:t>Ստացված արդյունքների գնահատում</a:t>
            </a:r>
            <a:endParaRPr sz="1800" dirty="0"/>
          </a:p>
        </p:txBody>
      </p:sp>
      <p:sp>
        <p:nvSpPr>
          <p:cNvPr id="327" name="Google Shape;327;p34"/>
          <p:cNvSpPr txBox="1">
            <a:spLocks noGrp="1"/>
          </p:cNvSpPr>
          <p:nvPr>
            <p:ph type="subTitle" idx="17"/>
          </p:nvPr>
        </p:nvSpPr>
        <p:spPr>
          <a:xfrm>
            <a:off x="3265973" y="3231505"/>
            <a:ext cx="252104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dirty="0" err="1"/>
              <a:t>Մոդելի</a:t>
            </a:r>
            <a:r>
              <a:rPr dirty="0"/>
              <a:t> </a:t>
            </a:r>
            <a:r>
              <a:rPr dirty="0" err="1"/>
              <a:t>աշխատանքը</a:t>
            </a:r>
            <a:r>
              <a:rPr dirty="0"/>
              <a:t> </a:t>
            </a:r>
            <a:r>
              <a:rPr dirty="0" err="1"/>
              <a:t>մեր</a:t>
            </a:r>
            <a:r>
              <a:rPr dirty="0"/>
              <a:t> </a:t>
            </a:r>
            <a:r>
              <a:rPr dirty="0" err="1"/>
              <a:t>դատասեթի</a:t>
            </a:r>
            <a:r>
              <a:rPr dirty="0"/>
              <a:t> </a:t>
            </a:r>
            <a:r>
              <a:rPr dirty="0" err="1"/>
              <a:t>վրա</a:t>
            </a:r>
            <a:endParaRPr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dirty="0" err="1"/>
              <a:t>Ստացված</a:t>
            </a:r>
            <a:r>
              <a:rPr dirty="0"/>
              <a:t> </a:t>
            </a:r>
            <a:r>
              <a:rPr dirty="0" err="1"/>
              <a:t>արդյունքների</a:t>
            </a:r>
            <a:r>
              <a:rPr dirty="0"/>
              <a:t> </a:t>
            </a:r>
            <a:r>
              <a:rPr dirty="0" err="1"/>
              <a:t>գնահատում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EAA02F-F3AC-1F32-52E7-32A1FE5E7476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1615640" y="1879853"/>
            <a:ext cx="2336400" cy="602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y-AM" dirty="0"/>
              <a:t>Դատասեթի ստացում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y-AM" dirty="0"/>
              <a:t>Մոդելի ընտրություն</a:t>
            </a:r>
            <a:br>
              <a:rPr lang="hy-AM" dirty="0"/>
            </a:b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3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313" grpId="0"/>
      <p:bldP spid="316" grpId="0" animBg="1"/>
      <p:bldP spid="317" grpId="0"/>
      <p:bldP spid="319" grpId="0" animBg="1"/>
      <p:bldP spid="320" grpId="0"/>
      <p:bldP spid="322" grpId="0" animBg="1"/>
      <p:bldP spid="323" grpId="0"/>
      <p:bldP spid="325" grpId="0" animBg="1"/>
      <p:bldP spid="326" grpId="0"/>
      <p:bldP spid="327" grpId="0" uiExpand="1" build="p"/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5">
          <a:extLst>
            <a:ext uri="{FF2B5EF4-FFF2-40B4-BE49-F238E27FC236}">
              <a16:creationId xmlns:a16="http://schemas.microsoft.com/office/drawing/2014/main" id="{8463D46D-1246-E7D4-286A-F31B66B79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;p55">
            <a:extLst>
              <a:ext uri="{FF2B5EF4-FFF2-40B4-BE49-F238E27FC236}">
                <a16:creationId xmlns:a16="http://schemas.microsoft.com/office/drawing/2014/main" id="{1BE6C92B-C2C7-7803-EBAB-F377E6373F1C}"/>
              </a:ext>
            </a:extLst>
          </p:cNvPr>
          <p:cNvSpPr/>
          <p:nvPr/>
        </p:nvSpPr>
        <p:spPr>
          <a:xfrm>
            <a:off x="4890423" y="3953225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9;p55">
            <a:extLst>
              <a:ext uri="{FF2B5EF4-FFF2-40B4-BE49-F238E27FC236}">
                <a16:creationId xmlns:a16="http://schemas.microsoft.com/office/drawing/2014/main" id="{363D4A3C-B6AE-D06A-0985-1B0AF584D626}"/>
              </a:ext>
            </a:extLst>
          </p:cNvPr>
          <p:cNvSpPr/>
          <p:nvPr/>
        </p:nvSpPr>
        <p:spPr>
          <a:xfrm>
            <a:off x="4878245" y="3948354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30;p55">
            <a:extLst>
              <a:ext uri="{FF2B5EF4-FFF2-40B4-BE49-F238E27FC236}">
                <a16:creationId xmlns:a16="http://schemas.microsoft.com/office/drawing/2014/main" id="{D8705398-6DC7-D3C7-D1D7-93A39260C802}"/>
              </a:ext>
            </a:extLst>
          </p:cNvPr>
          <p:cNvSpPr/>
          <p:nvPr/>
        </p:nvSpPr>
        <p:spPr>
          <a:xfrm>
            <a:off x="4859162" y="3955951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55">
            <a:extLst>
              <a:ext uri="{FF2B5EF4-FFF2-40B4-BE49-F238E27FC236}">
                <a16:creationId xmlns:a16="http://schemas.microsoft.com/office/drawing/2014/main" id="{4C333E6C-085B-E78D-65EB-7FB63CE03B53}"/>
              </a:ext>
            </a:extLst>
          </p:cNvPr>
          <p:cNvSpPr/>
          <p:nvPr/>
        </p:nvSpPr>
        <p:spPr>
          <a:xfrm>
            <a:off x="4927412" y="3905058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2;p55">
            <a:extLst>
              <a:ext uri="{FF2B5EF4-FFF2-40B4-BE49-F238E27FC236}">
                <a16:creationId xmlns:a16="http://schemas.microsoft.com/office/drawing/2014/main" id="{9E85098F-C57A-087D-A516-3AD34DB02DD7}"/>
              </a:ext>
            </a:extLst>
          </p:cNvPr>
          <p:cNvSpPr/>
          <p:nvPr/>
        </p:nvSpPr>
        <p:spPr>
          <a:xfrm>
            <a:off x="4926697" y="3981328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3;p55">
            <a:extLst>
              <a:ext uri="{FF2B5EF4-FFF2-40B4-BE49-F238E27FC236}">
                <a16:creationId xmlns:a16="http://schemas.microsoft.com/office/drawing/2014/main" id="{E317419F-1936-6590-C9B9-B3DAB1AA2A4E}"/>
              </a:ext>
            </a:extLst>
          </p:cNvPr>
          <p:cNvSpPr/>
          <p:nvPr/>
        </p:nvSpPr>
        <p:spPr>
          <a:xfrm>
            <a:off x="4937082" y="3987647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4;p55">
            <a:extLst>
              <a:ext uri="{FF2B5EF4-FFF2-40B4-BE49-F238E27FC236}">
                <a16:creationId xmlns:a16="http://schemas.microsoft.com/office/drawing/2014/main" id="{C6CA0B12-C8AB-BE69-9B10-CA63773A9288}"/>
              </a:ext>
            </a:extLst>
          </p:cNvPr>
          <p:cNvSpPr/>
          <p:nvPr/>
        </p:nvSpPr>
        <p:spPr>
          <a:xfrm>
            <a:off x="4924624" y="3964620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5;p55">
            <a:extLst>
              <a:ext uri="{FF2B5EF4-FFF2-40B4-BE49-F238E27FC236}">
                <a16:creationId xmlns:a16="http://schemas.microsoft.com/office/drawing/2014/main" id="{2D2883B1-B306-30B3-0F10-3087ACB32344}"/>
              </a:ext>
            </a:extLst>
          </p:cNvPr>
          <p:cNvSpPr/>
          <p:nvPr/>
        </p:nvSpPr>
        <p:spPr>
          <a:xfrm>
            <a:off x="4881188" y="3928885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6;p55">
            <a:extLst>
              <a:ext uri="{FF2B5EF4-FFF2-40B4-BE49-F238E27FC236}">
                <a16:creationId xmlns:a16="http://schemas.microsoft.com/office/drawing/2014/main" id="{9F1E0D66-CE65-15B9-8821-E0B04CE38A8B}"/>
              </a:ext>
            </a:extLst>
          </p:cNvPr>
          <p:cNvSpPr/>
          <p:nvPr/>
        </p:nvSpPr>
        <p:spPr>
          <a:xfrm>
            <a:off x="4927233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37;p55">
            <a:extLst>
              <a:ext uri="{FF2B5EF4-FFF2-40B4-BE49-F238E27FC236}">
                <a16:creationId xmlns:a16="http://schemas.microsoft.com/office/drawing/2014/main" id="{60E982B0-92BD-B191-5ADB-D3496FD141F7}"/>
              </a:ext>
            </a:extLst>
          </p:cNvPr>
          <p:cNvSpPr/>
          <p:nvPr/>
        </p:nvSpPr>
        <p:spPr>
          <a:xfrm>
            <a:off x="4941995" y="3986035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8;p55">
            <a:extLst>
              <a:ext uri="{FF2B5EF4-FFF2-40B4-BE49-F238E27FC236}">
                <a16:creationId xmlns:a16="http://schemas.microsoft.com/office/drawing/2014/main" id="{8FE3B4AD-45F8-5480-4A71-2CF6A0E7D429}"/>
              </a:ext>
            </a:extLst>
          </p:cNvPr>
          <p:cNvSpPr/>
          <p:nvPr/>
        </p:nvSpPr>
        <p:spPr>
          <a:xfrm>
            <a:off x="4943427" y="3986111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9;p55">
            <a:extLst>
              <a:ext uri="{FF2B5EF4-FFF2-40B4-BE49-F238E27FC236}">
                <a16:creationId xmlns:a16="http://schemas.microsoft.com/office/drawing/2014/main" id="{B0D208EB-F3CE-DA0A-A532-05276EB9C79B}"/>
              </a:ext>
            </a:extLst>
          </p:cNvPr>
          <p:cNvSpPr/>
          <p:nvPr/>
        </p:nvSpPr>
        <p:spPr>
          <a:xfrm>
            <a:off x="4922758" y="2936275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55">
            <a:extLst>
              <a:ext uri="{FF2B5EF4-FFF2-40B4-BE49-F238E27FC236}">
                <a16:creationId xmlns:a16="http://schemas.microsoft.com/office/drawing/2014/main" id="{13C1ECC2-F869-F160-A945-AB5C1428A217}"/>
              </a:ext>
            </a:extLst>
          </p:cNvPr>
          <p:cNvSpPr/>
          <p:nvPr/>
        </p:nvSpPr>
        <p:spPr>
          <a:xfrm>
            <a:off x="4910018" y="3929525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41;p55">
            <a:extLst>
              <a:ext uri="{FF2B5EF4-FFF2-40B4-BE49-F238E27FC236}">
                <a16:creationId xmlns:a16="http://schemas.microsoft.com/office/drawing/2014/main" id="{4593230C-603C-ABCB-ED11-72F6C9B374B5}"/>
              </a:ext>
            </a:extLst>
          </p:cNvPr>
          <p:cNvSpPr/>
          <p:nvPr/>
        </p:nvSpPr>
        <p:spPr>
          <a:xfrm>
            <a:off x="4912626" y="3931137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42;p55">
            <a:extLst>
              <a:ext uri="{FF2B5EF4-FFF2-40B4-BE49-F238E27FC236}">
                <a16:creationId xmlns:a16="http://schemas.microsoft.com/office/drawing/2014/main" id="{C0EE9E1D-6D4F-3182-4AC9-9131A5AE1348}"/>
              </a:ext>
            </a:extLst>
          </p:cNvPr>
          <p:cNvSpPr/>
          <p:nvPr/>
        </p:nvSpPr>
        <p:spPr>
          <a:xfrm>
            <a:off x="4911195" y="3930318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43;p55">
            <a:extLst>
              <a:ext uri="{FF2B5EF4-FFF2-40B4-BE49-F238E27FC236}">
                <a16:creationId xmlns:a16="http://schemas.microsoft.com/office/drawing/2014/main" id="{622C29A8-4CAE-5CAC-712A-E440BAD9A87E}"/>
              </a:ext>
            </a:extLst>
          </p:cNvPr>
          <p:cNvSpPr/>
          <p:nvPr/>
        </p:nvSpPr>
        <p:spPr>
          <a:xfrm>
            <a:off x="4908509" y="3928886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44;p55">
            <a:extLst>
              <a:ext uri="{FF2B5EF4-FFF2-40B4-BE49-F238E27FC236}">
                <a16:creationId xmlns:a16="http://schemas.microsoft.com/office/drawing/2014/main" id="{E13ED40C-B36C-1AFE-21CF-E72C359A5365}"/>
              </a:ext>
            </a:extLst>
          </p:cNvPr>
          <p:cNvSpPr/>
          <p:nvPr/>
        </p:nvSpPr>
        <p:spPr>
          <a:xfrm>
            <a:off x="4944603" y="3986214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45;p55">
            <a:extLst>
              <a:ext uri="{FF2B5EF4-FFF2-40B4-BE49-F238E27FC236}">
                <a16:creationId xmlns:a16="http://schemas.microsoft.com/office/drawing/2014/main" id="{0C280B42-956E-2279-6601-EA07E1427B75}"/>
              </a:ext>
            </a:extLst>
          </p:cNvPr>
          <p:cNvSpPr/>
          <p:nvPr/>
        </p:nvSpPr>
        <p:spPr>
          <a:xfrm>
            <a:off x="4924983" y="3986393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6;p55">
            <a:extLst>
              <a:ext uri="{FF2B5EF4-FFF2-40B4-BE49-F238E27FC236}">
                <a16:creationId xmlns:a16="http://schemas.microsoft.com/office/drawing/2014/main" id="{F5AD6338-DFEC-7E9B-B2CF-B059F3961624}"/>
              </a:ext>
            </a:extLst>
          </p:cNvPr>
          <p:cNvSpPr/>
          <p:nvPr/>
        </p:nvSpPr>
        <p:spPr>
          <a:xfrm>
            <a:off x="4926236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7;p55">
            <a:extLst>
              <a:ext uri="{FF2B5EF4-FFF2-40B4-BE49-F238E27FC236}">
                <a16:creationId xmlns:a16="http://schemas.microsoft.com/office/drawing/2014/main" id="{BAB4ABC4-7B98-4444-BDC8-2971B66DE2B3}"/>
              </a:ext>
            </a:extLst>
          </p:cNvPr>
          <p:cNvSpPr/>
          <p:nvPr/>
        </p:nvSpPr>
        <p:spPr>
          <a:xfrm>
            <a:off x="4926594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8;p55">
            <a:extLst>
              <a:ext uri="{FF2B5EF4-FFF2-40B4-BE49-F238E27FC236}">
                <a16:creationId xmlns:a16="http://schemas.microsoft.com/office/drawing/2014/main" id="{EE8E4376-8524-1B4D-5A62-7E8E77D6FD51}"/>
              </a:ext>
            </a:extLst>
          </p:cNvPr>
          <p:cNvSpPr/>
          <p:nvPr/>
        </p:nvSpPr>
        <p:spPr>
          <a:xfrm>
            <a:off x="4945678" y="3986393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0;p55">
            <a:extLst>
              <a:ext uri="{FF2B5EF4-FFF2-40B4-BE49-F238E27FC236}">
                <a16:creationId xmlns:a16="http://schemas.microsoft.com/office/drawing/2014/main" id="{C26B9393-1CCE-98C3-8A6D-0EFE9FF670C2}"/>
              </a:ext>
            </a:extLst>
          </p:cNvPr>
          <p:cNvSpPr/>
          <p:nvPr/>
        </p:nvSpPr>
        <p:spPr>
          <a:xfrm>
            <a:off x="5038359" y="3927069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1;p55">
            <a:extLst>
              <a:ext uri="{FF2B5EF4-FFF2-40B4-BE49-F238E27FC236}">
                <a16:creationId xmlns:a16="http://schemas.microsoft.com/office/drawing/2014/main" id="{E6AA9D01-6BE7-0FD9-FA74-66501B803CBB}"/>
              </a:ext>
            </a:extLst>
          </p:cNvPr>
          <p:cNvSpPr/>
          <p:nvPr/>
        </p:nvSpPr>
        <p:spPr>
          <a:xfrm>
            <a:off x="5058415" y="3928247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8D70B603-9751-74F4-FC2F-79B390EA4138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A30C617A-B1C8-7774-C291-F5818CDD264D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B2E1830C-CA55-72AA-BE3C-8480054DC366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2BC1394B-5492-28A1-B857-943FA68051F8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D3DC38DF-57D5-1060-F07C-FEA20FA09534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6266A442-CDB9-1178-C3DB-4A139183B791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4E0EC122-E65B-3A31-C7C4-30D5C8509E50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635;p55">
            <a:extLst>
              <a:ext uri="{FF2B5EF4-FFF2-40B4-BE49-F238E27FC236}">
                <a16:creationId xmlns:a16="http://schemas.microsoft.com/office/drawing/2014/main" id="{3F855C64-BEAB-C6B5-B388-1B638989B9A5}"/>
              </a:ext>
            </a:extLst>
          </p:cNvPr>
          <p:cNvSpPr/>
          <p:nvPr/>
        </p:nvSpPr>
        <p:spPr>
          <a:xfrm>
            <a:off x="5769017" y="4393642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A102F646-F53B-615A-D2B4-DBA93CCD62D3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FB008B26-6886-130B-BF50-F7089DE6CA12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1AAFF6DC-B25C-ACF5-2937-1E88BBA1C631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80240A8E-E178-0AEF-CB6E-613DFE931818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640;p55">
            <a:extLst>
              <a:ext uri="{FF2B5EF4-FFF2-40B4-BE49-F238E27FC236}">
                <a16:creationId xmlns:a16="http://schemas.microsoft.com/office/drawing/2014/main" id="{36E541B7-C3FE-DA56-30A5-9405143B8885}"/>
              </a:ext>
            </a:extLst>
          </p:cNvPr>
          <p:cNvSpPr/>
          <p:nvPr/>
        </p:nvSpPr>
        <p:spPr>
          <a:xfrm>
            <a:off x="5797847" y="4394282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641;p55">
            <a:extLst>
              <a:ext uri="{FF2B5EF4-FFF2-40B4-BE49-F238E27FC236}">
                <a16:creationId xmlns:a16="http://schemas.microsoft.com/office/drawing/2014/main" id="{6CF9B1F1-775E-41F4-A0BE-410DBFD694FB}"/>
              </a:ext>
            </a:extLst>
          </p:cNvPr>
          <p:cNvSpPr/>
          <p:nvPr/>
        </p:nvSpPr>
        <p:spPr>
          <a:xfrm>
            <a:off x="5800455" y="4395894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642;p55">
            <a:extLst>
              <a:ext uri="{FF2B5EF4-FFF2-40B4-BE49-F238E27FC236}">
                <a16:creationId xmlns:a16="http://schemas.microsoft.com/office/drawing/2014/main" id="{AA2FD1B7-7EC4-99E2-D5C2-D7A16741FB36}"/>
              </a:ext>
            </a:extLst>
          </p:cNvPr>
          <p:cNvSpPr/>
          <p:nvPr/>
        </p:nvSpPr>
        <p:spPr>
          <a:xfrm>
            <a:off x="5799024" y="4395075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643;p55">
            <a:extLst>
              <a:ext uri="{FF2B5EF4-FFF2-40B4-BE49-F238E27FC236}">
                <a16:creationId xmlns:a16="http://schemas.microsoft.com/office/drawing/2014/main" id="{E7D8706E-6419-F073-BE79-C2F6937CD0A1}"/>
              </a:ext>
            </a:extLst>
          </p:cNvPr>
          <p:cNvSpPr/>
          <p:nvPr/>
        </p:nvSpPr>
        <p:spPr>
          <a:xfrm>
            <a:off x="5796338" y="4393643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C4EE3944-4BEA-A1F7-0336-ECE37DA4D4A4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C9045BDC-6A22-4B40-0298-D383A3F079D6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A840168F-4C68-154B-2D9B-ECFF29976FC8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90991B49-9ED4-B106-A959-69ACC0FB0295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27E3A448-AEF2-9A35-B3D3-16A15AE03D23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650;p55">
            <a:extLst>
              <a:ext uri="{FF2B5EF4-FFF2-40B4-BE49-F238E27FC236}">
                <a16:creationId xmlns:a16="http://schemas.microsoft.com/office/drawing/2014/main" id="{CCDFDC5E-70A8-3E3C-2DA0-8B8FB6322FBC}"/>
              </a:ext>
            </a:extLst>
          </p:cNvPr>
          <p:cNvSpPr/>
          <p:nvPr/>
        </p:nvSpPr>
        <p:spPr>
          <a:xfrm>
            <a:off x="5926188" y="4391826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651;p55">
            <a:extLst>
              <a:ext uri="{FF2B5EF4-FFF2-40B4-BE49-F238E27FC236}">
                <a16:creationId xmlns:a16="http://schemas.microsoft.com/office/drawing/2014/main" id="{1C375245-3201-F2DE-9950-8A4057599B08}"/>
              </a:ext>
            </a:extLst>
          </p:cNvPr>
          <p:cNvSpPr/>
          <p:nvPr/>
        </p:nvSpPr>
        <p:spPr>
          <a:xfrm>
            <a:off x="5946244" y="4393004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03102F48-4FD0-7966-9763-6CC6709F05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5661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52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BE641E67-EE51-FE87-AA19-EC4460962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;p55">
            <a:extLst>
              <a:ext uri="{FF2B5EF4-FFF2-40B4-BE49-F238E27FC236}">
                <a16:creationId xmlns:a16="http://schemas.microsoft.com/office/drawing/2014/main" id="{77135303-76ED-619B-3C45-7E50FF4B9E33}"/>
              </a:ext>
            </a:extLst>
          </p:cNvPr>
          <p:cNvSpPr/>
          <p:nvPr/>
        </p:nvSpPr>
        <p:spPr>
          <a:xfrm>
            <a:off x="4890423" y="3953225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9;p55">
            <a:extLst>
              <a:ext uri="{FF2B5EF4-FFF2-40B4-BE49-F238E27FC236}">
                <a16:creationId xmlns:a16="http://schemas.microsoft.com/office/drawing/2014/main" id="{DC4A75FF-5108-8A86-5D07-82E3D754D17A}"/>
              </a:ext>
            </a:extLst>
          </p:cNvPr>
          <p:cNvSpPr/>
          <p:nvPr/>
        </p:nvSpPr>
        <p:spPr>
          <a:xfrm>
            <a:off x="4878245" y="3948354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30;p55">
            <a:extLst>
              <a:ext uri="{FF2B5EF4-FFF2-40B4-BE49-F238E27FC236}">
                <a16:creationId xmlns:a16="http://schemas.microsoft.com/office/drawing/2014/main" id="{6DAA4813-4203-4D37-F30F-38ADC0E2BADC}"/>
              </a:ext>
            </a:extLst>
          </p:cNvPr>
          <p:cNvSpPr/>
          <p:nvPr/>
        </p:nvSpPr>
        <p:spPr>
          <a:xfrm>
            <a:off x="4859162" y="3955951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55">
            <a:extLst>
              <a:ext uri="{FF2B5EF4-FFF2-40B4-BE49-F238E27FC236}">
                <a16:creationId xmlns:a16="http://schemas.microsoft.com/office/drawing/2014/main" id="{6ADB0AF9-3C07-899E-C8E8-4C7CF1BC2D00}"/>
              </a:ext>
            </a:extLst>
          </p:cNvPr>
          <p:cNvSpPr/>
          <p:nvPr/>
        </p:nvSpPr>
        <p:spPr>
          <a:xfrm>
            <a:off x="4927412" y="3905058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2;p55">
            <a:extLst>
              <a:ext uri="{FF2B5EF4-FFF2-40B4-BE49-F238E27FC236}">
                <a16:creationId xmlns:a16="http://schemas.microsoft.com/office/drawing/2014/main" id="{C601FD9E-2069-7715-570D-ED9F19FD1651}"/>
              </a:ext>
            </a:extLst>
          </p:cNvPr>
          <p:cNvSpPr/>
          <p:nvPr/>
        </p:nvSpPr>
        <p:spPr>
          <a:xfrm>
            <a:off x="4926697" y="3981328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3;p55">
            <a:extLst>
              <a:ext uri="{FF2B5EF4-FFF2-40B4-BE49-F238E27FC236}">
                <a16:creationId xmlns:a16="http://schemas.microsoft.com/office/drawing/2014/main" id="{8EF64DE0-6185-A0CC-3CAB-F185C61ED1D6}"/>
              </a:ext>
            </a:extLst>
          </p:cNvPr>
          <p:cNvSpPr/>
          <p:nvPr/>
        </p:nvSpPr>
        <p:spPr>
          <a:xfrm>
            <a:off x="4937082" y="3987647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4;p55">
            <a:extLst>
              <a:ext uri="{FF2B5EF4-FFF2-40B4-BE49-F238E27FC236}">
                <a16:creationId xmlns:a16="http://schemas.microsoft.com/office/drawing/2014/main" id="{EE40E430-E48C-2C4D-1EB8-679851BB07C4}"/>
              </a:ext>
            </a:extLst>
          </p:cNvPr>
          <p:cNvSpPr/>
          <p:nvPr/>
        </p:nvSpPr>
        <p:spPr>
          <a:xfrm>
            <a:off x="4924624" y="3964620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5;p55">
            <a:extLst>
              <a:ext uri="{FF2B5EF4-FFF2-40B4-BE49-F238E27FC236}">
                <a16:creationId xmlns:a16="http://schemas.microsoft.com/office/drawing/2014/main" id="{5ED4A48D-F28D-866B-702A-29BE3F75F268}"/>
              </a:ext>
            </a:extLst>
          </p:cNvPr>
          <p:cNvSpPr/>
          <p:nvPr/>
        </p:nvSpPr>
        <p:spPr>
          <a:xfrm>
            <a:off x="4881188" y="3928885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6;p55">
            <a:extLst>
              <a:ext uri="{FF2B5EF4-FFF2-40B4-BE49-F238E27FC236}">
                <a16:creationId xmlns:a16="http://schemas.microsoft.com/office/drawing/2014/main" id="{D9FC131B-BA65-0222-5454-348762415884}"/>
              </a:ext>
            </a:extLst>
          </p:cNvPr>
          <p:cNvSpPr/>
          <p:nvPr/>
        </p:nvSpPr>
        <p:spPr>
          <a:xfrm>
            <a:off x="4927233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37;p55">
            <a:extLst>
              <a:ext uri="{FF2B5EF4-FFF2-40B4-BE49-F238E27FC236}">
                <a16:creationId xmlns:a16="http://schemas.microsoft.com/office/drawing/2014/main" id="{D0FC99A4-40E3-06F4-4628-4CC2BB802F5A}"/>
              </a:ext>
            </a:extLst>
          </p:cNvPr>
          <p:cNvSpPr/>
          <p:nvPr/>
        </p:nvSpPr>
        <p:spPr>
          <a:xfrm>
            <a:off x="4941995" y="3986035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8;p55">
            <a:extLst>
              <a:ext uri="{FF2B5EF4-FFF2-40B4-BE49-F238E27FC236}">
                <a16:creationId xmlns:a16="http://schemas.microsoft.com/office/drawing/2014/main" id="{86B18C40-D8B3-7873-631E-6280192FE0A4}"/>
              </a:ext>
            </a:extLst>
          </p:cNvPr>
          <p:cNvSpPr/>
          <p:nvPr/>
        </p:nvSpPr>
        <p:spPr>
          <a:xfrm>
            <a:off x="4943427" y="3986111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9;p55">
            <a:extLst>
              <a:ext uri="{FF2B5EF4-FFF2-40B4-BE49-F238E27FC236}">
                <a16:creationId xmlns:a16="http://schemas.microsoft.com/office/drawing/2014/main" id="{1BACE1BC-2E84-3228-2386-F2F6FC020FAA}"/>
              </a:ext>
            </a:extLst>
          </p:cNvPr>
          <p:cNvSpPr/>
          <p:nvPr/>
        </p:nvSpPr>
        <p:spPr>
          <a:xfrm>
            <a:off x="4922758" y="2936275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55">
            <a:extLst>
              <a:ext uri="{FF2B5EF4-FFF2-40B4-BE49-F238E27FC236}">
                <a16:creationId xmlns:a16="http://schemas.microsoft.com/office/drawing/2014/main" id="{3E98A343-460E-8E53-CCBB-BFCB2B83F449}"/>
              </a:ext>
            </a:extLst>
          </p:cNvPr>
          <p:cNvSpPr/>
          <p:nvPr/>
        </p:nvSpPr>
        <p:spPr>
          <a:xfrm>
            <a:off x="4910018" y="3929525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41;p55">
            <a:extLst>
              <a:ext uri="{FF2B5EF4-FFF2-40B4-BE49-F238E27FC236}">
                <a16:creationId xmlns:a16="http://schemas.microsoft.com/office/drawing/2014/main" id="{C8C96758-1053-11AF-868A-7C3F6F75EC60}"/>
              </a:ext>
            </a:extLst>
          </p:cNvPr>
          <p:cNvSpPr/>
          <p:nvPr/>
        </p:nvSpPr>
        <p:spPr>
          <a:xfrm>
            <a:off x="4912626" y="3931137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42;p55">
            <a:extLst>
              <a:ext uri="{FF2B5EF4-FFF2-40B4-BE49-F238E27FC236}">
                <a16:creationId xmlns:a16="http://schemas.microsoft.com/office/drawing/2014/main" id="{95E38584-12D9-5419-050A-EB168BB36F28}"/>
              </a:ext>
            </a:extLst>
          </p:cNvPr>
          <p:cNvSpPr/>
          <p:nvPr/>
        </p:nvSpPr>
        <p:spPr>
          <a:xfrm>
            <a:off x="4911195" y="3930318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43;p55">
            <a:extLst>
              <a:ext uri="{FF2B5EF4-FFF2-40B4-BE49-F238E27FC236}">
                <a16:creationId xmlns:a16="http://schemas.microsoft.com/office/drawing/2014/main" id="{6A3537EE-9BEB-4384-567F-2D7D2227BA0A}"/>
              </a:ext>
            </a:extLst>
          </p:cNvPr>
          <p:cNvSpPr/>
          <p:nvPr/>
        </p:nvSpPr>
        <p:spPr>
          <a:xfrm>
            <a:off x="4908509" y="3928886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44;p55">
            <a:extLst>
              <a:ext uri="{FF2B5EF4-FFF2-40B4-BE49-F238E27FC236}">
                <a16:creationId xmlns:a16="http://schemas.microsoft.com/office/drawing/2014/main" id="{914124B4-ED72-67FF-ABD7-BF4C3577DC64}"/>
              </a:ext>
            </a:extLst>
          </p:cNvPr>
          <p:cNvSpPr/>
          <p:nvPr/>
        </p:nvSpPr>
        <p:spPr>
          <a:xfrm>
            <a:off x="4944603" y="3986214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45;p55">
            <a:extLst>
              <a:ext uri="{FF2B5EF4-FFF2-40B4-BE49-F238E27FC236}">
                <a16:creationId xmlns:a16="http://schemas.microsoft.com/office/drawing/2014/main" id="{C46FA890-C46D-E072-8994-AD9A7BE710CB}"/>
              </a:ext>
            </a:extLst>
          </p:cNvPr>
          <p:cNvSpPr/>
          <p:nvPr/>
        </p:nvSpPr>
        <p:spPr>
          <a:xfrm>
            <a:off x="4924983" y="3986393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6;p55">
            <a:extLst>
              <a:ext uri="{FF2B5EF4-FFF2-40B4-BE49-F238E27FC236}">
                <a16:creationId xmlns:a16="http://schemas.microsoft.com/office/drawing/2014/main" id="{33E3D4AE-FA25-DE08-F6E9-DA6543BC88C8}"/>
              </a:ext>
            </a:extLst>
          </p:cNvPr>
          <p:cNvSpPr/>
          <p:nvPr/>
        </p:nvSpPr>
        <p:spPr>
          <a:xfrm>
            <a:off x="4926236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7;p55">
            <a:extLst>
              <a:ext uri="{FF2B5EF4-FFF2-40B4-BE49-F238E27FC236}">
                <a16:creationId xmlns:a16="http://schemas.microsoft.com/office/drawing/2014/main" id="{0344AB42-0F21-F6F0-C3BD-82E16EE818C8}"/>
              </a:ext>
            </a:extLst>
          </p:cNvPr>
          <p:cNvSpPr/>
          <p:nvPr/>
        </p:nvSpPr>
        <p:spPr>
          <a:xfrm>
            <a:off x="4926594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8;p55">
            <a:extLst>
              <a:ext uri="{FF2B5EF4-FFF2-40B4-BE49-F238E27FC236}">
                <a16:creationId xmlns:a16="http://schemas.microsoft.com/office/drawing/2014/main" id="{4EFBD6C5-5989-8AA9-3631-4637F7D57241}"/>
              </a:ext>
            </a:extLst>
          </p:cNvPr>
          <p:cNvSpPr/>
          <p:nvPr/>
        </p:nvSpPr>
        <p:spPr>
          <a:xfrm>
            <a:off x="4945678" y="3986393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0;p55">
            <a:extLst>
              <a:ext uri="{FF2B5EF4-FFF2-40B4-BE49-F238E27FC236}">
                <a16:creationId xmlns:a16="http://schemas.microsoft.com/office/drawing/2014/main" id="{F5B40634-91C3-0EFC-8EE1-0959475D9A55}"/>
              </a:ext>
            </a:extLst>
          </p:cNvPr>
          <p:cNvSpPr/>
          <p:nvPr/>
        </p:nvSpPr>
        <p:spPr>
          <a:xfrm>
            <a:off x="5038359" y="3927069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1;p55">
            <a:extLst>
              <a:ext uri="{FF2B5EF4-FFF2-40B4-BE49-F238E27FC236}">
                <a16:creationId xmlns:a16="http://schemas.microsoft.com/office/drawing/2014/main" id="{B9B368C4-BE0B-F9D1-4667-FEA99BCE66A7}"/>
              </a:ext>
            </a:extLst>
          </p:cNvPr>
          <p:cNvSpPr/>
          <p:nvPr/>
        </p:nvSpPr>
        <p:spPr>
          <a:xfrm>
            <a:off x="5058415" y="3928247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B00894F2-5EF0-094C-5EA1-E0CB668FC832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4002F6F3-9BC3-51FC-F81C-32DCC33215FA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AD344CBE-B228-1AD3-37E2-DEA3EC094510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79B887A6-B6AD-8A29-FE77-4149F9D0BDB8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87A57AE5-4360-5122-5697-2F57357AE68D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F201F3B9-C755-8509-7463-96AE10ADE8F2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D3955F4C-DFA0-570A-7B40-E380AA823D7A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635;p55">
            <a:extLst>
              <a:ext uri="{FF2B5EF4-FFF2-40B4-BE49-F238E27FC236}">
                <a16:creationId xmlns:a16="http://schemas.microsoft.com/office/drawing/2014/main" id="{E49960A1-EA99-A9E5-EC2D-B8F4C9CB3AEA}"/>
              </a:ext>
            </a:extLst>
          </p:cNvPr>
          <p:cNvSpPr/>
          <p:nvPr/>
        </p:nvSpPr>
        <p:spPr>
          <a:xfrm>
            <a:off x="5769017" y="4393642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44AB0AE4-EF48-C2B3-682A-A2AE5F546174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9711361E-248C-6C7E-D59D-0704A4263DC4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67F32F4C-AC7C-4E70-BC08-D6489BFC6F65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56858149-8E52-0F22-99CF-EBFB5305AA77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640;p55">
            <a:extLst>
              <a:ext uri="{FF2B5EF4-FFF2-40B4-BE49-F238E27FC236}">
                <a16:creationId xmlns:a16="http://schemas.microsoft.com/office/drawing/2014/main" id="{0F1EDC3E-7FB3-95FB-DFDC-F36AC0E3296E}"/>
              </a:ext>
            </a:extLst>
          </p:cNvPr>
          <p:cNvSpPr/>
          <p:nvPr/>
        </p:nvSpPr>
        <p:spPr>
          <a:xfrm>
            <a:off x="5797847" y="4394282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641;p55">
            <a:extLst>
              <a:ext uri="{FF2B5EF4-FFF2-40B4-BE49-F238E27FC236}">
                <a16:creationId xmlns:a16="http://schemas.microsoft.com/office/drawing/2014/main" id="{BCA4123B-289F-9CEA-83F0-647A662A125C}"/>
              </a:ext>
            </a:extLst>
          </p:cNvPr>
          <p:cNvSpPr/>
          <p:nvPr/>
        </p:nvSpPr>
        <p:spPr>
          <a:xfrm>
            <a:off x="5800455" y="4395894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642;p55">
            <a:extLst>
              <a:ext uri="{FF2B5EF4-FFF2-40B4-BE49-F238E27FC236}">
                <a16:creationId xmlns:a16="http://schemas.microsoft.com/office/drawing/2014/main" id="{6F935883-2963-41CF-764A-804730143A83}"/>
              </a:ext>
            </a:extLst>
          </p:cNvPr>
          <p:cNvSpPr/>
          <p:nvPr/>
        </p:nvSpPr>
        <p:spPr>
          <a:xfrm>
            <a:off x="5799024" y="4395075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643;p55">
            <a:extLst>
              <a:ext uri="{FF2B5EF4-FFF2-40B4-BE49-F238E27FC236}">
                <a16:creationId xmlns:a16="http://schemas.microsoft.com/office/drawing/2014/main" id="{FB8794AA-A05F-E3AB-A2D6-688AF4D52896}"/>
              </a:ext>
            </a:extLst>
          </p:cNvPr>
          <p:cNvSpPr/>
          <p:nvPr/>
        </p:nvSpPr>
        <p:spPr>
          <a:xfrm>
            <a:off x="5796338" y="4393643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6CC081A1-93E4-8869-353B-03B470F02C6F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ADFC26AC-311E-9830-9B16-DB5C214ED3BF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A4531E35-1487-967D-0B24-54DF1B48624E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B8F40D08-D599-4DC4-F516-E94496B453A8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8D97F4B5-3243-3959-18A8-90873B983714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650;p55">
            <a:extLst>
              <a:ext uri="{FF2B5EF4-FFF2-40B4-BE49-F238E27FC236}">
                <a16:creationId xmlns:a16="http://schemas.microsoft.com/office/drawing/2014/main" id="{D6776521-4234-588B-DE9A-819C371F1C49}"/>
              </a:ext>
            </a:extLst>
          </p:cNvPr>
          <p:cNvSpPr/>
          <p:nvPr/>
        </p:nvSpPr>
        <p:spPr>
          <a:xfrm>
            <a:off x="5926188" y="4391826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651;p55">
            <a:extLst>
              <a:ext uri="{FF2B5EF4-FFF2-40B4-BE49-F238E27FC236}">
                <a16:creationId xmlns:a16="http://schemas.microsoft.com/office/drawing/2014/main" id="{14657AB0-0E3F-2D97-B319-1DE0838DB8F4}"/>
              </a:ext>
            </a:extLst>
          </p:cNvPr>
          <p:cNvSpPr/>
          <p:nvPr/>
        </p:nvSpPr>
        <p:spPr>
          <a:xfrm>
            <a:off x="5946244" y="4393004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B653E66F-76C0-A6BE-BA3D-CF95B812B8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669095"/>
              </p:ext>
            </p:extLst>
          </p:nvPr>
        </p:nvGraphicFramePr>
        <p:xfrm>
          <a:off x="599440" y="-652358"/>
          <a:ext cx="8686800" cy="5945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9D719FC-D9BF-CE3F-4382-245CCB20DD5A}"/>
              </a:ext>
            </a:extLst>
          </p:cNvPr>
          <p:cNvSpPr txBox="1"/>
          <p:nvPr/>
        </p:nvSpPr>
        <p:spPr>
          <a:xfrm>
            <a:off x="1654840" y="814527"/>
            <a:ext cx="57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y-AM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Microsoft YaHei" panose="020B0503020204020204" pitchFamily="34" charset="-122"/>
              </a:rPr>
              <a:t>Մոդելի ընտրություն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33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3F58-2CED-948A-4F89-156FFAB5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666" y="225040"/>
            <a:ext cx="3180668" cy="634500"/>
          </a:xfrm>
        </p:spPr>
        <p:txBody>
          <a:bodyPr/>
          <a:lstStyle/>
          <a:p>
            <a:r>
              <a:rPr lang="hy-AM" sz="1800" b="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Random Forest դասակարգիչ</a:t>
            </a:r>
            <a:endParaRPr lang="ru-R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C9EEAB-EFD8-316E-13C0-C7FBFBD0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37" y="1419861"/>
            <a:ext cx="3845526" cy="27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8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61E0FEE-E7AE-B15C-8A12-E43669E2D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y-AM" dirty="0">
                <a:latin typeface="+mj-lt"/>
              </a:rPr>
              <a:t>Կիրառելի է, երբ տվյաները ներկայացված են ինժեներական եղանակով ստացված աուդիոհատկանիշներով </a:t>
            </a:r>
            <a:r>
              <a:rPr lang="en-US" dirty="0">
                <a:latin typeface="+mj-lt"/>
              </a:rPr>
              <a:t>(MFCC, RMS, ZSR, Chroma mean, std values)</a:t>
            </a:r>
          </a:p>
          <a:p>
            <a:pPr>
              <a:lnSpc>
                <a:spcPct val="150000"/>
              </a:lnSpc>
            </a:pPr>
            <a:r>
              <a:rPr lang="hy-AM" dirty="0">
                <a:latin typeface="+mj-lt"/>
              </a:rPr>
              <a:t>Թույլ է տալիս պարզաբանել հատկանիշների կարևորության մակարդակը</a:t>
            </a:r>
            <a:endParaRPr lang="ru-RU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9D10A-7B3D-79EC-1623-7BFCB4CF377A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hy-AM" dirty="0">
                <a:effectLst/>
                <a:latin typeface="+mj-lt"/>
                <a:ea typeface="Times New Roman" panose="02020603050405020304" pitchFamily="18" charset="0"/>
                <a:cs typeface="Sylfaen" panose="010A0502050306030303" pitchFamily="18" charset="0"/>
              </a:rPr>
              <a:t>Աշխատում է միայն ֆիքսված երկարությամբ հատկանիշների հետ և  չի կարող ա</a:t>
            </a:r>
            <a:r>
              <a:rPr lang="hy-AM" dirty="0">
                <a:effectLst/>
                <a:latin typeface="+mj-lt"/>
                <a:ea typeface="Microsoft YaHei" panose="020B0503020204020204" pitchFamily="34" charset="-122"/>
                <a:cs typeface="Microsoft YaHei" panose="020B0503020204020204" pitchFamily="34" charset="-122"/>
              </a:rPr>
              <a:t>շխատել բուն աուդիոֆայլի հետ</a:t>
            </a:r>
            <a:endParaRPr lang="en-US" dirty="0">
              <a:effectLst/>
              <a:latin typeface="+mj-lt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hy-AM" dirty="0">
                <a:effectLst/>
                <a:latin typeface="+mj-lt"/>
                <a:ea typeface="Microsoft YaHei" panose="020B0503020204020204" pitchFamily="34" charset="-122"/>
                <a:cs typeface="Microsoft YaHei" panose="020B0503020204020204" pitchFamily="34" charset="-122"/>
              </a:rPr>
              <a:t>Կախված աուդիոֆայլի որակից </a:t>
            </a:r>
            <a:r>
              <a:rPr lang="hy-AM" dirty="0">
                <a:latin typeface="+mj-lt"/>
                <a:ea typeface="Microsoft YaHei" panose="020B0503020204020204" pitchFamily="34" charset="-122"/>
                <a:cs typeface="Microsoft YaHei" panose="020B0503020204020204" pitchFamily="34" charset="-122"/>
              </a:rPr>
              <a:t>և, հետևաբար, ստացված </a:t>
            </a:r>
            <a:r>
              <a:rPr lang="hy-AM" dirty="0">
                <a:effectLst/>
                <a:latin typeface="+mj-lt"/>
                <a:ea typeface="Microsoft YaHei" panose="020B0503020204020204" pitchFamily="34" charset="-122"/>
                <a:cs typeface="Microsoft YaHei" panose="020B0503020204020204" pitchFamily="34" charset="-122"/>
              </a:rPr>
              <a:t> հատկանիշներից աուդիոֆայլի վատ բնութագրում, և որպես հետևանք՝ խորը կապերի փնտրման անարդյունավետություն </a:t>
            </a:r>
            <a:endParaRPr lang="ru-RU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93BC6B-3505-75FE-8775-BB537F6DEDA9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13226" y="1077825"/>
            <a:ext cx="3760200" cy="467100"/>
          </a:xfrm>
        </p:spPr>
        <p:txBody>
          <a:bodyPr/>
          <a:lstStyle/>
          <a:p>
            <a:r>
              <a:rPr lang="hy-AM" dirty="0"/>
              <a:t>Առավելություններ</a:t>
            </a:r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2BC67C-AD45-AF33-73C7-6C0737D6F38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663819" y="1077825"/>
            <a:ext cx="3760200" cy="467100"/>
          </a:xfrm>
        </p:spPr>
        <p:txBody>
          <a:bodyPr/>
          <a:lstStyle/>
          <a:p>
            <a:r>
              <a:rPr lang="hy-AM" dirty="0"/>
              <a:t>Թերություններ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1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  <p:bldP spid="3" grpId="0" build="p"/>
      <p:bldP spid="3" grpId="1" build="p"/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A7E0-133B-E6A0-6B90-4E4C16163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B009-746E-57BB-EA52-A9078B29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587" y="479040"/>
            <a:ext cx="4292826" cy="634500"/>
          </a:xfrm>
        </p:spPr>
        <p:txBody>
          <a:bodyPr/>
          <a:lstStyle/>
          <a:p>
            <a:pPr algn="ctr"/>
            <a:r>
              <a:rPr lang="hy-AM" sz="1800" b="0" dirty="0">
                <a:latin typeface="Sylfaen" panose="010A0502050306030303" pitchFamily="18" charset="0"/>
              </a:rPr>
              <a:t>Կոնվոլյուցիոն նյարդային ցանց </a:t>
            </a:r>
            <a:r>
              <a:rPr lang="en-US" sz="1800" b="0" dirty="0">
                <a:latin typeface="Sylfaen" panose="010A0502050306030303" pitchFamily="18" charset="0"/>
              </a:rPr>
              <a:t>(CNN)</a:t>
            </a:r>
            <a:endParaRPr lang="ru-RU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4AAEFD-B479-AD04-C0C5-D2BD340B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20" y="1834297"/>
            <a:ext cx="5928360" cy="22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86EA6-2FB7-0A00-2AD4-D84836E9A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73D4B89-078A-2320-CD08-0D1BEE709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6" y="752545"/>
            <a:ext cx="3760200" cy="2952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y-AM" dirty="0">
                <a:latin typeface="+mj-lt"/>
              </a:rPr>
              <a:t>29 կոնվոլյուցիոն շերտեր, MaxPooling շերտեր, դասակարգման շերտեր(Classification) և վերջնական ամբողջությամբ միացված հավանական բաշխման(probabilistic distribution) շերտ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hy-AM" dirty="0">
                <a:latin typeface="+mj-lt"/>
              </a:rPr>
              <a:t>կարող է ինքնուրույն սովորել հատկանիշներ՝ առանց ձեռքով նախագծված ֆունկցիաների, ինչպես նաև ցուցաբերում է բարձր ճշգրտություն օրինաչափությունների հայտնաբերման գործում</a:t>
            </a:r>
            <a:endParaRPr lang="ru-RU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277C8-5404-0A50-2CF7-E299C139FDE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63819" y="773570"/>
            <a:ext cx="3760200" cy="2952900"/>
          </a:xfrm>
        </p:spPr>
        <p:txBody>
          <a:bodyPr/>
          <a:lstStyle/>
          <a:p>
            <a:r>
              <a:rPr lang="hy-AM" dirty="0">
                <a:latin typeface="+mj-lt"/>
              </a:rPr>
              <a:t>Անհրաժեշտ են էականորեն ավելի շատ ու բազմազան տվյալներ</a:t>
            </a:r>
            <a:r>
              <a:rPr lang="en-US" dirty="0">
                <a:latin typeface="+mj-lt"/>
              </a:rPr>
              <a:t> </a:t>
            </a:r>
            <a:r>
              <a:rPr lang="hy-AM" dirty="0">
                <a:latin typeface="+mj-lt"/>
              </a:rPr>
              <a:t>և մեծ հաշվողական հզորություններ</a:t>
            </a:r>
          </a:p>
          <a:p>
            <a:r>
              <a:rPr lang="hy-AM" dirty="0">
                <a:latin typeface="+mj-lt"/>
              </a:rPr>
              <a:t>Մեծ է նաև գերուսուցանման առաջացման ռիսկը, օրինակ՝ տվյալների անհամաչափ բաշխվածության պատճառով</a:t>
            </a:r>
            <a:endParaRPr lang="ru-RU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3DD865-2741-B77C-CBA9-3729FD676421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13226" y="132945"/>
            <a:ext cx="3760200" cy="467100"/>
          </a:xfrm>
        </p:spPr>
        <p:txBody>
          <a:bodyPr/>
          <a:lstStyle/>
          <a:p>
            <a:r>
              <a:rPr lang="hy-AM" dirty="0"/>
              <a:t>Առավելություններ</a:t>
            </a:r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90B280-5633-22E9-0CA7-9ECE7C13B1D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663819" y="132945"/>
            <a:ext cx="3760200" cy="467100"/>
          </a:xfrm>
        </p:spPr>
        <p:txBody>
          <a:bodyPr/>
          <a:lstStyle/>
          <a:p>
            <a:r>
              <a:rPr lang="hy-AM" dirty="0"/>
              <a:t>Թերություններ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21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182C6-710D-CD2E-8463-34C43981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DB58-B5C7-4787-8FE1-B3A655E0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587" y="184400"/>
            <a:ext cx="4292826" cy="634500"/>
          </a:xfrm>
        </p:spPr>
        <p:txBody>
          <a:bodyPr/>
          <a:lstStyle/>
          <a:p>
            <a:pPr algn="ctr"/>
            <a:r>
              <a:rPr lang="en-US" sz="2000" b="0" dirty="0"/>
              <a:t>Wav2Vec2</a:t>
            </a:r>
            <a:endParaRPr lang="ru-RU" sz="2000" b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01929-0981-63BC-1EEE-5247A58B3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22" y="612511"/>
            <a:ext cx="7243557" cy="432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AA0A-D458-4E7A-A617-18345C9CD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F7067E8-704D-8C1A-7EDE-02F734720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613" y="1287117"/>
            <a:ext cx="3760200" cy="29529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hy-AM" dirty="0">
                <a:latin typeface="+mj-lt"/>
              </a:rPr>
              <a:t>Օգտագործում է խոր նյարդային ցանցեր աշխատելով բուն աուդիոֆայլի հետ, կարող է տարբերել արտասանության ձևը, ինտոնացիան, շեշտադրումը և այլն</a:t>
            </a:r>
            <a:endParaRPr lang="en-US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hy-AM" dirty="0">
                <a:latin typeface="+mj-lt"/>
              </a:rPr>
              <a:t>Հատկապես օգտակար է, երբ ուզում ենք օգտագործել ամբողջ աուդիոֆայլը՝ առանց միջանկյալ քայլերի</a:t>
            </a:r>
            <a:endParaRPr lang="ru-RU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FF100-30D0-963F-7AB5-EFCAE35046F1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67187" y="1287117"/>
            <a:ext cx="3760200" cy="2952900"/>
          </a:xfrm>
        </p:spPr>
        <p:txBody>
          <a:bodyPr/>
          <a:lstStyle/>
          <a:p>
            <a:r>
              <a:rPr lang="hy-AM" dirty="0">
                <a:effectLst/>
                <a:latin typeface="+mj-lt"/>
                <a:ea typeface="Times New Roman" panose="02020603050405020304" pitchFamily="18" charset="0"/>
                <a:cs typeface="Sylfaen" panose="010A0502050306030303" pitchFamily="18" charset="0"/>
              </a:rPr>
              <a:t>Պահանջկոտ է ռեսուրսների նկատմամբ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Sylfaen" panose="010A0502050306030303" pitchFamily="18" charset="0"/>
              </a:rPr>
              <a:t>(</a:t>
            </a:r>
            <a:r>
              <a:rPr lang="hy-AM" dirty="0">
                <a:latin typeface="+mj-lt"/>
                <a:ea typeface="Times New Roman" panose="02020603050405020304" pitchFamily="18" charset="0"/>
                <a:cs typeface="Sylfaen" panose="010A0502050306030303" pitchFamily="18" charset="0"/>
              </a:rPr>
              <a:t>օրինակ կարող է անհրաժեշտ լինել հզոր տեսաքարտ </a:t>
            </a:r>
            <a:r>
              <a:rPr lang="en-US" dirty="0">
                <a:effectLst/>
                <a:latin typeface="+mj-lt"/>
                <a:ea typeface="Times New Roman" panose="02020603050405020304" pitchFamily="18" charset="0"/>
                <a:cs typeface="Sylfaen" panose="010A0502050306030303" pitchFamily="18" charset="0"/>
              </a:rPr>
              <a:t>(GPU))</a:t>
            </a:r>
            <a:endParaRPr lang="en-US" dirty="0">
              <a:effectLst/>
              <a:latin typeface="+mj-lt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r>
              <a:rPr lang="hy-AM" dirty="0">
                <a:effectLst/>
                <a:latin typeface="+mj-lt"/>
                <a:ea typeface="Microsoft YaHei" panose="020B0503020204020204" pitchFamily="34" charset="-122"/>
                <a:cs typeface="Microsoft YaHei" panose="020B0503020204020204" pitchFamily="34" charset="-122"/>
              </a:rPr>
              <a:t>Կիրառումն ու թարգմանությունը պահանջում են բավական փորձառություն</a:t>
            </a:r>
            <a:endParaRPr lang="ru-RU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D6A513-2DA6-6165-21B1-0C5E6AE337A8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13226" y="718317"/>
            <a:ext cx="3760200" cy="467100"/>
          </a:xfrm>
        </p:spPr>
        <p:txBody>
          <a:bodyPr/>
          <a:lstStyle/>
          <a:p>
            <a:r>
              <a:rPr lang="hy-AM" dirty="0"/>
              <a:t>Առավելություններ</a:t>
            </a:r>
            <a:endParaRPr lang="ru-R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CA0692-30C6-DF33-689C-CFD016C33BF8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4663819" y="718317"/>
            <a:ext cx="3760200" cy="467100"/>
          </a:xfrm>
        </p:spPr>
        <p:txBody>
          <a:bodyPr/>
          <a:lstStyle/>
          <a:p>
            <a:r>
              <a:rPr lang="hy-AM" dirty="0"/>
              <a:t>Թերություններ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16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  <p:bldP spid="3" grpId="0" build="p"/>
      <p:bldP spid="3" grpId="1" build="p"/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>
          <a:extLst>
            <a:ext uri="{FF2B5EF4-FFF2-40B4-BE49-F238E27FC236}">
              <a16:creationId xmlns:a16="http://schemas.microsoft.com/office/drawing/2014/main" id="{FF8ABA46-B0CD-9CA3-B8F3-DDAABC3E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2;p37">
            <a:extLst>
              <a:ext uri="{FF2B5EF4-FFF2-40B4-BE49-F238E27FC236}">
                <a16:creationId xmlns:a16="http://schemas.microsoft.com/office/drawing/2014/main" id="{95A768FF-CE52-7DBF-596D-56A7DAF4510E}"/>
              </a:ext>
            </a:extLst>
          </p:cNvPr>
          <p:cNvSpPr/>
          <p:nvPr/>
        </p:nvSpPr>
        <p:spPr>
          <a:xfrm>
            <a:off x="843545" y="3372257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>
            <a:extLst>
              <a:ext uri="{FF2B5EF4-FFF2-40B4-BE49-F238E27FC236}">
                <a16:creationId xmlns:a16="http://schemas.microsoft.com/office/drawing/2014/main" id="{75256D51-0576-6B77-3326-CB8784BB96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788" y="971817"/>
            <a:ext cx="1550100" cy="14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338" name="Google Shape;338;p35">
            <a:extLst>
              <a:ext uri="{FF2B5EF4-FFF2-40B4-BE49-F238E27FC236}">
                <a16:creationId xmlns:a16="http://schemas.microsoft.com/office/drawing/2014/main" id="{5712CC4A-EB57-24BD-D8AA-B3D60083C59D}"/>
              </a:ext>
            </a:extLst>
          </p:cNvPr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>
            <a:extLst>
              <a:ext uri="{FF2B5EF4-FFF2-40B4-BE49-F238E27FC236}">
                <a16:creationId xmlns:a16="http://schemas.microsoft.com/office/drawing/2014/main" id="{59A43885-544E-EFDE-5BFF-BEF6B2E7B66F}"/>
              </a:ext>
            </a:extLst>
          </p:cNvPr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>
            <a:extLst>
              <a:ext uri="{FF2B5EF4-FFF2-40B4-BE49-F238E27FC236}">
                <a16:creationId xmlns:a16="http://schemas.microsoft.com/office/drawing/2014/main" id="{74C04D6E-9221-2D8F-A5D5-C789E1170D43}"/>
              </a:ext>
            </a:extLst>
          </p:cNvPr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2;p37">
            <a:extLst>
              <a:ext uri="{FF2B5EF4-FFF2-40B4-BE49-F238E27FC236}">
                <a16:creationId xmlns:a16="http://schemas.microsoft.com/office/drawing/2014/main" id="{ADCB2442-07E3-EB42-DFB3-7437A25CB3C8}"/>
              </a:ext>
            </a:extLst>
          </p:cNvPr>
          <p:cNvSpPr/>
          <p:nvPr/>
        </p:nvSpPr>
        <p:spPr>
          <a:xfrm>
            <a:off x="6826911" y="1573836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extLst>
              <a:ext uri="{FF2B5EF4-FFF2-40B4-BE49-F238E27FC236}">
                <a16:creationId xmlns:a16="http://schemas.microsoft.com/office/drawing/2014/main" id="{CCF81FFF-193F-756B-5DF6-4FC25A13F28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1953" y="2383617"/>
            <a:ext cx="6679770" cy="1482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/>
              <a:t>Ստացված արդյունքների գնահատում</a:t>
            </a:r>
          </a:p>
        </p:txBody>
      </p:sp>
    </p:spTree>
    <p:extLst>
      <p:ext uri="{BB962C8B-B14F-4D97-AF65-F5344CB8AC3E}">
        <p14:creationId xmlns:p14="http://schemas.microsoft.com/office/powerpoint/2010/main" val="275050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07AF-F819-0A30-3EB7-312AA9643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BF9E9F-AE7D-67DB-E85D-EEE9C1855A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619363" y="-289069"/>
            <a:ext cx="7905274" cy="5721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B0AC8-19A6-C85E-AAB3-EEFE12DB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06" y="2254500"/>
            <a:ext cx="3793788" cy="634500"/>
          </a:xfrm>
        </p:spPr>
        <p:txBody>
          <a:bodyPr/>
          <a:lstStyle/>
          <a:p>
            <a:pPr algn="ctr"/>
            <a:r>
              <a:rPr lang="hy-AM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Մոդելների ուսուցումը մեր դատասեթի վրա</a:t>
            </a:r>
            <a:endParaRPr lang="ru-RU" sz="18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917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8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2;p37">
            <a:extLst>
              <a:ext uri="{FF2B5EF4-FFF2-40B4-BE49-F238E27FC236}">
                <a16:creationId xmlns:a16="http://schemas.microsoft.com/office/drawing/2014/main" id="{8B4C5478-CA0B-E409-0084-8DD701BC8B76}"/>
              </a:ext>
            </a:extLst>
          </p:cNvPr>
          <p:cNvSpPr/>
          <p:nvPr/>
        </p:nvSpPr>
        <p:spPr>
          <a:xfrm>
            <a:off x="843545" y="3372257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 txBox="1">
            <a:spLocks noGrp="1"/>
          </p:cNvSpPr>
          <p:nvPr>
            <p:ph type="title" idx="2"/>
          </p:nvPr>
        </p:nvSpPr>
        <p:spPr>
          <a:xfrm>
            <a:off x="2450588" y="2383613"/>
            <a:ext cx="4242600" cy="14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/>
              <a:t>Խնդրի բացատրություն</a:t>
            </a:r>
            <a:endParaRPr dirty="0"/>
          </a:p>
        </p:txBody>
      </p:sp>
      <p:sp>
        <p:nvSpPr>
          <p:cNvPr id="336" name="Google Shape;336;p35"/>
          <p:cNvSpPr txBox="1">
            <a:spLocks noGrp="1"/>
          </p:cNvSpPr>
          <p:nvPr>
            <p:ph type="title"/>
          </p:nvPr>
        </p:nvSpPr>
        <p:spPr>
          <a:xfrm>
            <a:off x="3796788" y="971817"/>
            <a:ext cx="1550100" cy="14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2;p37">
            <a:extLst>
              <a:ext uri="{FF2B5EF4-FFF2-40B4-BE49-F238E27FC236}">
                <a16:creationId xmlns:a16="http://schemas.microsoft.com/office/drawing/2014/main" id="{00EFA109-990F-D629-CD4D-02CEC0D71437}"/>
              </a:ext>
            </a:extLst>
          </p:cNvPr>
          <p:cNvSpPr/>
          <p:nvPr/>
        </p:nvSpPr>
        <p:spPr>
          <a:xfrm>
            <a:off x="6826911" y="1573836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6F869B-195A-30B6-DE10-E9F81DDF15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3522345" y="-3286732"/>
            <a:ext cx="16188690" cy="117169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27E83-84EE-BF2A-A482-7AE11AE9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2476"/>
            <a:ext cx="7704000" cy="419026"/>
          </a:xfrm>
        </p:spPr>
        <p:txBody>
          <a:bodyPr/>
          <a:lstStyle/>
          <a:p>
            <a:pPr algn="ctr"/>
            <a:r>
              <a:rPr lang="en-US" sz="1600" dirty="0"/>
              <a:t>Random Forest</a:t>
            </a:r>
            <a:endParaRPr lang="ru-RU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DB5E1-0BB9-D27B-874B-72C5DF01F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458">
            <a:off x="365758" y="742982"/>
            <a:ext cx="8646160" cy="2948752"/>
          </a:xfrm>
        </p:spPr>
        <p:txBody>
          <a:bodyPr/>
          <a:lstStyle/>
          <a:p>
            <a:pPr marL="139700" indent="0">
              <a:buNone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Հիմնական հիպերպարամետրերը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39700" indent="0">
              <a:buNone/>
            </a:pPr>
            <a:endParaRPr lang="hy-AM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n_estimators</a:t>
            </a:r>
            <a:r>
              <a:rPr lang="hy-AM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որքան ծառ պիտի ստեղծի մոդելը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max_depth</a:t>
            </a:r>
            <a:r>
              <a:rPr lang="hy-AM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առավելագույն խորություն ծառերի համար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min_samples_split</a:t>
            </a:r>
            <a:r>
              <a:rPr lang="hy-AM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նվազագույն նմուշների քանակը, որը թույլ է տալիս բաժանել ծառի հանգույցը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class_weight</a:t>
            </a:r>
            <a:r>
              <a:rPr lang="hy-AM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— կիրառվում է, երբ դասերի միջև անհավասարաչափ բաշխվածություն կա</a:t>
            </a:r>
          </a:p>
          <a:p>
            <a:pPr marL="139700" indent="0">
              <a:buNone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oogle Shape;10222;p78">
            <a:extLst>
              <a:ext uri="{FF2B5EF4-FFF2-40B4-BE49-F238E27FC236}">
                <a16:creationId xmlns:a16="http://schemas.microsoft.com/office/drawing/2014/main" id="{9DADB171-E6D6-A71D-028F-373C30134862}"/>
              </a:ext>
            </a:extLst>
          </p:cNvPr>
          <p:cNvSpPr/>
          <p:nvPr/>
        </p:nvSpPr>
        <p:spPr>
          <a:xfrm>
            <a:off x="367734" y="1381075"/>
            <a:ext cx="471471" cy="473920"/>
          </a:xfrm>
          <a:custGeom>
            <a:avLst/>
            <a:gdLst/>
            <a:ahLst/>
            <a:cxnLst/>
            <a:rect l="l" t="t" r="r" b="b"/>
            <a:pathLst>
              <a:path w="12131" h="12194" extrusionOk="0">
                <a:moveTo>
                  <a:pt x="4632" y="725"/>
                </a:moveTo>
                <a:cubicBezTo>
                  <a:pt x="5609" y="725"/>
                  <a:pt x="6396" y="1513"/>
                  <a:pt x="6396" y="2490"/>
                </a:cubicBezTo>
                <a:cubicBezTo>
                  <a:pt x="6365" y="2679"/>
                  <a:pt x="6522" y="2836"/>
                  <a:pt x="6680" y="2899"/>
                </a:cubicBezTo>
                <a:cubicBezTo>
                  <a:pt x="7341" y="2994"/>
                  <a:pt x="7814" y="3592"/>
                  <a:pt x="7814" y="4317"/>
                </a:cubicBezTo>
                <a:cubicBezTo>
                  <a:pt x="7814" y="4695"/>
                  <a:pt x="7656" y="5042"/>
                  <a:pt x="7404" y="5325"/>
                </a:cubicBezTo>
                <a:cubicBezTo>
                  <a:pt x="7184" y="5483"/>
                  <a:pt x="7278" y="5798"/>
                  <a:pt x="7530" y="5924"/>
                </a:cubicBezTo>
                <a:cubicBezTo>
                  <a:pt x="8129" y="6207"/>
                  <a:pt x="8539" y="6869"/>
                  <a:pt x="8539" y="7530"/>
                </a:cubicBezTo>
                <a:cubicBezTo>
                  <a:pt x="8539" y="8507"/>
                  <a:pt x="7751" y="9295"/>
                  <a:pt x="6774" y="9295"/>
                </a:cubicBezTo>
                <a:lnTo>
                  <a:pt x="4979" y="9295"/>
                </a:lnTo>
                <a:lnTo>
                  <a:pt x="4979" y="6932"/>
                </a:lnTo>
                <a:lnTo>
                  <a:pt x="6333" y="5609"/>
                </a:lnTo>
                <a:cubicBezTo>
                  <a:pt x="6491" y="5451"/>
                  <a:pt x="6491" y="5231"/>
                  <a:pt x="6333" y="5073"/>
                </a:cubicBezTo>
                <a:cubicBezTo>
                  <a:pt x="6254" y="4994"/>
                  <a:pt x="6168" y="4955"/>
                  <a:pt x="6081" y="4955"/>
                </a:cubicBezTo>
                <a:cubicBezTo>
                  <a:pt x="5995" y="4955"/>
                  <a:pt x="5908" y="4994"/>
                  <a:pt x="5829" y="5073"/>
                </a:cubicBezTo>
                <a:lnTo>
                  <a:pt x="4979" y="5924"/>
                </a:lnTo>
                <a:lnTo>
                  <a:pt x="4979" y="2490"/>
                </a:lnTo>
                <a:cubicBezTo>
                  <a:pt x="4979" y="2301"/>
                  <a:pt x="4821" y="2143"/>
                  <a:pt x="4632" y="2143"/>
                </a:cubicBezTo>
                <a:cubicBezTo>
                  <a:pt x="4443" y="2143"/>
                  <a:pt x="4285" y="2301"/>
                  <a:pt x="4285" y="2490"/>
                </a:cubicBezTo>
                <a:lnTo>
                  <a:pt x="4285" y="4506"/>
                </a:lnTo>
                <a:lnTo>
                  <a:pt x="3466" y="3655"/>
                </a:lnTo>
                <a:cubicBezTo>
                  <a:pt x="3388" y="3577"/>
                  <a:pt x="3293" y="3537"/>
                  <a:pt x="3198" y="3537"/>
                </a:cubicBezTo>
                <a:cubicBezTo>
                  <a:pt x="3104" y="3537"/>
                  <a:pt x="3009" y="3577"/>
                  <a:pt x="2931" y="3655"/>
                </a:cubicBezTo>
                <a:cubicBezTo>
                  <a:pt x="2773" y="3844"/>
                  <a:pt x="2773" y="4033"/>
                  <a:pt x="2931" y="4191"/>
                </a:cubicBezTo>
                <a:lnTo>
                  <a:pt x="4285" y="5514"/>
                </a:lnTo>
                <a:lnTo>
                  <a:pt x="4285" y="7373"/>
                </a:lnTo>
                <a:lnTo>
                  <a:pt x="3466" y="6554"/>
                </a:lnTo>
                <a:cubicBezTo>
                  <a:pt x="3388" y="6475"/>
                  <a:pt x="3293" y="6436"/>
                  <a:pt x="3198" y="6436"/>
                </a:cubicBezTo>
                <a:cubicBezTo>
                  <a:pt x="3104" y="6436"/>
                  <a:pt x="3009" y="6475"/>
                  <a:pt x="2931" y="6554"/>
                </a:cubicBezTo>
                <a:cubicBezTo>
                  <a:pt x="2773" y="6711"/>
                  <a:pt x="2773" y="6900"/>
                  <a:pt x="2931" y="7058"/>
                </a:cubicBezTo>
                <a:lnTo>
                  <a:pt x="4285" y="8413"/>
                </a:lnTo>
                <a:lnTo>
                  <a:pt x="4285" y="9295"/>
                </a:lnTo>
                <a:lnTo>
                  <a:pt x="2521" y="9295"/>
                </a:lnTo>
                <a:cubicBezTo>
                  <a:pt x="1513" y="9295"/>
                  <a:pt x="694" y="8507"/>
                  <a:pt x="694" y="7530"/>
                </a:cubicBezTo>
                <a:cubicBezTo>
                  <a:pt x="694" y="6837"/>
                  <a:pt x="1103" y="6207"/>
                  <a:pt x="1734" y="5924"/>
                </a:cubicBezTo>
                <a:cubicBezTo>
                  <a:pt x="1954" y="5798"/>
                  <a:pt x="1986" y="5514"/>
                  <a:pt x="1828" y="5325"/>
                </a:cubicBezTo>
                <a:cubicBezTo>
                  <a:pt x="1576" y="5042"/>
                  <a:pt x="1418" y="4695"/>
                  <a:pt x="1418" y="4317"/>
                </a:cubicBezTo>
                <a:cubicBezTo>
                  <a:pt x="1418" y="3624"/>
                  <a:pt x="1891" y="3057"/>
                  <a:pt x="2584" y="2899"/>
                </a:cubicBezTo>
                <a:cubicBezTo>
                  <a:pt x="2742" y="2836"/>
                  <a:pt x="2899" y="2679"/>
                  <a:pt x="2868" y="2490"/>
                </a:cubicBezTo>
                <a:cubicBezTo>
                  <a:pt x="2868" y="1513"/>
                  <a:pt x="3655" y="725"/>
                  <a:pt x="4632" y="725"/>
                </a:cubicBezTo>
                <a:close/>
                <a:moveTo>
                  <a:pt x="7467" y="725"/>
                </a:moveTo>
                <a:cubicBezTo>
                  <a:pt x="8444" y="725"/>
                  <a:pt x="9295" y="1513"/>
                  <a:pt x="9232" y="2584"/>
                </a:cubicBezTo>
                <a:cubicBezTo>
                  <a:pt x="9232" y="2742"/>
                  <a:pt x="9358" y="2899"/>
                  <a:pt x="9515" y="2931"/>
                </a:cubicBezTo>
                <a:cubicBezTo>
                  <a:pt x="10177" y="3057"/>
                  <a:pt x="10712" y="3624"/>
                  <a:pt x="10712" y="4348"/>
                </a:cubicBezTo>
                <a:cubicBezTo>
                  <a:pt x="10712" y="4726"/>
                  <a:pt x="10555" y="5105"/>
                  <a:pt x="10271" y="5357"/>
                </a:cubicBezTo>
                <a:cubicBezTo>
                  <a:pt x="10082" y="5514"/>
                  <a:pt x="10145" y="5829"/>
                  <a:pt x="10397" y="5955"/>
                </a:cubicBezTo>
                <a:cubicBezTo>
                  <a:pt x="11027" y="6239"/>
                  <a:pt x="11406" y="6900"/>
                  <a:pt x="11406" y="7562"/>
                </a:cubicBezTo>
                <a:cubicBezTo>
                  <a:pt x="11406" y="8570"/>
                  <a:pt x="10586" y="9358"/>
                  <a:pt x="9610" y="9358"/>
                </a:cubicBezTo>
                <a:lnTo>
                  <a:pt x="8507" y="9358"/>
                </a:lnTo>
                <a:cubicBezTo>
                  <a:pt x="8980" y="8885"/>
                  <a:pt x="9232" y="8224"/>
                  <a:pt x="9232" y="7562"/>
                </a:cubicBezTo>
                <a:cubicBezTo>
                  <a:pt x="9232" y="6743"/>
                  <a:pt x="8854" y="5987"/>
                  <a:pt x="8192" y="5514"/>
                </a:cubicBezTo>
                <a:cubicBezTo>
                  <a:pt x="8413" y="5168"/>
                  <a:pt x="8539" y="4789"/>
                  <a:pt x="8539" y="4348"/>
                </a:cubicBezTo>
                <a:cubicBezTo>
                  <a:pt x="8539" y="3435"/>
                  <a:pt x="7940" y="2616"/>
                  <a:pt x="7089" y="2332"/>
                </a:cubicBezTo>
                <a:cubicBezTo>
                  <a:pt x="7058" y="1828"/>
                  <a:pt x="6837" y="1387"/>
                  <a:pt x="6554" y="1009"/>
                </a:cubicBezTo>
                <a:cubicBezTo>
                  <a:pt x="6837" y="788"/>
                  <a:pt x="7152" y="725"/>
                  <a:pt x="7467" y="725"/>
                </a:cubicBezTo>
                <a:close/>
                <a:moveTo>
                  <a:pt x="7121" y="10019"/>
                </a:moveTo>
                <a:lnTo>
                  <a:pt x="7121" y="11469"/>
                </a:lnTo>
                <a:lnTo>
                  <a:pt x="4979" y="11469"/>
                </a:lnTo>
                <a:lnTo>
                  <a:pt x="4979" y="10019"/>
                </a:lnTo>
                <a:close/>
                <a:moveTo>
                  <a:pt x="4632" y="1"/>
                </a:moveTo>
                <a:cubicBezTo>
                  <a:pt x="3340" y="1"/>
                  <a:pt x="2269" y="1009"/>
                  <a:pt x="2175" y="2301"/>
                </a:cubicBezTo>
                <a:cubicBezTo>
                  <a:pt x="1292" y="2616"/>
                  <a:pt x="694" y="3403"/>
                  <a:pt x="694" y="4317"/>
                </a:cubicBezTo>
                <a:cubicBezTo>
                  <a:pt x="694" y="4726"/>
                  <a:pt x="820" y="5136"/>
                  <a:pt x="1072" y="5483"/>
                </a:cubicBezTo>
                <a:cubicBezTo>
                  <a:pt x="379" y="5955"/>
                  <a:pt x="1" y="6711"/>
                  <a:pt x="1" y="7530"/>
                </a:cubicBezTo>
                <a:cubicBezTo>
                  <a:pt x="1" y="8917"/>
                  <a:pt x="1135" y="10019"/>
                  <a:pt x="2521" y="10019"/>
                </a:cubicBezTo>
                <a:lnTo>
                  <a:pt x="4285" y="10019"/>
                </a:lnTo>
                <a:lnTo>
                  <a:pt x="4285" y="11469"/>
                </a:lnTo>
                <a:lnTo>
                  <a:pt x="2521" y="11469"/>
                </a:lnTo>
                <a:cubicBezTo>
                  <a:pt x="2332" y="11469"/>
                  <a:pt x="2175" y="11626"/>
                  <a:pt x="2175" y="11815"/>
                </a:cubicBezTo>
                <a:cubicBezTo>
                  <a:pt x="2175" y="12036"/>
                  <a:pt x="2332" y="12193"/>
                  <a:pt x="2521" y="12193"/>
                </a:cubicBezTo>
                <a:lnTo>
                  <a:pt x="9641" y="12193"/>
                </a:lnTo>
                <a:cubicBezTo>
                  <a:pt x="9830" y="12193"/>
                  <a:pt x="9988" y="12036"/>
                  <a:pt x="9988" y="11815"/>
                </a:cubicBezTo>
                <a:cubicBezTo>
                  <a:pt x="9988" y="11626"/>
                  <a:pt x="9830" y="11469"/>
                  <a:pt x="9641" y="11469"/>
                </a:cubicBezTo>
                <a:lnTo>
                  <a:pt x="7877" y="11469"/>
                </a:lnTo>
                <a:lnTo>
                  <a:pt x="7877" y="10019"/>
                </a:lnTo>
                <a:lnTo>
                  <a:pt x="9610" y="10019"/>
                </a:lnTo>
                <a:cubicBezTo>
                  <a:pt x="10964" y="10019"/>
                  <a:pt x="12130" y="8917"/>
                  <a:pt x="12130" y="7530"/>
                </a:cubicBezTo>
                <a:cubicBezTo>
                  <a:pt x="12130" y="6711"/>
                  <a:pt x="11721" y="5955"/>
                  <a:pt x="11059" y="5483"/>
                </a:cubicBezTo>
                <a:cubicBezTo>
                  <a:pt x="11280" y="5136"/>
                  <a:pt x="11406" y="4726"/>
                  <a:pt x="11406" y="4317"/>
                </a:cubicBezTo>
                <a:cubicBezTo>
                  <a:pt x="11406" y="3403"/>
                  <a:pt x="10838" y="2584"/>
                  <a:pt x="9956" y="2301"/>
                </a:cubicBezTo>
                <a:cubicBezTo>
                  <a:pt x="9830" y="1040"/>
                  <a:pt x="8791" y="1"/>
                  <a:pt x="7467" y="1"/>
                </a:cubicBezTo>
                <a:cubicBezTo>
                  <a:pt x="6963" y="1"/>
                  <a:pt x="6459" y="158"/>
                  <a:pt x="6050" y="442"/>
                </a:cubicBezTo>
                <a:cubicBezTo>
                  <a:pt x="5672" y="158"/>
                  <a:pt x="5168" y="1"/>
                  <a:pt x="4632" y="1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8797;p74">
            <a:extLst>
              <a:ext uri="{FF2B5EF4-FFF2-40B4-BE49-F238E27FC236}">
                <a16:creationId xmlns:a16="http://schemas.microsoft.com/office/drawing/2014/main" id="{B06E8C67-1024-8F3D-7AB2-39F3749AD14A}"/>
              </a:ext>
            </a:extLst>
          </p:cNvPr>
          <p:cNvSpPr/>
          <p:nvPr/>
        </p:nvSpPr>
        <p:spPr>
          <a:xfrm>
            <a:off x="367734" y="1989118"/>
            <a:ext cx="374678" cy="372353"/>
          </a:xfrm>
          <a:custGeom>
            <a:avLst/>
            <a:gdLst/>
            <a:ahLst/>
            <a:cxnLst/>
            <a:rect l="l" t="t" r="r" b="b"/>
            <a:pathLst>
              <a:path w="12729" h="12650" extrusionOk="0">
                <a:moveTo>
                  <a:pt x="9326" y="1000"/>
                </a:moveTo>
                <a:lnTo>
                  <a:pt x="11657" y="3332"/>
                </a:lnTo>
                <a:lnTo>
                  <a:pt x="3403" y="11617"/>
                </a:lnTo>
                <a:lnTo>
                  <a:pt x="1072" y="9286"/>
                </a:lnTo>
                <a:lnTo>
                  <a:pt x="2521" y="7837"/>
                </a:lnTo>
                <a:lnTo>
                  <a:pt x="3403" y="8688"/>
                </a:lnTo>
                <a:cubicBezTo>
                  <a:pt x="3482" y="8766"/>
                  <a:pt x="3584" y="8806"/>
                  <a:pt x="3686" y="8806"/>
                </a:cubicBezTo>
                <a:cubicBezTo>
                  <a:pt x="3789" y="8806"/>
                  <a:pt x="3891" y="8766"/>
                  <a:pt x="3970" y="8688"/>
                </a:cubicBezTo>
                <a:cubicBezTo>
                  <a:pt x="4128" y="8530"/>
                  <a:pt x="4128" y="8278"/>
                  <a:pt x="3970" y="8089"/>
                </a:cubicBezTo>
                <a:lnTo>
                  <a:pt x="3119" y="7238"/>
                </a:lnTo>
                <a:lnTo>
                  <a:pt x="4191" y="6167"/>
                </a:lnTo>
                <a:lnTo>
                  <a:pt x="5041" y="7049"/>
                </a:lnTo>
                <a:cubicBezTo>
                  <a:pt x="5120" y="7128"/>
                  <a:pt x="5230" y="7167"/>
                  <a:pt x="5340" y="7167"/>
                </a:cubicBezTo>
                <a:cubicBezTo>
                  <a:pt x="5451" y="7167"/>
                  <a:pt x="5561" y="7128"/>
                  <a:pt x="5640" y="7049"/>
                </a:cubicBezTo>
                <a:cubicBezTo>
                  <a:pt x="5797" y="6892"/>
                  <a:pt x="5797" y="6608"/>
                  <a:pt x="5640" y="6451"/>
                </a:cubicBezTo>
                <a:lnTo>
                  <a:pt x="4758" y="5600"/>
                </a:lnTo>
                <a:lnTo>
                  <a:pt x="5829" y="4529"/>
                </a:lnTo>
                <a:lnTo>
                  <a:pt x="6711" y="5380"/>
                </a:lnTo>
                <a:cubicBezTo>
                  <a:pt x="6790" y="5458"/>
                  <a:pt x="6892" y="5498"/>
                  <a:pt x="6994" y="5498"/>
                </a:cubicBezTo>
                <a:cubicBezTo>
                  <a:pt x="7097" y="5498"/>
                  <a:pt x="7199" y="5458"/>
                  <a:pt x="7278" y="5380"/>
                </a:cubicBezTo>
                <a:cubicBezTo>
                  <a:pt x="7436" y="5222"/>
                  <a:pt x="7436" y="4970"/>
                  <a:pt x="7278" y="4812"/>
                </a:cubicBezTo>
                <a:lnTo>
                  <a:pt x="6427" y="3930"/>
                </a:lnTo>
                <a:lnTo>
                  <a:pt x="7499" y="2859"/>
                </a:lnTo>
                <a:lnTo>
                  <a:pt x="8349" y="3741"/>
                </a:lnTo>
                <a:cubicBezTo>
                  <a:pt x="8428" y="3820"/>
                  <a:pt x="8538" y="3859"/>
                  <a:pt x="8648" y="3859"/>
                </a:cubicBezTo>
                <a:cubicBezTo>
                  <a:pt x="8759" y="3859"/>
                  <a:pt x="8869" y="3820"/>
                  <a:pt x="8948" y="3741"/>
                </a:cubicBezTo>
                <a:cubicBezTo>
                  <a:pt x="9105" y="3584"/>
                  <a:pt x="9105" y="3300"/>
                  <a:pt x="8948" y="3143"/>
                </a:cubicBezTo>
                <a:lnTo>
                  <a:pt x="8066" y="2292"/>
                </a:lnTo>
                <a:lnTo>
                  <a:pt x="9326" y="1000"/>
                </a:lnTo>
                <a:close/>
                <a:moveTo>
                  <a:pt x="9357" y="0"/>
                </a:moveTo>
                <a:cubicBezTo>
                  <a:pt x="9255" y="0"/>
                  <a:pt x="9153" y="39"/>
                  <a:pt x="9074" y="118"/>
                </a:cubicBezTo>
                <a:lnTo>
                  <a:pt x="7247" y="1914"/>
                </a:lnTo>
                <a:lnTo>
                  <a:pt x="7120" y="2040"/>
                </a:lnTo>
                <a:lnTo>
                  <a:pt x="5608" y="3584"/>
                </a:lnTo>
                <a:lnTo>
                  <a:pt x="5482" y="3678"/>
                </a:lnTo>
                <a:lnTo>
                  <a:pt x="3938" y="5222"/>
                </a:lnTo>
                <a:lnTo>
                  <a:pt x="3812" y="5348"/>
                </a:lnTo>
                <a:lnTo>
                  <a:pt x="2300" y="6892"/>
                </a:lnTo>
                <a:lnTo>
                  <a:pt x="2174" y="7018"/>
                </a:lnTo>
                <a:lnTo>
                  <a:pt x="158" y="9003"/>
                </a:lnTo>
                <a:cubicBezTo>
                  <a:pt x="0" y="9160"/>
                  <a:pt x="0" y="9444"/>
                  <a:pt x="158" y="9601"/>
                </a:cubicBezTo>
                <a:lnTo>
                  <a:pt x="3088" y="12531"/>
                </a:lnTo>
                <a:cubicBezTo>
                  <a:pt x="3167" y="12610"/>
                  <a:pt x="3269" y="12649"/>
                  <a:pt x="3371" y="12649"/>
                </a:cubicBezTo>
                <a:cubicBezTo>
                  <a:pt x="3474" y="12649"/>
                  <a:pt x="3576" y="12610"/>
                  <a:pt x="3655" y="12531"/>
                </a:cubicBezTo>
                <a:lnTo>
                  <a:pt x="12539" y="3647"/>
                </a:lnTo>
                <a:cubicBezTo>
                  <a:pt x="12728" y="3458"/>
                  <a:pt x="12728" y="3174"/>
                  <a:pt x="12571" y="3017"/>
                </a:cubicBezTo>
                <a:lnTo>
                  <a:pt x="9641" y="118"/>
                </a:lnTo>
                <a:cubicBezTo>
                  <a:pt x="9562" y="39"/>
                  <a:pt x="9460" y="0"/>
                  <a:pt x="9357" y="0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783;p74">
            <a:extLst>
              <a:ext uri="{FF2B5EF4-FFF2-40B4-BE49-F238E27FC236}">
                <a16:creationId xmlns:a16="http://schemas.microsoft.com/office/drawing/2014/main" id="{C2ACBEFC-2F64-3C54-CA60-36499AC65BD7}"/>
              </a:ext>
            </a:extLst>
          </p:cNvPr>
          <p:cNvSpPr/>
          <p:nvPr/>
        </p:nvSpPr>
        <p:spPr>
          <a:xfrm>
            <a:off x="367734" y="2982668"/>
            <a:ext cx="366348" cy="373412"/>
          </a:xfrm>
          <a:custGeom>
            <a:avLst/>
            <a:gdLst/>
            <a:ahLst/>
            <a:cxnLst/>
            <a:rect l="l" t="t" r="r" b="b"/>
            <a:pathLst>
              <a:path w="12446" h="12686" extrusionOk="0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357;p75">
            <a:extLst>
              <a:ext uri="{FF2B5EF4-FFF2-40B4-BE49-F238E27FC236}">
                <a16:creationId xmlns:a16="http://schemas.microsoft.com/office/drawing/2014/main" id="{798829E0-EBBD-98B4-3DAF-BAE90E01102F}"/>
              </a:ext>
            </a:extLst>
          </p:cNvPr>
          <p:cNvSpPr/>
          <p:nvPr/>
        </p:nvSpPr>
        <p:spPr>
          <a:xfrm>
            <a:off x="367734" y="2497813"/>
            <a:ext cx="348542" cy="348513"/>
          </a:xfrm>
          <a:custGeom>
            <a:avLst/>
            <a:gdLst/>
            <a:ahLst/>
            <a:cxnLst/>
            <a:rect l="l" t="t" r="r" b="b"/>
            <a:pathLst>
              <a:path w="11816" h="11815" extrusionOk="0">
                <a:moveTo>
                  <a:pt x="6207" y="693"/>
                </a:moveTo>
                <a:cubicBezTo>
                  <a:pt x="7877" y="819"/>
                  <a:pt x="9326" y="1670"/>
                  <a:pt x="10208" y="2993"/>
                </a:cubicBezTo>
                <a:lnTo>
                  <a:pt x="6207" y="5293"/>
                </a:lnTo>
                <a:lnTo>
                  <a:pt x="6207" y="693"/>
                </a:lnTo>
                <a:close/>
                <a:moveTo>
                  <a:pt x="10555" y="3623"/>
                </a:moveTo>
                <a:cubicBezTo>
                  <a:pt x="10901" y="4316"/>
                  <a:pt x="11090" y="5104"/>
                  <a:pt x="11090" y="5923"/>
                </a:cubicBezTo>
                <a:cubicBezTo>
                  <a:pt x="11090" y="7026"/>
                  <a:pt x="10744" y="8097"/>
                  <a:pt x="10114" y="8979"/>
                </a:cubicBezTo>
                <a:lnTo>
                  <a:pt x="6491" y="5986"/>
                </a:lnTo>
                <a:lnTo>
                  <a:pt x="10555" y="3623"/>
                </a:lnTo>
                <a:close/>
                <a:moveTo>
                  <a:pt x="5546" y="693"/>
                </a:moveTo>
                <a:lnTo>
                  <a:pt x="5546" y="5892"/>
                </a:lnTo>
                <a:cubicBezTo>
                  <a:pt x="5546" y="6018"/>
                  <a:pt x="5577" y="6081"/>
                  <a:pt x="5672" y="6175"/>
                </a:cubicBezTo>
                <a:lnTo>
                  <a:pt x="9673" y="9483"/>
                </a:lnTo>
                <a:cubicBezTo>
                  <a:pt x="8728" y="10491"/>
                  <a:pt x="7373" y="11121"/>
                  <a:pt x="5892" y="11121"/>
                </a:cubicBezTo>
                <a:cubicBezTo>
                  <a:pt x="3025" y="11121"/>
                  <a:pt x="662" y="8822"/>
                  <a:pt x="662" y="5892"/>
                </a:cubicBezTo>
                <a:cubicBezTo>
                  <a:pt x="662" y="3151"/>
                  <a:pt x="2836" y="851"/>
                  <a:pt x="5546" y="693"/>
                </a:cubicBezTo>
                <a:close/>
                <a:moveTo>
                  <a:pt x="5892" y="0"/>
                </a:moveTo>
                <a:cubicBezTo>
                  <a:pt x="2647" y="0"/>
                  <a:pt x="1" y="2615"/>
                  <a:pt x="1" y="5892"/>
                </a:cubicBezTo>
                <a:cubicBezTo>
                  <a:pt x="1" y="9168"/>
                  <a:pt x="2647" y="11814"/>
                  <a:pt x="5892" y="11814"/>
                </a:cubicBezTo>
                <a:cubicBezTo>
                  <a:pt x="9169" y="11814"/>
                  <a:pt x="11815" y="9168"/>
                  <a:pt x="11815" y="5892"/>
                </a:cubicBezTo>
                <a:cubicBezTo>
                  <a:pt x="11815" y="2678"/>
                  <a:pt x="9137" y="0"/>
                  <a:pt x="5892" y="0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9257E-40F5-CADF-2784-48B96421B510}"/>
              </a:ext>
            </a:extLst>
          </p:cNvPr>
          <p:cNvSpPr txBox="1"/>
          <p:nvPr/>
        </p:nvSpPr>
        <p:spPr>
          <a:xfrm>
            <a:off x="462580" y="3571538"/>
            <a:ext cx="8195038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Հիպերպարամետրերի ընտրություն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Օգտագործվել է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GridSearchCV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՝ հիպերպարամետրերի օպտիմալ կոմբինացիաներ գտնելու համար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Արժեքները կարող էին լինել և երկընտրանքային, և դիապազոնային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69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7" grpId="1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233;p72">
            <a:extLst>
              <a:ext uri="{FF2B5EF4-FFF2-40B4-BE49-F238E27FC236}">
                <a16:creationId xmlns:a16="http://schemas.microsoft.com/office/drawing/2014/main" id="{14D26F60-BA6F-6AA8-5D54-25D893076914}"/>
              </a:ext>
            </a:extLst>
          </p:cNvPr>
          <p:cNvSpPr/>
          <p:nvPr/>
        </p:nvSpPr>
        <p:spPr>
          <a:xfrm>
            <a:off x="2123783" y="2305216"/>
            <a:ext cx="195937" cy="532240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6" y="37890"/>
                </a:cubicBezTo>
                <a:lnTo>
                  <a:pt x="7922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22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8234;p72">
            <a:extLst>
              <a:ext uri="{FF2B5EF4-FFF2-40B4-BE49-F238E27FC236}">
                <a16:creationId xmlns:a16="http://schemas.microsoft.com/office/drawing/2014/main" id="{5F9B6747-BFD8-DA22-3A4D-768157391FA6}"/>
              </a:ext>
            </a:extLst>
          </p:cNvPr>
          <p:cNvSpPr/>
          <p:nvPr/>
        </p:nvSpPr>
        <p:spPr>
          <a:xfrm>
            <a:off x="2384615" y="2305320"/>
            <a:ext cx="195937" cy="532240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8235;p72">
            <a:extLst>
              <a:ext uri="{FF2B5EF4-FFF2-40B4-BE49-F238E27FC236}">
                <a16:creationId xmlns:a16="http://schemas.microsoft.com/office/drawing/2014/main" id="{8612D438-9097-D3F3-93D7-59E1AD07902D}"/>
              </a:ext>
            </a:extLst>
          </p:cNvPr>
          <p:cNvSpPr/>
          <p:nvPr/>
        </p:nvSpPr>
        <p:spPr>
          <a:xfrm>
            <a:off x="2645447" y="2305424"/>
            <a:ext cx="195937" cy="532240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21" y="1"/>
                </a:moveTo>
                <a:cubicBezTo>
                  <a:pt x="276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21" y="37890"/>
                </a:cubicBezTo>
                <a:lnTo>
                  <a:pt x="7937" y="37890"/>
                </a:lnTo>
                <a:cubicBezTo>
                  <a:pt x="8281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81" y="1"/>
                  <a:pt x="7937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236;p72">
            <a:extLst>
              <a:ext uri="{FF2B5EF4-FFF2-40B4-BE49-F238E27FC236}">
                <a16:creationId xmlns:a16="http://schemas.microsoft.com/office/drawing/2014/main" id="{086901DA-6445-0F48-32F4-E370CABE6C3F}"/>
              </a:ext>
            </a:extLst>
          </p:cNvPr>
          <p:cNvSpPr/>
          <p:nvPr/>
        </p:nvSpPr>
        <p:spPr>
          <a:xfrm>
            <a:off x="2906279" y="2305528"/>
            <a:ext cx="195959" cy="532240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1"/>
                </a:moveTo>
                <a:cubicBezTo>
                  <a:pt x="277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7" y="37890"/>
                  <a:pt x="621" y="37890"/>
                </a:cubicBezTo>
                <a:lnTo>
                  <a:pt x="7937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37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237;p72">
            <a:extLst>
              <a:ext uri="{FF2B5EF4-FFF2-40B4-BE49-F238E27FC236}">
                <a16:creationId xmlns:a16="http://schemas.microsoft.com/office/drawing/2014/main" id="{5CBADCDE-B31D-C34B-3079-1E0288A25441}"/>
              </a:ext>
            </a:extLst>
          </p:cNvPr>
          <p:cNvSpPr/>
          <p:nvPr/>
        </p:nvSpPr>
        <p:spPr>
          <a:xfrm>
            <a:off x="3167133" y="2305681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6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6" y="37876"/>
                </a:cubicBezTo>
                <a:lnTo>
                  <a:pt x="7936" y="37876"/>
                </a:lnTo>
                <a:cubicBezTo>
                  <a:pt x="8267" y="37876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8238;p72">
            <a:extLst>
              <a:ext uri="{FF2B5EF4-FFF2-40B4-BE49-F238E27FC236}">
                <a16:creationId xmlns:a16="http://schemas.microsoft.com/office/drawing/2014/main" id="{F2C9BAEE-36BA-D608-724F-40B450E780FA}"/>
              </a:ext>
            </a:extLst>
          </p:cNvPr>
          <p:cNvSpPr/>
          <p:nvPr/>
        </p:nvSpPr>
        <p:spPr>
          <a:xfrm>
            <a:off x="3427965" y="2305632"/>
            <a:ext cx="195937" cy="532240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7" y="1"/>
                  <a:pt x="7923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239;p72">
            <a:extLst>
              <a:ext uri="{FF2B5EF4-FFF2-40B4-BE49-F238E27FC236}">
                <a16:creationId xmlns:a16="http://schemas.microsoft.com/office/drawing/2014/main" id="{F58E5500-AD14-E510-8DC7-DB46B98894FF}"/>
              </a:ext>
            </a:extLst>
          </p:cNvPr>
          <p:cNvSpPr/>
          <p:nvPr/>
        </p:nvSpPr>
        <p:spPr>
          <a:xfrm>
            <a:off x="3688797" y="2305736"/>
            <a:ext cx="195937" cy="532240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7" y="1"/>
                </a:moveTo>
                <a:cubicBezTo>
                  <a:pt x="262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62" y="37890"/>
                  <a:pt x="607" y="37890"/>
                </a:cubicBezTo>
                <a:lnTo>
                  <a:pt x="7923" y="37890"/>
                </a:lnTo>
                <a:cubicBezTo>
                  <a:pt x="8267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240;p72">
            <a:extLst>
              <a:ext uri="{FF2B5EF4-FFF2-40B4-BE49-F238E27FC236}">
                <a16:creationId xmlns:a16="http://schemas.microsoft.com/office/drawing/2014/main" id="{EE14E6DB-8D23-7334-8E94-8E7C4FBB29E8}"/>
              </a:ext>
            </a:extLst>
          </p:cNvPr>
          <p:cNvSpPr/>
          <p:nvPr/>
        </p:nvSpPr>
        <p:spPr>
          <a:xfrm>
            <a:off x="3949629" y="2305840"/>
            <a:ext cx="195959" cy="532240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21" y="1"/>
                </a:moveTo>
                <a:cubicBezTo>
                  <a:pt x="276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90"/>
                  <a:pt x="621" y="37890"/>
                </a:cubicBezTo>
                <a:lnTo>
                  <a:pt x="7937" y="37890"/>
                </a:lnTo>
                <a:cubicBezTo>
                  <a:pt x="8281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81" y="1"/>
                  <a:pt x="7937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8241;p72">
            <a:extLst>
              <a:ext uri="{FF2B5EF4-FFF2-40B4-BE49-F238E27FC236}">
                <a16:creationId xmlns:a16="http://schemas.microsoft.com/office/drawing/2014/main" id="{72B2E3BF-3D3E-0786-7BCB-0553C593A8F0}"/>
              </a:ext>
            </a:extLst>
          </p:cNvPr>
          <p:cNvSpPr/>
          <p:nvPr/>
        </p:nvSpPr>
        <p:spPr>
          <a:xfrm>
            <a:off x="4210483" y="2305588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20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20" y="37876"/>
                </a:cubicBezTo>
                <a:lnTo>
                  <a:pt x="7936" y="37876"/>
                </a:lnTo>
                <a:cubicBezTo>
                  <a:pt x="8267" y="37876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242;p72">
            <a:extLst>
              <a:ext uri="{FF2B5EF4-FFF2-40B4-BE49-F238E27FC236}">
                <a16:creationId xmlns:a16="http://schemas.microsoft.com/office/drawing/2014/main" id="{F4C41F1A-2CD5-B9AC-6C90-59F3E0144911}"/>
              </a:ext>
            </a:extLst>
          </p:cNvPr>
          <p:cNvSpPr/>
          <p:nvPr/>
        </p:nvSpPr>
        <p:spPr>
          <a:xfrm>
            <a:off x="4471315" y="2305944"/>
            <a:ext cx="195937" cy="532240"/>
          </a:xfrm>
          <a:custGeom>
            <a:avLst/>
            <a:gdLst/>
            <a:ahLst/>
            <a:cxnLst/>
            <a:rect l="l" t="t" r="r" b="b"/>
            <a:pathLst>
              <a:path w="8543" h="37890" extrusionOk="0">
                <a:moveTo>
                  <a:pt x="606" y="1"/>
                </a:moveTo>
                <a:cubicBezTo>
                  <a:pt x="276" y="1"/>
                  <a:pt x="0" y="277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90"/>
                  <a:pt x="606" y="37890"/>
                </a:cubicBezTo>
                <a:lnTo>
                  <a:pt x="7936" y="37890"/>
                </a:lnTo>
                <a:cubicBezTo>
                  <a:pt x="8267" y="37890"/>
                  <a:pt x="8542" y="37614"/>
                  <a:pt x="8542" y="37270"/>
                </a:cubicBezTo>
                <a:lnTo>
                  <a:pt x="8542" y="607"/>
                </a:lnTo>
                <a:cubicBezTo>
                  <a:pt x="8542" y="277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8243;p72">
            <a:extLst>
              <a:ext uri="{FF2B5EF4-FFF2-40B4-BE49-F238E27FC236}">
                <a16:creationId xmlns:a16="http://schemas.microsoft.com/office/drawing/2014/main" id="{8B7348AA-E17A-7973-B273-C4182EFB7772}"/>
              </a:ext>
            </a:extLst>
          </p:cNvPr>
          <p:cNvSpPr/>
          <p:nvPr/>
        </p:nvSpPr>
        <p:spPr>
          <a:xfrm>
            <a:off x="4732147" y="2305495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8249;p72">
            <a:extLst>
              <a:ext uri="{FF2B5EF4-FFF2-40B4-BE49-F238E27FC236}">
                <a16:creationId xmlns:a16="http://schemas.microsoft.com/office/drawing/2014/main" id="{1DB77B83-B104-10A5-7296-6747255CABFA}"/>
              </a:ext>
            </a:extLst>
          </p:cNvPr>
          <p:cNvSpPr/>
          <p:nvPr/>
        </p:nvSpPr>
        <p:spPr>
          <a:xfrm>
            <a:off x="6297139" y="2305402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1" y="263"/>
                  <a:pt x="1" y="607"/>
                </a:cubicBezTo>
                <a:lnTo>
                  <a:pt x="1" y="37270"/>
                </a:lnTo>
                <a:cubicBezTo>
                  <a:pt x="1" y="37614"/>
                  <a:pt x="276" y="37876"/>
                  <a:pt x="607" y="37876"/>
                </a:cubicBezTo>
                <a:lnTo>
                  <a:pt x="7923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23" y="1"/>
                </a:cubicBezTo>
                <a:close/>
              </a:path>
            </a:pathLst>
          </a:cu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8250;p72">
            <a:extLst>
              <a:ext uri="{FF2B5EF4-FFF2-40B4-BE49-F238E27FC236}">
                <a16:creationId xmlns:a16="http://schemas.microsoft.com/office/drawing/2014/main" id="{69B4A06B-AA4E-5A24-C024-C8F3C2B7B073}"/>
              </a:ext>
            </a:extLst>
          </p:cNvPr>
          <p:cNvSpPr/>
          <p:nvPr/>
        </p:nvSpPr>
        <p:spPr>
          <a:xfrm>
            <a:off x="6557971" y="2306044"/>
            <a:ext cx="195959" cy="532240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07" y="1"/>
                </a:moveTo>
                <a:cubicBezTo>
                  <a:pt x="263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63" y="37890"/>
                  <a:pt x="607" y="37890"/>
                </a:cubicBezTo>
                <a:lnTo>
                  <a:pt x="7923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23" y="1"/>
                </a:cubicBezTo>
                <a:close/>
              </a:path>
            </a:pathLst>
          </a:cu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250;p72">
            <a:extLst>
              <a:ext uri="{FF2B5EF4-FFF2-40B4-BE49-F238E27FC236}">
                <a16:creationId xmlns:a16="http://schemas.microsoft.com/office/drawing/2014/main" id="{D2E15842-3C6A-4396-1111-507FF4B3FC40}"/>
              </a:ext>
            </a:extLst>
          </p:cNvPr>
          <p:cNvSpPr/>
          <p:nvPr/>
        </p:nvSpPr>
        <p:spPr>
          <a:xfrm>
            <a:off x="6818825" y="2305473"/>
            <a:ext cx="195959" cy="532240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07" y="1"/>
                </a:moveTo>
                <a:cubicBezTo>
                  <a:pt x="263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63" y="37890"/>
                  <a:pt x="607" y="37890"/>
                </a:cubicBezTo>
                <a:lnTo>
                  <a:pt x="7923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23" y="1"/>
                </a:cubicBezTo>
                <a:close/>
              </a:path>
            </a:pathLst>
          </a:cu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8250;p72">
            <a:extLst>
              <a:ext uri="{FF2B5EF4-FFF2-40B4-BE49-F238E27FC236}">
                <a16:creationId xmlns:a16="http://schemas.microsoft.com/office/drawing/2014/main" id="{956D1C35-F54C-1871-C107-F7AD7C50CD1A}"/>
              </a:ext>
            </a:extLst>
          </p:cNvPr>
          <p:cNvSpPr/>
          <p:nvPr/>
        </p:nvSpPr>
        <p:spPr>
          <a:xfrm>
            <a:off x="7079677" y="2305577"/>
            <a:ext cx="195959" cy="532240"/>
          </a:xfrm>
          <a:custGeom>
            <a:avLst/>
            <a:gdLst/>
            <a:ahLst/>
            <a:cxnLst/>
            <a:rect l="l" t="t" r="r" b="b"/>
            <a:pathLst>
              <a:path w="8544" h="37890" extrusionOk="0">
                <a:moveTo>
                  <a:pt x="607" y="1"/>
                </a:moveTo>
                <a:cubicBezTo>
                  <a:pt x="263" y="1"/>
                  <a:pt x="1" y="277"/>
                  <a:pt x="1" y="607"/>
                </a:cubicBezTo>
                <a:lnTo>
                  <a:pt x="1" y="37270"/>
                </a:lnTo>
                <a:cubicBezTo>
                  <a:pt x="1" y="37614"/>
                  <a:pt x="263" y="37890"/>
                  <a:pt x="607" y="37890"/>
                </a:cubicBezTo>
                <a:lnTo>
                  <a:pt x="7923" y="37890"/>
                </a:lnTo>
                <a:cubicBezTo>
                  <a:pt x="8268" y="37890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77"/>
                  <a:pt x="8268" y="1"/>
                  <a:pt x="7923" y="1"/>
                </a:cubicBezTo>
                <a:close/>
              </a:path>
            </a:pathLst>
          </a:cu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243;p72">
            <a:extLst>
              <a:ext uri="{FF2B5EF4-FFF2-40B4-BE49-F238E27FC236}">
                <a16:creationId xmlns:a16="http://schemas.microsoft.com/office/drawing/2014/main" id="{841517E9-5390-92C3-7FBC-6C2A9B45353C}"/>
              </a:ext>
            </a:extLst>
          </p:cNvPr>
          <p:cNvSpPr/>
          <p:nvPr/>
        </p:nvSpPr>
        <p:spPr>
          <a:xfrm>
            <a:off x="4992979" y="2305309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8243;p72">
            <a:extLst>
              <a:ext uri="{FF2B5EF4-FFF2-40B4-BE49-F238E27FC236}">
                <a16:creationId xmlns:a16="http://schemas.microsoft.com/office/drawing/2014/main" id="{03FD1284-5A33-7D15-DD91-B8C823DC8848}"/>
              </a:ext>
            </a:extLst>
          </p:cNvPr>
          <p:cNvSpPr/>
          <p:nvPr/>
        </p:nvSpPr>
        <p:spPr>
          <a:xfrm>
            <a:off x="5253811" y="2305566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8243;p72">
            <a:extLst>
              <a:ext uri="{FF2B5EF4-FFF2-40B4-BE49-F238E27FC236}">
                <a16:creationId xmlns:a16="http://schemas.microsoft.com/office/drawing/2014/main" id="{B63D57D4-22C7-E3C2-C1A0-C0B710908A97}"/>
              </a:ext>
            </a:extLst>
          </p:cNvPr>
          <p:cNvSpPr/>
          <p:nvPr/>
        </p:nvSpPr>
        <p:spPr>
          <a:xfrm>
            <a:off x="5514643" y="2305659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8243;p72">
            <a:extLst>
              <a:ext uri="{FF2B5EF4-FFF2-40B4-BE49-F238E27FC236}">
                <a16:creationId xmlns:a16="http://schemas.microsoft.com/office/drawing/2014/main" id="{491D80C7-6FF9-F50A-5FEE-A7E3F4A2C0AD}"/>
              </a:ext>
            </a:extLst>
          </p:cNvPr>
          <p:cNvSpPr/>
          <p:nvPr/>
        </p:nvSpPr>
        <p:spPr>
          <a:xfrm>
            <a:off x="5775475" y="2305845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8243;p72">
            <a:extLst>
              <a:ext uri="{FF2B5EF4-FFF2-40B4-BE49-F238E27FC236}">
                <a16:creationId xmlns:a16="http://schemas.microsoft.com/office/drawing/2014/main" id="{61A93FFF-EE26-1E7D-978D-4F3952DBE950}"/>
              </a:ext>
            </a:extLst>
          </p:cNvPr>
          <p:cNvSpPr/>
          <p:nvPr/>
        </p:nvSpPr>
        <p:spPr>
          <a:xfrm>
            <a:off x="6036307" y="2305752"/>
            <a:ext cx="195937" cy="532043"/>
          </a:xfrm>
          <a:custGeom>
            <a:avLst/>
            <a:gdLst/>
            <a:ahLst/>
            <a:cxnLst/>
            <a:rect l="l" t="t" r="r" b="b"/>
            <a:pathLst>
              <a:path w="8543" h="37876" extrusionOk="0">
                <a:moveTo>
                  <a:pt x="607" y="1"/>
                </a:moveTo>
                <a:cubicBezTo>
                  <a:pt x="276" y="1"/>
                  <a:pt x="0" y="263"/>
                  <a:pt x="0" y="607"/>
                </a:cubicBezTo>
                <a:lnTo>
                  <a:pt x="0" y="37270"/>
                </a:lnTo>
                <a:cubicBezTo>
                  <a:pt x="0" y="37614"/>
                  <a:pt x="276" y="37876"/>
                  <a:pt x="607" y="37876"/>
                </a:cubicBezTo>
                <a:lnTo>
                  <a:pt x="7936" y="37876"/>
                </a:lnTo>
                <a:cubicBezTo>
                  <a:pt x="8267" y="37876"/>
                  <a:pt x="8543" y="37614"/>
                  <a:pt x="8543" y="37270"/>
                </a:cubicBezTo>
                <a:lnTo>
                  <a:pt x="8543" y="607"/>
                </a:lnTo>
                <a:cubicBezTo>
                  <a:pt x="8543" y="263"/>
                  <a:pt x="8267" y="1"/>
                  <a:pt x="7936" y="1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8BD0F9-28FE-9A5A-8CF3-077A91031265}"/>
              </a:ext>
            </a:extLst>
          </p:cNvPr>
          <p:cNvSpPr txBox="1"/>
          <p:nvPr/>
        </p:nvSpPr>
        <p:spPr>
          <a:xfrm>
            <a:off x="1046836" y="890953"/>
            <a:ext cx="70503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Դատասեթի բաժանում </a:t>
            </a:r>
            <a:r>
              <a:rPr lang="hy-AM" sz="1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ylfaen" panose="010A0502050306030303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ուսուցանվող(train) և թեստավորվող(test) մասերի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C264BB-DF60-D873-84EE-3A6D1357D752}"/>
              </a:ext>
            </a:extLst>
          </p:cNvPr>
          <p:cNvSpPr txBox="1"/>
          <p:nvPr/>
        </p:nvSpPr>
        <p:spPr>
          <a:xfrm>
            <a:off x="3437244" y="1997439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>
                <a:solidFill>
                  <a:schemeClr val="bg1">
                    <a:lumMod val="25000"/>
                  </a:schemeClr>
                </a:solidFill>
              </a:rPr>
              <a:t>Ուսուցանվող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(train)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ABEC13-4158-E2BD-847E-A331B06721A2}"/>
              </a:ext>
            </a:extLst>
          </p:cNvPr>
          <p:cNvSpPr txBox="1"/>
          <p:nvPr/>
        </p:nvSpPr>
        <p:spPr>
          <a:xfrm>
            <a:off x="5840326" y="199743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Թեստավորվող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(test)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D71BE3-9A54-7EC5-BFCF-D66B495507F9}"/>
              </a:ext>
            </a:extLst>
          </p:cNvPr>
          <p:cNvSpPr txBox="1"/>
          <p:nvPr/>
        </p:nvSpPr>
        <p:spPr>
          <a:xfrm>
            <a:off x="4138715" y="291925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80 %</a:t>
            </a:r>
            <a:endParaRPr lang="ru-RU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DF710F-2A7A-8A5E-5A6C-4FEACC4A056B}"/>
              </a:ext>
            </a:extLst>
          </p:cNvPr>
          <p:cNvSpPr txBox="1"/>
          <p:nvPr/>
        </p:nvSpPr>
        <p:spPr>
          <a:xfrm>
            <a:off x="6522109" y="2919257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20 %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DE232D2-54ED-1B5E-355A-B3E12F6BC729}"/>
              </a:ext>
            </a:extLst>
          </p:cNvPr>
          <p:cNvGrpSpPr/>
          <p:nvPr/>
        </p:nvGrpSpPr>
        <p:grpSpPr>
          <a:xfrm>
            <a:off x="1686667" y="3947095"/>
            <a:ext cx="5961015" cy="631342"/>
            <a:chOff x="1389951" y="3947095"/>
            <a:chExt cx="5961015" cy="63134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A0C7337-5F06-92E8-7B60-DB457035E876}"/>
                </a:ext>
              </a:extLst>
            </p:cNvPr>
            <p:cNvSpPr txBox="1"/>
            <p:nvPr/>
          </p:nvSpPr>
          <p:spPr>
            <a:xfrm>
              <a:off x="1793034" y="3993662"/>
              <a:ext cx="55579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y-AM" sz="1600" dirty="0">
                  <a:solidFill>
                    <a:schemeClr val="bg1">
                      <a:lumMod val="25000"/>
                    </a:schemeClr>
                  </a:solidFill>
                  <a:effectLst/>
                  <a:latin typeface="Sylfaen" panose="010A0502050306030303" pitchFamily="18" charset="0"/>
                  <a:ea typeface="Microsoft YaHei" panose="020B0503020204020204" pitchFamily="34" charset="-122"/>
                  <a:cs typeface="Microsoft YaHei" panose="020B0503020204020204" pitchFamily="34" charset="-122"/>
                </a:rPr>
                <a:t>Կատարում ենք ուսուցում ու լավագույն մոդելի փնտրում։</a:t>
              </a:r>
              <a:endParaRPr lang="ru-RU" sz="1600" dirty="0">
                <a:solidFill>
                  <a:schemeClr val="bg1">
                    <a:lumMod val="2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endParaRPr>
            </a:p>
            <a:p>
              <a:endParaRPr lang="ru-RU" sz="1600" dirty="0">
                <a:solidFill>
                  <a:schemeClr val="bg1">
                    <a:lumMod val="25000"/>
                  </a:schemeClr>
                </a:solidFill>
              </a:endParaRPr>
            </a:p>
          </p:txBody>
        </p:sp>
        <p:sp>
          <p:nvSpPr>
            <p:cNvPr id="38" name="Google Shape;8838;p74">
              <a:extLst>
                <a:ext uri="{FF2B5EF4-FFF2-40B4-BE49-F238E27FC236}">
                  <a16:creationId xmlns:a16="http://schemas.microsoft.com/office/drawing/2014/main" id="{B3AC2FF5-7548-5DE3-4518-1259C719B285}"/>
                </a:ext>
              </a:extLst>
            </p:cNvPr>
            <p:cNvSpPr/>
            <p:nvPr/>
          </p:nvSpPr>
          <p:spPr>
            <a:xfrm>
              <a:off x="1389951" y="3947095"/>
              <a:ext cx="477413" cy="459457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501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40"/>
                            </p:stCondLst>
                            <p:childTnLst>
                              <p:par>
                                <p:cTn id="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" dur="7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" dur="7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7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90"/>
                            </p:stCondLst>
                            <p:childTnLst>
                              <p:par>
                                <p:cTn id="1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7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7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7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75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40"/>
                            </p:stCondLst>
                            <p:childTnLst>
                              <p:par>
                                <p:cTn id="2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75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90"/>
                            </p:stCondLst>
                            <p:childTnLst>
                              <p:par>
                                <p:cTn id="2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75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40"/>
                            </p:stCondLst>
                            <p:childTnLst>
                              <p:par>
                                <p:cTn id="3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75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90"/>
                            </p:stCondLst>
                            <p:childTnLst>
                              <p:par>
                                <p:cTn id="3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5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40"/>
                            </p:stCondLst>
                            <p:childTnLst>
                              <p:par>
                                <p:cTn id="4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7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6" dur="7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7" dur="7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75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690"/>
                            </p:stCondLst>
                            <p:childTnLst>
                              <p:par>
                                <p:cTn id="5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75" autoRev="1" fill="remove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840"/>
                            </p:stCondLst>
                            <p:childTnLst>
                              <p:par>
                                <p:cTn id="5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75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990"/>
                            </p:stCondLst>
                            <p:childTnLst>
                              <p:par>
                                <p:cTn id="6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75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140"/>
                            </p:stCondLst>
                            <p:childTnLst>
                              <p:par>
                                <p:cTn id="6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0" dur="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75" autoRev="1" fill="remov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90"/>
                            </p:stCondLst>
                            <p:childTnLst>
                              <p:par>
                                <p:cTn id="7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7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6" dur="7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7" dur="7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7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440"/>
                            </p:stCondLst>
                            <p:childTnLst>
                              <p:par>
                                <p:cTn id="8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7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7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7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75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90"/>
                            </p:stCondLst>
                            <p:childTnLst>
                              <p:par>
                                <p:cTn id="8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7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8" dur="7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9" dur="7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7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40"/>
                            </p:stCondLst>
                            <p:childTnLst>
                              <p:par>
                                <p:cTn id="9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7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4" dur="7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5" dur="7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7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890"/>
                            </p:stCondLst>
                            <p:childTnLst>
                              <p:par>
                                <p:cTn id="98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7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0" dur="7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1" dur="7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75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4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40"/>
                            </p:stCondLst>
                            <p:childTnLst>
                              <p:par>
                                <p:cTn id="111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7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3" dur="7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4" dur="7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75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690"/>
                            </p:stCondLst>
                            <p:childTnLst>
                              <p:par>
                                <p:cTn id="1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7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9" dur="7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0" dur="7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75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840"/>
                            </p:stCondLst>
                            <p:childTnLst>
                              <p:par>
                                <p:cTn id="123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7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5" dur="7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6" dur="7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7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990"/>
                            </p:stCondLst>
                            <p:childTnLst>
                              <p:par>
                                <p:cTn id="129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7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7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7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7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14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64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  <p:bldP spid="32" grpId="0"/>
      <p:bldP spid="33" grpId="0"/>
      <p:bldP spid="3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2E970-28BF-FEE7-BA76-52537BCC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5483B53-25D3-E164-0BA4-227E299FB4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485667" y="585521"/>
            <a:ext cx="10298219" cy="39724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E87F0-2ACB-E516-6D81-673B7E9D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7028"/>
            <a:ext cx="7704000" cy="419026"/>
          </a:xfrm>
        </p:spPr>
        <p:txBody>
          <a:bodyPr/>
          <a:lstStyle/>
          <a:p>
            <a:pPr algn="ctr"/>
            <a:r>
              <a:rPr lang="hy-AM" sz="1600" dirty="0"/>
              <a:t>Կոնվոլյուցիոն նյարդային ցանց</a:t>
            </a:r>
            <a:r>
              <a:rPr lang="en-US" sz="1600" dirty="0"/>
              <a:t> (CNN)</a:t>
            </a:r>
            <a:endParaRPr lang="ru-RU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41C67-4052-BB6E-2716-C544F042C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458">
            <a:off x="182882" y="617995"/>
            <a:ext cx="8961122" cy="4098072"/>
          </a:xfrm>
        </p:spPr>
        <p:txBody>
          <a:bodyPr/>
          <a:lstStyle/>
          <a:p>
            <a:pPr marL="139700" indent="0">
              <a:lnSpc>
                <a:spcPct val="150000"/>
              </a:lnSpc>
              <a:buNone/>
            </a:pPr>
            <a:r>
              <a:rPr lang="ru-RU" b="1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	</a:t>
            </a:r>
            <a:r>
              <a:rPr lang="hy-AM" b="1" dirty="0">
                <a:latin typeface="+mj-lt"/>
              </a:rPr>
              <a:t>Խնդիր</a:t>
            </a:r>
            <a:r>
              <a:rPr lang="en-US" dirty="0">
                <a:latin typeface="+mj-lt"/>
              </a:rPr>
              <a:t>` </a:t>
            </a:r>
            <a:r>
              <a:rPr lang="hy-AM" dirty="0">
                <a:latin typeface="+mj-lt"/>
              </a:rPr>
              <a:t>Մոդելը չի կարող աշխատել ուղիղ աուդիոֆայլերի հետ։</a:t>
            </a:r>
            <a:endParaRPr lang="en-US" dirty="0">
              <a:latin typeface="+mj-lt"/>
            </a:endParaRPr>
          </a:p>
          <a:p>
            <a:pPr marL="139700" indent="0">
              <a:lnSpc>
                <a:spcPct val="150000"/>
              </a:lnSpc>
              <a:buNone/>
            </a:pPr>
            <a:endParaRPr lang="hy-AM" dirty="0">
              <a:latin typeface="+mj-lt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b="1" dirty="0">
                <a:latin typeface="+mj-lt"/>
              </a:rPr>
              <a:t>	</a:t>
            </a:r>
            <a:r>
              <a:rPr lang="hy-AM" b="1" dirty="0">
                <a:latin typeface="+mj-lt"/>
              </a:rPr>
              <a:t>Լուծում</a:t>
            </a:r>
            <a:r>
              <a:rPr lang="en-US" dirty="0">
                <a:latin typeface="+mj-lt"/>
              </a:rPr>
              <a:t>`</a:t>
            </a:r>
            <a:r>
              <a:rPr lang="hy-AM" dirty="0">
                <a:latin typeface="+mj-lt"/>
              </a:rPr>
              <a:t>Ստանալ </a:t>
            </a:r>
            <a:r>
              <a:rPr lang="hy-AM" b="1" dirty="0">
                <a:latin typeface="+mj-lt"/>
              </a:rPr>
              <a:t>մել-սպեկտրոգրամներ</a:t>
            </a:r>
            <a:r>
              <a:rPr lang="hy-AM" dirty="0">
                <a:latin typeface="+mj-lt"/>
              </a:rPr>
              <a:t>՝ աուդիոֆայլերի սպեկտրալ ներկայացման համար։</a:t>
            </a:r>
            <a:endParaRPr lang="en-US" dirty="0">
              <a:latin typeface="+mj-lt"/>
            </a:endParaRPr>
          </a:p>
          <a:p>
            <a:pPr marL="139700" indent="0">
              <a:lnSpc>
                <a:spcPct val="150000"/>
              </a:lnSpc>
              <a:buNone/>
            </a:pPr>
            <a:endParaRPr lang="en-US" dirty="0">
              <a:latin typeface="+mj-lt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hy-AM" b="1" dirty="0">
                <a:latin typeface="+mj-lt"/>
              </a:rPr>
              <a:t>Ինչ է Մել-փոխակերպումը</a:t>
            </a:r>
            <a:endParaRPr lang="hy-AM" dirty="0">
              <a:latin typeface="+mj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hy-AM" dirty="0">
                <a:latin typeface="+mj-lt"/>
              </a:rPr>
              <a:t>Աուդիո-ազդանշանի սպեկտրի քարտեզագրում՝ բարձրության ընկալման սանդղակի մեջ, որը մոտ է մարդու լսողությանը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hy-AM" dirty="0">
                <a:latin typeface="+mj-lt"/>
              </a:rPr>
              <a:t>Մել-սպեկտրոգրամ՝ մել մասշտաբով էներգիայի ժամանակային ներկայացում</a:t>
            </a:r>
          </a:p>
          <a:p>
            <a:pPr marL="139700" indent="0">
              <a:buNone/>
            </a:pPr>
            <a:r>
              <a:rPr lang="hy-AM" b="1" dirty="0">
                <a:latin typeface="+mj-lt"/>
              </a:rPr>
              <a:t>Փոխակերպման քայլերը</a:t>
            </a:r>
            <a:endParaRPr lang="hy-AM" dirty="0">
              <a:latin typeface="+mj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hy-AM" dirty="0">
                <a:latin typeface="+mj-lt"/>
              </a:rPr>
              <a:t>Պատուհանավորում (</a:t>
            </a:r>
            <a:r>
              <a:rPr lang="en-US" dirty="0">
                <a:latin typeface="+mj-lt"/>
              </a:rPr>
              <a:t>H-</a:t>
            </a:r>
            <a:r>
              <a:rPr lang="hy-AM" dirty="0">
                <a:latin typeface="+mj-lt"/>
              </a:rPr>
              <a:t>նախանշված քայլով, </a:t>
            </a:r>
            <a:r>
              <a:rPr lang="en-US" dirty="0">
                <a:latin typeface="+mj-lt"/>
              </a:rPr>
              <a:t>N-</a:t>
            </a:r>
            <a:r>
              <a:rPr lang="hy-AM" dirty="0">
                <a:latin typeface="+mj-lt"/>
              </a:rPr>
              <a:t>երկարությամբ)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latin typeface="+mj-lt"/>
              </a:rPr>
              <a:t>FFT (</a:t>
            </a:r>
            <a:r>
              <a:rPr lang="hy-AM" dirty="0">
                <a:latin typeface="+mj-lt"/>
              </a:rPr>
              <a:t>Ֆուրյեի արագ փոխակերպում)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hy-AM" dirty="0">
                <a:latin typeface="+mj-lt"/>
              </a:rPr>
              <a:t>Հզորության հաշվարկ ու մել ֆիլտրեր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hy-AM" dirty="0">
                <a:latin typeface="+mj-lt"/>
              </a:rPr>
              <a:t>Լոգարիթմական մասշտաբավորում</a:t>
            </a:r>
          </a:p>
          <a:p>
            <a:pPr marL="139700" indent="0"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hy-AM" b="1" dirty="0">
                <a:latin typeface="+mj-lt"/>
              </a:rPr>
              <a:t>Այլ մշակումներ</a:t>
            </a:r>
            <a:endParaRPr lang="hy-AM" dirty="0">
              <a:latin typeface="+mj-lt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>
                <a:latin typeface="+mj-lt"/>
              </a:rPr>
              <a:t>Audio-</a:t>
            </a:r>
            <a:r>
              <a:rPr lang="hy-AM" dirty="0">
                <a:latin typeface="+mj-lt"/>
              </a:rPr>
              <a:t>ների տևողությունները հավասարեցվում են՝ լրացնելով դատարկություններով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</a:pPr>
            <a:r>
              <a:rPr lang="hy-AM" dirty="0">
                <a:latin typeface="+mj-lt"/>
              </a:rPr>
              <a:t>Ակցենտները կոդավորվում են յուրահատուկ համարներով</a:t>
            </a:r>
          </a:p>
          <a:p>
            <a:pPr marL="139700" indent="0">
              <a:buNone/>
            </a:pP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11" name="Google Shape;8739;p73">
            <a:extLst>
              <a:ext uri="{FF2B5EF4-FFF2-40B4-BE49-F238E27FC236}">
                <a16:creationId xmlns:a16="http://schemas.microsoft.com/office/drawing/2014/main" id="{E09B14C2-D321-FFBB-069E-5967BB4793C1}"/>
              </a:ext>
            </a:extLst>
          </p:cNvPr>
          <p:cNvGrpSpPr/>
          <p:nvPr/>
        </p:nvGrpSpPr>
        <p:grpSpPr>
          <a:xfrm>
            <a:off x="733988" y="729198"/>
            <a:ext cx="308961" cy="308234"/>
            <a:chOff x="892750" y="4993750"/>
            <a:chExt cx="483125" cy="483125"/>
          </a:xfrm>
        </p:grpSpPr>
        <p:sp>
          <p:nvSpPr>
            <p:cNvPr id="12" name="Google Shape;8740;p73">
              <a:extLst>
                <a:ext uri="{FF2B5EF4-FFF2-40B4-BE49-F238E27FC236}">
                  <a16:creationId xmlns:a16="http://schemas.microsoft.com/office/drawing/2014/main" id="{060CB174-A063-FA8F-37AA-FDE53DB6EAF4}"/>
                </a:ext>
              </a:extLst>
            </p:cNvPr>
            <p:cNvSpPr/>
            <p:nvPr/>
          </p:nvSpPr>
          <p:spPr>
            <a:xfrm>
              <a:off x="8927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5" y="17352"/>
                    <a:pt x="11823" y="18193"/>
                    <a:pt x="9662" y="18193"/>
                  </a:cubicBezTo>
                  <a:cubicBezTo>
                    <a:pt x="7501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1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6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6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4" y="12208"/>
                    <a:pt x="19324" y="9663"/>
                  </a:cubicBezTo>
                  <a:cubicBezTo>
                    <a:pt x="19324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8741;p73">
              <a:extLst>
                <a:ext uri="{FF2B5EF4-FFF2-40B4-BE49-F238E27FC236}">
                  <a16:creationId xmlns:a16="http://schemas.microsoft.com/office/drawing/2014/main" id="{D08C7F00-711F-C189-0A60-5957620D68B2}"/>
                </a:ext>
              </a:extLst>
            </p:cNvPr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8742;p73">
              <a:extLst>
                <a:ext uri="{FF2B5EF4-FFF2-40B4-BE49-F238E27FC236}">
                  <a16:creationId xmlns:a16="http://schemas.microsoft.com/office/drawing/2014/main" id="{CFBF4273-7B30-BB67-C739-3517168EFAB5}"/>
                </a:ext>
              </a:extLst>
            </p:cNvPr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" name="Google Shape;8600;p73">
            <a:extLst>
              <a:ext uri="{FF2B5EF4-FFF2-40B4-BE49-F238E27FC236}">
                <a16:creationId xmlns:a16="http://schemas.microsoft.com/office/drawing/2014/main" id="{E0598985-CCF3-0D6D-8E1C-C0E382B2678C}"/>
              </a:ext>
            </a:extLst>
          </p:cNvPr>
          <p:cNvGrpSpPr/>
          <p:nvPr/>
        </p:nvGrpSpPr>
        <p:grpSpPr>
          <a:xfrm>
            <a:off x="704208" y="1356165"/>
            <a:ext cx="341411" cy="340168"/>
            <a:chOff x="5053900" y="2021500"/>
            <a:chExt cx="483750" cy="483125"/>
          </a:xfrm>
        </p:grpSpPr>
        <p:sp>
          <p:nvSpPr>
            <p:cNvPr id="16" name="Google Shape;8601;p73">
              <a:extLst>
                <a:ext uri="{FF2B5EF4-FFF2-40B4-BE49-F238E27FC236}">
                  <a16:creationId xmlns:a16="http://schemas.microsoft.com/office/drawing/2014/main" id="{8D7F9C2A-0692-C265-FC0E-25E5BFFE56CC}"/>
                </a:ext>
              </a:extLst>
            </p:cNvPr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8602;p73">
              <a:extLst>
                <a:ext uri="{FF2B5EF4-FFF2-40B4-BE49-F238E27FC236}">
                  <a16:creationId xmlns:a16="http://schemas.microsoft.com/office/drawing/2014/main" id="{5AD611D4-D64C-B332-A4D2-8244D70492E0}"/>
                </a:ext>
              </a:extLst>
            </p:cNvPr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8603;p73">
              <a:extLst>
                <a:ext uri="{FF2B5EF4-FFF2-40B4-BE49-F238E27FC236}">
                  <a16:creationId xmlns:a16="http://schemas.microsoft.com/office/drawing/2014/main" id="{C724911D-CAC1-1AB7-C383-063859968CF9}"/>
                </a:ext>
              </a:extLst>
            </p:cNvPr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8604;p73">
              <a:extLst>
                <a:ext uri="{FF2B5EF4-FFF2-40B4-BE49-F238E27FC236}">
                  <a16:creationId xmlns:a16="http://schemas.microsoft.com/office/drawing/2014/main" id="{77F49DD2-829C-A2B8-E14D-79B6762C9DBD}"/>
                </a:ext>
              </a:extLst>
            </p:cNvPr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" name="Google Shape;8605;p73">
              <a:extLst>
                <a:ext uri="{FF2B5EF4-FFF2-40B4-BE49-F238E27FC236}">
                  <a16:creationId xmlns:a16="http://schemas.microsoft.com/office/drawing/2014/main" id="{D2979884-67D0-F66F-648F-26A712FB2179}"/>
                </a:ext>
              </a:extLst>
            </p:cNvPr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" name="Google Shape;8606;p73">
              <a:extLst>
                <a:ext uri="{FF2B5EF4-FFF2-40B4-BE49-F238E27FC236}">
                  <a16:creationId xmlns:a16="http://schemas.microsoft.com/office/drawing/2014/main" id="{CC3FC25D-C265-1251-BAAA-6CB60A113032}"/>
                </a:ext>
              </a:extLst>
            </p:cNvPr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8607;p73">
              <a:extLst>
                <a:ext uri="{FF2B5EF4-FFF2-40B4-BE49-F238E27FC236}">
                  <a16:creationId xmlns:a16="http://schemas.microsoft.com/office/drawing/2014/main" id="{9D1E7F02-3E74-CABB-38CF-8439EC7FDB23}"/>
                </a:ext>
              </a:extLst>
            </p:cNvPr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8608;p73">
              <a:extLst>
                <a:ext uri="{FF2B5EF4-FFF2-40B4-BE49-F238E27FC236}">
                  <a16:creationId xmlns:a16="http://schemas.microsoft.com/office/drawing/2014/main" id="{745AE32B-26ED-F8EB-F8AB-E0F60561690F}"/>
                </a:ext>
              </a:extLst>
            </p:cNvPr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064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90016-5DC0-7BCC-10BE-29F5E0F3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165"/>
            <a:ext cx="7704000" cy="634500"/>
          </a:xfrm>
        </p:spPr>
        <p:txBody>
          <a:bodyPr/>
          <a:lstStyle/>
          <a:p>
            <a:pPr algn="ctr"/>
            <a:r>
              <a:rPr lang="hy-AM" sz="1800" dirty="0"/>
              <a:t>Մոդելի ճարտարապետություն (</a:t>
            </a:r>
            <a:r>
              <a:rPr lang="en-US" sz="1800" dirty="0"/>
              <a:t>CNN)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C5906-2E0C-9D0E-8855-72D26F832E79}"/>
              </a:ext>
            </a:extLst>
          </p:cNvPr>
          <p:cNvSpPr txBox="1"/>
          <p:nvPr/>
        </p:nvSpPr>
        <p:spPr>
          <a:xfrm>
            <a:off x="808074" y="9037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6D391B-85D1-B071-59B6-BBF775C6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80" y="306107"/>
            <a:ext cx="5525872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y-AM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Մուտք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Մել-սպեկտրոգրամ՝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128x500x1</a:t>
            </a:r>
            <a:endParaRPr kumimoji="0" lang="hy-AM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y-AM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Շերտերը</a:t>
            </a:r>
            <a:endParaRPr kumimoji="0" lang="hy-AM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Conv2D (3 շերտ)</a:t>
            </a:r>
            <a:endParaRPr lang="hy-AM" altLang="ru-RU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 ֆիլտր, 3x3 միջուկ,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ReLU</a:t>
            </a:r>
            <a:endParaRPr lang="hy-AM" altLang="ru-RU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padding="same"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չափերը չեն կորում</a:t>
            </a:r>
            <a:endParaRPr lang="hy-AM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L2 regularization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կանխում է գերուսուցանումը</a:t>
            </a:r>
            <a:endParaRPr kumimoji="0" lang="hy-AM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MaxPooling2D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փոքրացնում է չափերը, ընդգծում կարևորը</a:t>
            </a:r>
            <a:endParaRPr lang="hy-AM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BatchNormalization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կայունացնում է ուսուցումը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Flatten()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2D → 1D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Dropout(0.3)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պատահականորեն անջատում է նեյրոններ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 շերտ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Աբստրակտ հատկանիշների կապ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 ելք</a:t>
            </a:r>
            <a:endParaRPr lang="hy-AM" altLang="ru-RU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Հավանականություններ ըստ ակցենտների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oogle Shape;8524;p73">
            <a:extLst>
              <a:ext uri="{FF2B5EF4-FFF2-40B4-BE49-F238E27FC236}">
                <a16:creationId xmlns:a16="http://schemas.microsoft.com/office/drawing/2014/main" id="{F216C683-5BD8-99B8-2B29-F9AA18992D70}"/>
              </a:ext>
            </a:extLst>
          </p:cNvPr>
          <p:cNvSpPr/>
          <p:nvPr/>
        </p:nvSpPr>
        <p:spPr>
          <a:xfrm>
            <a:off x="1766932" y="395872"/>
            <a:ext cx="341506" cy="340204"/>
          </a:xfrm>
          <a:custGeom>
            <a:avLst/>
            <a:gdLst/>
            <a:ahLst/>
            <a:cxnLst/>
            <a:rect l="l" t="t" r="r" b="b"/>
            <a:pathLst>
              <a:path w="19401" h="19327" extrusionOk="0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" name="Google Shape;7973;p71">
            <a:extLst>
              <a:ext uri="{FF2B5EF4-FFF2-40B4-BE49-F238E27FC236}">
                <a16:creationId xmlns:a16="http://schemas.microsoft.com/office/drawing/2014/main" id="{2857744C-6B43-98FF-9652-C0C763FFFD91}"/>
              </a:ext>
            </a:extLst>
          </p:cNvPr>
          <p:cNvGrpSpPr/>
          <p:nvPr/>
        </p:nvGrpSpPr>
        <p:grpSpPr>
          <a:xfrm>
            <a:off x="1695361" y="1251931"/>
            <a:ext cx="443558" cy="373412"/>
            <a:chOff x="951975" y="315800"/>
            <a:chExt cx="5860325" cy="4933550"/>
          </a:xfrm>
        </p:grpSpPr>
        <p:sp>
          <p:nvSpPr>
            <p:cNvPr id="9" name="Google Shape;7974;p71">
              <a:extLst>
                <a:ext uri="{FF2B5EF4-FFF2-40B4-BE49-F238E27FC236}">
                  <a16:creationId xmlns:a16="http://schemas.microsoft.com/office/drawing/2014/main" id="{9550C6AC-E395-104A-6650-22422A3CE231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75;p71">
              <a:extLst>
                <a:ext uri="{FF2B5EF4-FFF2-40B4-BE49-F238E27FC236}">
                  <a16:creationId xmlns:a16="http://schemas.microsoft.com/office/drawing/2014/main" id="{3E421496-E2A3-C2C0-56DC-9998B55605B2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76;p71">
              <a:extLst>
                <a:ext uri="{FF2B5EF4-FFF2-40B4-BE49-F238E27FC236}">
                  <a16:creationId xmlns:a16="http://schemas.microsoft.com/office/drawing/2014/main" id="{4528D34D-810D-62D6-F1A9-ACC545CC75F9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77;p71">
              <a:extLst>
                <a:ext uri="{FF2B5EF4-FFF2-40B4-BE49-F238E27FC236}">
                  <a16:creationId xmlns:a16="http://schemas.microsoft.com/office/drawing/2014/main" id="{A099946D-882A-A243-812A-D960FA7ED92B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78;p71">
              <a:extLst>
                <a:ext uri="{FF2B5EF4-FFF2-40B4-BE49-F238E27FC236}">
                  <a16:creationId xmlns:a16="http://schemas.microsoft.com/office/drawing/2014/main" id="{7C01E581-74E9-F840-3650-3E7B56DF72E1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79;p71">
              <a:extLst>
                <a:ext uri="{FF2B5EF4-FFF2-40B4-BE49-F238E27FC236}">
                  <a16:creationId xmlns:a16="http://schemas.microsoft.com/office/drawing/2014/main" id="{EF60302B-B0D4-33A6-EFD8-05FB3FBFBB7A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80;p71">
              <a:extLst>
                <a:ext uri="{FF2B5EF4-FFF2-40B4-BE49-F238E27FC236}">
                  <a16:creationId xmlns:a16="http://schemas.microsoft.com/office/drawing/2014/main" id="{4FA05EAE-9697-C612-ED75-CECFABD9E06A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81;p71">
              <a:extLst>
                <a:ext uri="{FF2B5EF4-FFF2-40B4-BE49-F238E27FC236}">
                  <a16:creationId xmlns:a16="http://schemas.microsoft.com/office/drawing/2014/main" id="{3A069CBA-7C61-B209-CB39-7783028D9861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28575" cap="flat" cmpd="dbl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3433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C326-F83B-977D-EF98-522A5986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20" y="204720"/>
            <a:ext cx="5936160" cy="634500"/>
          </a:xfrm>
        </p:spPr>
        <p:txBody>
          <a:bodyPr/>
          <a:lstStyle/>
          <a:p>
            <a:r>
              <a:rPr lang="hy-AM" sz="1800" dirty="0"/>
              <a:t>Մոդելի սահմանափակումներն ու հարմարեցումները</a:t>
            </a:r>
            <a:endParaRPr lang="ru-RU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ED272-6542-072B-5722-BCDCF0495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458">
            <a:off x="1688405" y="981844"/>
            <a:ext cx="5767191" cy="2637000"/>
          </a:xfrm>
        </p:spPr>
        <p:txBody>
          <a:bodyPr/>
          <a:lstStyle/>
          <a:p>
            <a:pPr>
              <a:buNone/>
            </a:pPr>
            <a:r>
              <a:rPr lang="ru-RU" sz="1600" b="1" dirty="0"/>
              <a:t> </a:t>
            </a:r>
            <a:r>
              <a:rPr lang="hy-AM" sz="1600" b="1" dirty="0"/>
              <a:t>Դատասեթի փոքրությունը</a:t>
            </a:r>
            <a:endParaRPr lang="hy-AM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hy-AM" sz="1600" dirty="0"/>
              <a:t>Գերուսուցման մեծ ռիսկ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hy-AM" sz="1600" dirty="0"/>
          </a:p>
          <a:p>
            <a:pPr>
              <a:buNone/>
            </a:pPr>
            <a:r>
              <a:rPr lang="hy-AM" sz="1600" b="1" dirty="0"/>
              <a:t> Կոմպրոմիս</a:t>
            </a:r>
            <a:endParaRPr lang="hy-AM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hy-AM" sz="1600" dirty="0"/>
              <a:t>Թեթև և արդյունավետ մոդել՝</a:t>
            </a:r>
            <a:br>
              <a:rPr lang="hy-AM" sz="1600" dirty="0"/>
            </a:br>
            <a:r>
              <a:rPr lang="hy-AM" sz="1600" dirty="0"/>
              <a:t>համատեղելով արագագործությունն ու ճշգրտությունը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hy-AM" sz="1600" dirty="0"/>
          </a:p>
          <a:p>
            <a:pPr>
              <a:buNone/>
            </a:pPr>
            <a:r>
              <a:rPr lang="ru-RU" sz="1600" b="1" dirty="0"/>
              <a:t> </a:t>
            </a:r>
            <a:r>
              <a:rPr lang="hy-AM" sz="1600" b="1" dirty="0"/>
              <a:t>Հիպերպարամետրերը</a:t>
            </a:r>
            <a:endParaRPr lang="hy-AM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hy-AM" sz="1600" dirty="0"/>
              <a:t>Ընտրված են փորձերի և վերլուծության միջոցով</a:t>
            </a:r>
            <a:r>
              <a:rPr lang="en-US" sz="1600" dirty="0"/>
              <a:t>, </a:t>
            </a:r>
            <a:r>
              <a:rPr lang="hy-AM" sz="16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որպեսզի հավասարակշռության մեջ պահենք այն</a:t>
            </a:r>
            <a:endParaRPr lang="hy-AM" sz="1600" dirty="0"/>
          </a:p>
          <a:p>
            <a:endParaRPr lang="ru-RU" sz="1600" dirty="0"/>
          </a:p>
        </p:txBody>
      </p:sp>
      <p:grpSp>
        <p:nvGrpSpPr>
          <p:cNvPr id="4" name="Google Shape;8593;p73">
            <a:extLst>
              <a:ext uri="{FF2B5EF4-FFF2-40B4-BE49-F238E27FC236}">
                <a16:creationId xmlns:a16="http://schemas.microsoft.com/office/drawing/2014/main" id="{7C1016C5-00EE-B8F7-8500-36A89BBC224C}"/>
              </a:ext>
            </a:extLst>
          </p:cNvPr>
          <p:cNvGrpSpPr/>
          <p:nvPr/>
        </p:nvGrpSpPr>
        <p:grpSpPr>
          <a:xfrm>
            <a:off x="1603920" y="1026467"/>
            <a:ext cx="323587" cy="320242"/>
            <a:chOff x="3282325" y="2035675"/>
            <a:chExt cx="459575" cy="454825"/>
          </a:xfrm>
        </p:grpSpPr>
        <p:sp>
          <p:nvSpPr>
            <p:cNvPr id="5" name="Google Shape;8594;p73">
              <a:extLst>
                <a:ext uri="{FF2B5EF4-FFF2-40B4-BE49-F238E27FC236}">
                  <a16:creationId xmlns:a16="http://schemas.microsoft.com/office/drawing/2014/main" id="{804BA881-D24B-324D-F446-5F7D066A9995}"/>
                </a:ext>
              </a:extLst>
            </p:cNvPr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8595;p73">
              <a:extLst>
                <a:ext uri="{FF2B5EF4-FFF2-40B4-BE49-F238E27FC236}">
                  <a16:creationId xmlns:a16="http://schemas.microsoft.com/office/drawing/2014/main" id="{44C24AA2-D58C-2CF1-48EE-719C238963BC}"/>
                </a:ext>
              </a:extLst>
            </p:cNvPr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8596;p73">
              <a:extLst>
                <a:ext uri="{FF2B5EF4-FFF2-40B4-BE49-F238E27FC236}">
                  <a16:creationId xmlns:a16="http://schemas.microsoft.com/office/drawing/2014/main" id="{8E2AD92F-6368-6F2E-6204-85862B524A89}"/>
                </a:ext>
              </a:extLst>
            </p:cNvPr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8597;p73">
              <a:extLst>
                <a:ext uri="{FF2B5EF4-FFF2-40B4-BE49-F238E27FC236}">
                  <a16:creationId xmlns:a16="http://schemas.microsoft.com/office/drawing/2014/main" id="{AEBD9F01-01F0-930F-68FA-06C8800DBAE1}"/>
                </a:ext>
              </a:extLst>
            </p:cNvPr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9" name="Google Shape;10545;p79">
            <a:extLst>
              <a:ext uri="{FF2B5EF4-FFF2-40B4-BE49-F238E27FC236}">
                <a16:creationId xmlns:a16="http://schemas.microsoft.com/office/drawing/2014/main" id="{60880CD3-172E-E74B-D875-D98E961384AF}"/>
              </a:ext>
            </a:extLst>
          </p:cNvPr>
          <p:cNvSpPr/>
          <p:nvPr/>
        </p:nvSpPr>
        <p:spPr>
          <a:xfrm>
            <a:off x="1535027" y="2906402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783;p74">
            <a:extLst>
              <a:ext uri="{FF2B5EF4-FFF2-40B4-BE49-F238E27FC236}">
                <a16:creationId xmlns:a16="http://schemas.microsoft.com/office/drawing/2014/main" id="{64893EFC-D51A-5247-EFDC-E3394EF275C9}"/>
              </a:ext>
            </a:extLst>
          </p:cNvPr>
          <p:cNvSpPr/>
          <p:nvPr/>
        </p:nvSpPr>
        <p:spPr>
          <a:xfrm>
            <a:off x="1539704" y="1891475"/>
            <a:ext cx="366348" cy="373412"/>
          </a:xfrm>
          <a:custGeom>
            <a:avLst/>
            <a:gdLst/>
            <a:ahLst/>
            <a:cxnLst/>
            <a:rect l="l" t="t" r="r" b="b"/>
            <a:pathLst>
              <a:path w="12446" h="12686" extrusionOk="0">
                <a:moveTo>
                  <a:pt x="6176" y="808"/>
                </a:moveTo>
                <a:cubicBezTo>
                  <a:pt x="6428" y="808"/>
                  <a:pt x="6554" y="997"/>
                  <a:pt x="6554" y="1249"/>
                </a:cubicBezTo>
                <a:cubicBezTo>
                  <a:pt x="6554" y="1497"/>
                  <a:pt x="6359" y="1667"/>
                  <a:pt x="6153" y="1667"/>
                </a:cubicBezTo>
                <a:cubicBezTo>
                  <a:pt x="6097" y="1667"/>
                  <a:pt x="6041" y="1654"/>
                  <a:pt x="5987" y="1627"/>
                </a:cubicBezTo>
                <a:cubicBezTo>
                  <a:pt x="5829" y="1564"/>
                  <a:pt x="5735" y="1438"/>
                  <a:pt x="5735" y="1249"/>
                </a:cubicBezTo>
                <a:cubicBezTo>
                  <a:pt x="5766" y="997"/>
                  <a:pt x="5924" y="808"/>
                  <a:pt x="6176" y="808"/>
                </a:cubicBezTo>
                <a:close/>
                <a:moveTo>
                  <a:pt x="1986" y="2541"/>
                </a:moveTo>
                <a:lnTo>
                  <a:pt x="3088" y="5755"/>
                </a:lnTo>
                <a:lnTo>
                  <a:pt x="946" y="5755"/>
                </a:lnTo>
                <a:lnTo>
                  <a:pt x="1986" y="2541"/>
                </a:lnTo>
                <a:close/>
                <a:moveTo>
                  <a:pt x="10303" y="2541"/>
                </a:moveTo>
                <a:lnTo>
                  <a:pt x="11374" y="5755"/>
                </a:lnTo>
                <a:lnTo>
                  <a:pt x="9200" y="5755"/>
                </a:lnTo>
                <a:lnTo>
                  <a:pt x="10303" y="2541"/>
                </a:lnTo>
                <a:close/>
                <a:moveTo>
                  <a:pt x="3183" y="6605"/>
                </a:moveTo>
                <a:cubicBezTo>
                  <a:pt x="3025" y="7109"/>
                  <a:pt x="2584" y="7424"/>
                  <a:pt x="2049" y="7424"/>
                </a:cubicBezTo>
                <a:cubicBezTo>
                  <a:pt x="1481" y="7424"/>
                  <a:pt x="1040" y="7078"/>
                  <a:pt x="851" y="6605"/>
                </a:cubicBezTo>
                <a:close/>
                <a:moveTo>
                  <a:pt x="11437" y="6605"/>
                </a:moveTo>
                <a:cubicBezTo>
                  <a:pt x="11279" y="7109"/>
                  <a:pt x="10870" y="7424"/>
                  <a:pt x="10303" y="7424"/>
                </a:cubicBezTo>
                <a:cubicBezTo>
                  <a:pt x="9767" y="7424"/>
                  <a:pt x="9326" y="7078"/>
                  <a:pt x="9137" y="6605"/>
                </a:cubicBezTo>
                <a:close/>
                <a:moveTo>
                  <a:pt x="6617" y="2415"/>
                </a:moveTo>
                <a:lnTo>
                  <a:pt x="6617" y="8558"/>
                </a:lnTo>
                <a:lnTo>
                  <a:pt x="5766" y="8558"/>
                </a:lnTo>
                <a:lnTo>
                  <a:pt x="5766" y="2415"/>
                </a:lnTo>
                <a:cubicBezTo>
                  <a:pt x="5908" y="2462"/>
                  <a:pt x="6050" y="2486"/>
                  <a:pt x="6191" y="2486"/>
                </a:cubicBezTo>
                <a:cubicBezTo>
                  <a:pt x="6333" y="2486"/>
                  <a:pt x="6475" y="2462"/>
                  <a:pt x="6617" y="2415"/>
                </a:cubicBezTo>
                <a:close/>
                <a:moveTo>
                  <a:pt x="8255" y="9346"/>
                </a:moveTo>
                <a:lnTo>
                  <a:pt x="8255" y="10165"/>
                </a:lnTo>
                <a:lnTo>
                  <a:pt x="4128" y="10165"/>
                </a:lnTo>
                <a:lnTo>
                  <a:pt x="4128" y="9346"/>
                </a:lnTo>
                <a:close/>
                <a:moveTo>
                  <a:pt x="9074" y="11016"/>
                </a:moveTo>
                <a:lnTo>
                  <a:pt x="9074" y="11835"/>
                </a:lnTo>
                <a:lnTo>
                  <a:pt x="3309" y="11835"/>
                </a:lnTo>
                <a:lnTo>
                  <a:pt x="3309" y="11016"/>
                </a:lnTo>
                <a:close/>
                <a:moveTo>
                  <a:pt x="6265" y="1"/>
                </a:moveTo>
                <a:cubicBezTo>
                  <a:pt x="5747" y="1"/>
                  <a:pt x="5253" y="326"/>
                  <a:pt x="5073" y="840"/>
                </a:cubicBezTo>
                <a:lnTo>
                  <a:pt x="1292" y="840"/>
                </a:lnTo>
                <a:cubicBezTo>
                  <a:pt x="1103" y="840"/>
                  <a:pt x="914" y="997"/>
                  <a:pt x="851" y="1186"/>
                </a:cubicBezTo>
                <a:cubicBezTo>
                  <a:pt x="820" y="1438"/>
                  <a:pt x="1009" y="1659"/>
                  <a:pt x="1261" y="1659"/>
                </a:cubicBezTo>
                <a:lnTo>
                  <a:pt x="1481" y="1659"/>
                </a:lnTo>
                <a:cubicBezTo>
                  <a:pt x="30" y="6044"/>
                  <a:pt x="1" y="6133"/>
                  <a:pt x="1" y="6133"/>
                </a:cubicBezTo>
                <a:lnTo>
                  <a:pt x="1" y="6133"/>
                </a:lnTo>
                <a:cubicBezTo>
                  <a:pt x="1" y="6133"/>
                  <a:pt x="1" y="6133"/>
                  <a:pt x="1" y="6133"/>
                </a:cubicBezTo>
                <a:lnTo>
                  <a:pt x="1" y="6196"/>
                </a:lnTo>
                <a:cubicBezTo>
                  <a:pt x="1" y="6479"/>
                  <a:pt x="64" y="6763"/>
                  <a:pt x="158" y="6983"/>
                </a:cubicBezTo>
                <a:cubicBezTo>
                  <a:pt x="464" y="7784"/>
                  <a:pt x="1229" y="8250"/>
                  <a:pt x="2042" y="8250"/>
                </a:cubicBezTo>
                <a:cubicBezTo>
                  <a:pt x="2317" y="8250"/>
                  <a:pt x="2597" y="8197"/>
                  <a:pt x="2868" y="8086"/>
                </a:cubicBezTo>
                <a:cubicBezTo>
                  <a:pt x="3403" y="7865"/>
                  <a:pt x="3844" y="7393"/>
                  <a:pt x="4033" y="6794"/>
                </a:cubicBezTo>
                <a:cubicBezTo>
                  <a:pt x="4128" y="6542"/>
                  <a:pt x="4159" y="6290"/>
                  <a:pt x="4128" y="6164"/>
                </a:cubicBezTo>
                <a:lnTo>
                  <a:pt x="4128" y="6038"/>
                </a:lnTo>
                <a:cubicBezTo>
                  <a:pt x="4128" y="6007"/>
                  <a:pt x="2679" y="1659"/>
                  <a:pt x="2679" y="1627"/>
                </a:cubicBezTo>
                <a:lnTo>
                  <a:pt x="4978" y="1627"/>
                </a:lnTo>
                <a:lnTo>
                  <a:pt x="4978" y="8527"/>
                </a:lnTo>
                <a:lnTo>
                  <a:pt x="3781" y="8527"/>
                </a:lnTo>
                <a:cubicBezTo>
                  <a:pt x="3529" y="8527"/>
                  <a:pt x="3340" y="8716"/>
                  <a:pt x="3340" y="8968"/>
                </a:cubicBezTo>
                <a:lnTo>
                  <a:pt x="3340" y="10165"/>
                </a:lnTo>
                <a:lnTo>
                  <a:pt x="2931" y="10165"/>
                </a:lnTo>
                <a:cubicBezTo>
                  <a:pt x="2710" y="10165"/>
                  <a:pt x="2521" y="10386"/>
                  <a:pt x="2521" y="10606"/>
                </a:cubicBezTo>
                <a:lnTo>
                  <a:pt x="2521" y="12245"/>
                </a:lnTo>
                <a:cubicBezTo>
                  <a:pt x="2521" y="12497"/>
                  <a:pt x="2710" y="12686"/>
                  <a:pt x="2931" y="12686"/>
                </a:cubicBezTo>
                <a:lnTo>
                  <a:pt x="9547" y="12686"/>
                </a:lnTo>
                <a:cubicBezTo>
                  <a:pt x="9673" y="12686"/>
                  <a:pt x="9767" y="12654"/>
                  <a:pt x="9830" y="12560"/>
                </a:cubicBezTo>
                <a:cubicBezTo>
                  <a:pt x="9925" y="12497"/>
                  <a:pt x="9956" y="12371"/>
                  <a:pt x="9956" y="12308"/>
                </a:cubicBezTo>
                <a:lnTo>
                  <a:pt x="9956" y="10638"/>
                </a:lnTo>
                <a:cubicBezTo>
                  <a:pt x="9956" y="10417"/>
                  <a:pt x="9767" y="10228"/>
                  <a:pt x="9515" y="10228"/>
                </a:cubicBezTo>
                <a:lnTo>
                  <a:pt x="9137" y="10228"/>
                </a:lnTo>
                <a:lnTo>
                  <a:pt x="9137" y="8968"/>
                </a:lnTo>
                <a:cubicBezTo>
                  <a:pt x="9137" y="8716"/>
                  <a:pt x="8917" y="8527"/>
                  <a:pt x="8696" y="8527"/>
                </a:cubicBezTo>
                <a:lnTo>
                  <a:pt x="7467" y="8527"/>
                </a:lnTo>
                <a:lnTo>
                  <a:pt x="7467" y="1627"/>
                </a:lnTo>
                <a:lnTo>
                  <a:pt x="9799" y="1627"/>
                </a:lnTo>
                <a:cubicBezTo>
                  <a:pt x="9799" y="1659"/>
                  <a:pt x="8350" y="6038"/>
                  <a:pt x="8350" y="6070"/>
                </a:cubicBezTo>
                <a:lnTo>
                  <a:pt x="8350" y="6164"/>
                </a:lnTo>
                <a:lnTo>
                  <a:pt x="8350" y="6227"/>
                </a:lnTo>
                <a:cubicBezTo>
                  <a:pt x="8350" y="6952"/>
                  <a:pt x="8696" y="7550"/>
                  <a:pt x="9232" y="7928"/>
                </a:cubicBezTo>
                <a:cubicBezTo>
                  <a:pt x="9601" y="8178"/>
                  <a:pt x="10011" y="8295"/>
                  <a:pt x="10411" y="8295"/>
                </a:cubicBezTo>
                <a:cubicBezTo>
                  <a:pt x="11275" y="8295"/>
                  <a:pt x="12092" y="7751"/>
                  <a:pt x="12351" y="6826"/>
                </a:cubicBezTo>
                <a:cubicBezTo>
                  <a:pt x="12382" y="6637"/>
                  <a:pt x="12445" y="6448"/>
                  <a:pt x="12445" y="6227"/>
                </a:cubicBezTo>
                <a:cubicBezTo>
                  <a:pt x="12382" y="6164"/>
                  <a:pt x="12351" y="6133"/>
                  <a:pt x="12351" y="6070"/>
                </a:cubicBezTo>
                <a:lnTo>
                  <a:pt x="10901" y="1659"/>
                </a:lnTo>
                <a:lnTo>
                  <a:pt x="11153" y="1659"/>
                </a:lnTo>
                <a:cubicBezTo>
                  <a:pt x="11342" y="1659"/>
                  <a:pt x="11532" y="1501"/>
                  <a:pt x="11563" y="1312"/>
                </a:cubicBezTo>
                <a:cubicBezTo>
                  <a:pt x="11626" y="1092"/>
                  <a:pt x="11406" y="840"/>
                  <a:pt x="11185" y="840"/>
                </a:cubicBezTo>
                <a:lnTo>
                  <a:pt x="7404" y="840"/>
                </a:lnTo>
                <a:cubicBezTo>
                  <a:pt x="7278" y="462"/>
                  <a:pt x="6963" y="178"/>
                  <a:pt x="6617" y="52"/>
                </a:cubicBezTo>
                <a:cubicBezTo>
                  <a:pt x="6501" y="17"/>
                  <a:pt x="6382" y="1"/>
                  <a:pt x="6265" y="1"/>
                </a:cubicBezTo>
                <a:close/>
              </a:path>
            </a:pathLst>
          </a:custGeom>
          <a:solidFill>
            <a:schemeClr val="dk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9F06D3-D2D1-4344-581A-1E9004B5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819" y="226589"/>
            <a:ext cx="6908400" cy="440400"/>
          </a:xfrm>
        </p:spPr>
        <p:txBody>
          <a:bodyPr/>
          <a:lstStyle/>
          <a:p>
            <a:r>
              <a:rPr lang="en-US" dirty="0"/>
              <a:t>Wav2Vec2 + SVM </a:t>
            </a:r>
            <a:r>
              <a:rPr lang="hy-AM" dirty="0"/>
              <a:t>մոտեցում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4FC5E-BFAC-26CC-FD9C-F1F2452D6BD9}"/>
              </a:ext>
            </a:extLst>
          </p:cNvPr>
          <p:cNvSpPr txBox="1"/>
          <p:nvPr/>
        </p:nvSpPr>
        <p:spPr>
          <a:xfrm>
            <a:off x="1604356" y="758967"/>
            <a:ext cx="701666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Նախաուսուցանված մոդել՝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Wav2Vec2 (Meta AI)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Նախապես ուսուցված մեծ դատասեթների վրա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Արտահանում է խոսքի բարդ հատկանիշներ (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Շրջանցիկ ուսուցում՝ ռեսուրսների խնայման համար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Wav2Vec2 → 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SVM → 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Դասակարգում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Fine-tuning-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ի փոխարեն՝ արդյունավետ և թեթև մոտեցում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Գերուսուցման ռիսկեր և լուծում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Դատասեթի փոքրության պատճառով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 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կիրառվել է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K-Fold Cross Validation (k=5)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Արդյունքների գնահատում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ուսուցման փուլ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 </a:t>
            </a: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յուրաքանչյուր մաս մեկ անգամ որպես թեստ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Միջին գնահատական՝ որպես վերջնարդյունք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y-AM" dirty="0">
                <a:solidFill>
                  <a:schemeClr val="tx1">
                    <a:lumMod val="75000"/>
                    <a:lumOff val="25000"/>
                  </a:schemeClr>
                </a:solidFill>
              </a:rPr>
              <a:t>Օգտագործված պարամետրեր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SVC(kernel='linear', C=0.01, gamma='scale',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class_weight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='balanced')</a:t>
            </a:r>
          </a:p>
          <a:p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" name="Google Shape;8754;p73">
            <a:extLst>
              <a:ext uri="{FF2B5EF4-FFF2-40B4-BE49-F238E27FC236}">
                <a16:creationId xmlns:a16="http://schemas.microsoft.com/office/drawing/2014/main" id="{D3A933C7-BFF5-69E7-B05A-65C492451B86}"/>
              </a:ext>
            </a:extLst>
          </p:cNvPr>
          <p:cNvGrpSpPr/>
          <p:nvPr/>
        </p:nvGrpSpPr>
        <p:grpSpPr>
          <a:xfrm>
            <a:off x="1256454" y="758967"/>
            <a:ext cx="308234" cy="308234"/>
            <a:chOff x="1487200" y="4993750"/>
            <a:chExt cx="483125" cy="483125"/>
          </a:xfrm>
        </p:grpSpPr>
        <p:sp>
          <p:nvSpPr>
            <p:cNvPr id="11" name="Google Shape;8755;p73">
              <a:extLst>
                <a:ext uri="{FF2B5EF4-FFF2-40B4-BE49-F238E27FC236}">
                  <a16:creationId xmlns:a16="http://schemas.microsoft.com/office/drawing/2014/main" id="{D97A097F-2149-9556-29FE-DF669C39F8AC}"/>
                </a:ext>
              </a:extLst>
            </p:cNvPr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8756;p73">
              <a:extLst>
                <a:ext uri="{FF2B5EF4-FFF2-40B4-BE49-F238E27FC236}">
                  <a16:creationId xmlns:a16="http://schemas.microsoft.com/office/drawing/2014/main" id="{751C0F38-D45E-6B3A-6836-6019CE205E46}"/>
                </a:ext>
              </a:extLst>
            </p:cNvPr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9904;p77">
            <a:extLst>
              <a:ext uri="{FF2B5EF4-FFF2-40B4-BE49-F238E27FC236}">
                <a16:creationId xmlns:a16="http://schemas.microsoft.com/office/drawing/2014/main" id="{3741AFB4-5F04-473B-CC25-E536B375D7E6}"/>
              </a:ext>
            </a:extLst>
          </p:cNvPr>
          <p:cNvGrpSpPr/>
          <p:nvPr/>
        </p:nvGrpSpPr>
        <p:grpSpPr>
          <a:xfrm>
            <a:off x="1256454" y="1565180"/>
            <a:ext cx="306516" cy="358349"/>
            <a:chOff x="-48237000" y="2342650"/>
            <a:chExt cx="256800" cy="300225"/>
          </a:xfrm>
        </p:grpSpPr>
        <p:sp>
          <p:nvSpPr>
            <p:cNvPr id="14" name="Google Shape;9905;p77">
              <a:extLst>
                <a:ext uri="{FF2B5EF4-FFF2-40B4-BE49-F238E27FC236}">
                  <a16:creationId xmlns:a16="http://schemas.microsoft.com/office/drawing/2014/main" id="{4B650D6A-521F-501A-9ED3-5B03F7B1268B}"/>
                </a:ext>
              </a:extLst>
            </p:cNvPr>
            <p:cNvSpPr/>
            <p:nvPr/>
          </p:nvSpPr>
          <p:spPr>
            <a:xfrm>
              <a:off x="-48237000" y="2342650"/>
              <a:ext cx="256800" cy="300225"/>
            </a:xfrm>
            <a:custGeom>
              <a:avLst/>
              <a:gdLst/>
              <a:ahLst/>
              <a:cxnLst/>
              <a:rect l="l" t="t" r="r" b="b"/>
              <a:pathLst>
                <a:path w="10272" h="12009" extrusionOk="0">
                  <a:moveTo>
                    <a:pt x="4507" y="679"/>
                  </a:moveTo>
                  <a:cubicBezTo>
                    <a:pt x="4774" y="679"/>
                    <a:pt x="5048" y="706"/>
                    <a:pt x="5325" y="762"/>
                  </a:cubicBezTo>
                  <a:cubicBezTo>
                    <a:pt x="6774" y="1077"/>
                    <a:pt x="7940" y="2274"/>
                    <a:pt x="8255" y="3723"/>
                  </a:cubicBezTo>
                  <a:cubicBezTo>
                    <a:pt x="8381" y="4227"/>
                    <a:pt x="8381" y="4763"/>
                    <a:pt x="8318" y="5267"/>
                  </a:cubicBezTo>
                  <a:cubicBezTo>
                    <a:pt x="8318" y="5330"/>
                    <a:pt x="8318" y="5424"/>
                    <a:pt x="8350" y="5487"/>
                  </a:cubicBezTo>
                  <a:lnTo>
                    <a:pt x="9263" y="7220"/>
                  </a:lnTo>
                  <a:cubicBezTo>
                    <a:pt x="9389" y="7441"/>
                    <a:pt x="9232" y="7756"/>
                    <a:pt x="8980" y="7756"/>
                  </a:cubicBezTo>
                  <a:lnTo>
                    <a:pt x="8034" y="7756"/>
                  </a:lnTo>
                  <a:cubicBezTo>
                    <a:pt x="7845" y="7756"/>
                    <a:pt x="7688" y="7913"/>
                    <a:pt x="7688" y="8102"/>
                  </a:cubicBezTo>
                  <a:lnTo>
                    <a:pt x="7688" y="9867"/>
                  </a:lnTo>
                  <a:lnTo>
                    <a:pt x="5892" y="9867"/>
                  </a:lnTo>
                  <a:cubicBezTo>
                    <a:pt x="5703" y="9867"/>
                    <a:pt x="5546" y="10024"/>
                    <a:pt x="5546" y="10213"/>
                  </a:cubicBezTo>
                  <a:lnTo>
                    <a:pt x="5546" y="11284"/>
                  </a:lnTo>
                  <a:lnTo>
                    <a:pt x="2049" y="11284"/>
                  </a:lnTo>
                  <a:lnTo>
                    <a:pt x="2049" y="7693"/>
                  </a:lnTo>
                  <a:cubicBezTo>
                    <a:pt x="2049" y="7598"/>
                    <a:pt x="2017" y="7504"/>
                    <a:pt x="1923" y="7441"/>
                  </a:cubicBezTo>
                  <a:cubicBezTo>
                    <a:pt x="1103" y="6685"/>
                    <a:pt x="631" y="5645"/>
                    <a:pt x="631" y="4542"/>
                  </a:cubicBezTo>
                  <a:cubicBezTo>
                    <a:pt x="631" y="2387"/>
                    <a:pt x="2372" y="679"/>
                    <a:pt x="4507" y="679"/>
                  </a:cubicBezTo>
                  <a:close/>
                  <a:moveTo>
                    <a:pt x="4570" y="0"/>
                  </a:moveTo>
                  <a:cubicBezTo>
                    <a:pt x="2059" y="0"/>
                    <a:pt x="1" y="1999"/>
                    <a:pt x="1" y="4542"/>
                  </a:cubicBezTo>
                  <a:cubicBezTo>
                    <a:pt x="1" y="5802"/>
                    <a:pt x="505" y="7000"/>
                    <a:pt x="1418" y="7850"/>
                  </a:cubicBezTo>
                  <a:lnTo>
                    <a:pt x="1418" y="11631"/>
                  </a:lnTo>
                  <a:cubicBezTo>
                    <a:pt x="1418" y="11851"/>
                    <a:pt x="1576" y="12009"/>
                    <a:pt x="1765" y="12009"/>
                  </a:cubicBezTo>
                  <a:lnTo>
                    <a:pt x="5987" y="12009"/>
                  </a:lnTo>
                  <a:cubicBezTo>
                    <a:pt x="6176" y="12009"/>
                    <a:pt x="6333" y="11851"/>
                    <a:pt x="6333" y="11631"/>
                  </a:cubicBezTo>
                  <a:lnTo>
                    <a:pt x="6333" y="10591"/>
                  </a:lnTo>
                  <a:lnTo>
                    <a:pt x="8097" y="10591"/>
                  </a:lnTo>
                  <a:cubicBezTo>
                    <a:pt x="8287" y="10591"/>
                    <a:pt x="8444" y="10434"/>
                    <a:pt x="8444" y="10213"/>
                  </a:cubicBezTo>
                  <a:lnTo>
                    <a:pt x="8444" y="8449"/>
                  </a:lnTo>
                  <a:lnTo>
                    <a:pt x="9043" y="8449"/>
                  </a:lnTo>
                  <a:cubicBezTo>
                    <a:pt x="9799" y="8417"/>
                    <a:pt x="10271" y="7598"/>
                    <a:pt x="9925" y="6874"/>
                  </a:cubicBezTo>
                  <a:lnTo>
                    <a:pt x="9043" y="5267"/>
                  </a:lnTo>
                  <a:cubicBezTo>
                    <a:pt x="9137" y="4700"/>
                    <a:pt x="9137" y="4164"/>
                    <a:pt x="9011" y="3597"/>
                  </a:cubicBezTo>
                  <a:cubicBezTo>
                    <a:pt x="8665" y="1864"/>
                    <a:pt x="7247" y="510"/>
                    <a:pt x="5546" y="100"/>
                  </a:cubicBezTo>
                  <a:cubicBezTo>
                    <a:pt x="5215" y="33"/>
                    <a:pt x="4889" y="0"/>
                    <a:pt x="45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906;p77">
              <a:extLst>
                <a:ext uri="{FF2B5EF4-FFF2-40B4-BE49-F238E27FC236}">
                  <a16:creationId xmlns:a16="http://schemas.microsoft.com/office/drawing/2014/main" id="{8F17D7E9-052B-8AB6-65FC-E4D45F2AFA03}"/>
                </a:ext>
              </a:extLst>
            </p:cNvPr>
            <p:cNvSpPr/>
            <p:nvPr/>
          </p:nvSpPr>
          <p:spPr>
            <a:xfrm>
              <a:off x="-48195250" y="2377425"/>
              <a:ext cx="144150" cy="140225"/>
            </a:xfrm>
            <a:custGeom>
              <a:avLst/>
              <a:gdLst/>
              <a:ahLst/>
              <a:cxnLst/>
              <a:rect l="l" t="t" r="r" b="b"/>
              <a:pathLst>
                <a:path w="5766" h="5609" extrusionOk="0">
                  <a:moveTo>
                    <a:pt x="3214" y="757"/>
                  </a:moveTo>
                  <a:lnTo>
                    <a:pt x="3214" y="883"/>
                  </a:lnTo>
                  <a:cubicBezTo>
                    <a:pt x="3214" y="1040"/>
                    <a:pt x="3277" y="1135"/>
                    <a:pt x="3435" y="1198"/>
                  </a:cubicBezTo>
                  <a:cubicBezTo>
                    <a:pt x="3624" y="1261"/>
                    <a:pt x="3844" y="1387"/>
                    <a:pt x="4002" y="1513"/>
                  </a:cubicBezTo>
                  <a:cubicBezTo>
                    <a:pt x="4061" y="1553"/>
                    <a:pt x="4146" y="1593"/>
                    <a:pt x="4233" y="1593"/>
                  </a:cubicBezTo>
                  <a:cubicBezTo>
                    <a:pt x="4283" y="1593"/>
                    <a:pt x="4333" y="1579"/>
                    <a:pt x="4380" y="1545"/>
                  </a:cubicBezTo>
                  <a:lnTo>
                    <a:pt x="4506" y="1482"/>
                  </a:lnTo>
                  <a:lnTo>
                    <a:pt x="4852" y="2049"/>
                  </a:lnTo>
                  <a:lnTo>
                    <a:pt x="4726" y="2143"/>
                  </a:lnTo>
                  <a:cubicBezTo>
                    <a:pt x="4632" y="2206"/>
                    <a:pt x="4537" y="2364"/>
                    <a:pt x="4569" y="2490"/>
                  </a:cubicBezTo>
                  <a:cubicBezTo>
                    <a:pt x="4632" y="2710"/>
                    <a:pt x="4632" y="2899"/>
                    <a:pt x="4569" y="3120"/>
                  </a:cubicBezTo>
                  <a:cubicBezTo>
                    <a:pt x="4537" y="3277"/>
                    <a:pt x="4632" y="3403"/>
                    <a:pt x="4726" y="3466"/>
                  </a:cubicBezTo>
                  <a:lnTo>
                    <a:pt x="4852" y="3561"/>
                  </a:lnTo>
                  <a:lnTo>
                    <a:pt x="4506" y="4159"/>
                  </a:lnTo>
                  <a:lnTo>
                    <a:pt x="4380" y="4065"/>
                  </a:lnTo>
                  <a:cubicBezTo>
                    <a:pt x="4323" y="4037"/>
                    <a:pt x="4260" y="4021"/>
                    <a:pt x="4199" y="4021"/>
                  </a:cubicBezTo>
                  <a:cubicBezTo>
                    <a:pt x="4125" y="4021"/>
                    <a:pt x="4054" y="4044"/>
                    <a:pt x="4002" y="4096"/>
                  </a:cubicBezTo>
                  <a:cubicBezTo>
                    <a:pt x="3844" y="4254"/>
                    <a:pt x="3624" y="4348"/>
                    <a:pt x="3435" y="4411"/>
                  </a:cubicBezTo>
                  <a:cubicBezTo>
                    <a:pt x="3277" y="4475"/>
                    <a:pt x="3214" y="4632"/>
                    <a:pt x="3214" y="4727"/>
                  </a:cubicBezTo>
                  <a:lnTo>
                    <a:pt x="3214" y="4853"/>
                  </a:lnTo>
                  <a:lnTo>
                    <a:pt x="2489" y="4853"/>
                  </a:lnTo>
                  <a:lnTo>
                    <a:pt x="2489" y="4727"/>
                  </a:lnTo>
                  <a:cubicBezTo>
                    <a:pt x="2489" y="4569"/>
                    <a:pt x="2426" y="4475"/>
                    <a:pt x="2269" y="4411"/>
                  </a:cubicBezTo>
                  <a:cubicBezTo>
                    <a:pt x="2048" y="4348"/>
                    <a:pt x="1859" y="4222"/>
                    <a:pt x="1702" y="4096"/>
                  </a:cubicBezTo>
                  <a:cubicBezTo>
                    <a:pt x="1622" y="4057"/>
                    <a:pt x="1530" y="4017"/>
                    <a:pt x="1449" y="4017"/>
                  </a:cubicBezTo>
                  <a:cubicBezTo>
                    <a:pt x="1402" y="4017"/>
                    <a:pt x="1358" y="4030"/>
                    <a:pt x="1324" y="4065"/>
                  </a:cubicBezTo>
                  <a:lnTo>
                    <a:pt x="1198" y="4159"/>
                  </a:lnTo>
                  <a:lnTo>
                    <a:pt x="851" y="3561"/>
                  </a:lnTo>
                  <a:lnTo>
                    <a:pt x="946" y="3466"/>
                  </a:lnTo>
                  <a:cubicBezTo>
                    <a:pt x="1072" y="3403"/>
                    <a:pt x="1166" y="3246"/>
                    <a:pt x="1103" y="3120"/>
                  </a:cubicBezTo>
                  <a:cubicBezTo>
                    <a:pt x="1072" y="2899"/>
                    <a:pt x="1072" y="2710"/>
                    <a:pt x="1103" y="2490"/>
                  </a:cubicBezTo>
                  <a:cubicBezTo>
                    <a:pt x="1166" y="2332"/>
                    <a:pt x="1072" y="2206"/>
                    <a:pt x="946" y="2143"/>
                  </a:cubicBezTo>
                  <a:lnTo>
                    <a:pt x="851" y="2049"/>
                  </a:lnTo>
                  <a:lnTo>
                    <a:pt x="1198" y="1482"/>
                  </a:lnTo>
                  <a:lnTo>
                    <a:pt x="1324" y="1545"/>
                  </a:lnTo>
                  <a:cubicBezTo>
                    <a:pt x="1366" y="1573"/>
                    <a:pt x="1421" y="1588"/>
                    <a:pt x="1481" y="1588"/>
                  </a:cubicBezTo>
                  <a:cubicBezTo>
                    <a:pt x="1553" y="1588"/>
                    <a:pt x="1632" y="1565"/>
                    <a:pt x="1702" y="1513"/>
                  </a:cubicBezTo>
                  <a:cubicBezTo>
                    <a:pt x="1859" y="1356"/>
                    <a:pt x="2048" y="1261"/>
                    <a:pt x="2269" y="1198"/>
                  </a:cubicBezTo>
                  <a:cubicBezTo>
                    <a:pt x="2426" y="1135"/>
                    <a:pt x="2489" y="977"/>
                    <a:pt x="2489" y="883"/>
                  </a:cubicBezTo>
                  <a:lnTo>
                    <a:pt x="2489" y="757"/>
                  </a:lnTo>
                  <a:close/>
                  <a:moveTo>
                    <a:pt x="2174" y="1"/>
                  </a:moveTo>
                  <a:cubicBezTo>
                    <a:pt x="1985" y="1"/>
                    <a:pt x="1828" y="158"/>
                    <a:pt x="1828" y="379"/>
                  </a:cubicBezTo>
                  <a:lnTo>
                    <a:pt x="1828" y="599"/>
                  </a:lnTo>
                  <a:cubicBezTo>
                    <a:pt x="1702" y="631"/>
                    <a:pt x="1576" y="725"/>
                    <a:pt x="1513" y="788"/>
                  </a:cubicBezTo>
                  <a:lnTo>
                    <a:pt x="1324" y="694"/>
                  </a:lnTo>
                  <a:cubicBezTo>
                    <a:pt x="1265" y="658"/>
                    <a:pt x="1192" y="641"/>
                    <a:pt x="1122" y="641"/>
                  </a:cubicBezTo>
                  <a:cubicBezTo>
                    <a:pt x="1004" y="641"/>
                    <a:pt x="890" y="690"/>
                    <a:pt x="851" y="788"/>
                  </a:cubicBezTo>
                  <a:lnTo>
                    <a:pt x="126" y="2017"/>
                  </a:lnTo>
                  <a:cubicBezTo>
                    <a:pt x="63" y="2175"/>
                    <a:pt x="95" y="2427"/>
                    <a:pt x="253" y="2490"/>
                  </a:cubicBezTo>
                  <a:lnTo>
                    <a:pt x="442" y="2616"/>
                  </a:lnTo>
                  <a:lnTo>
                    <a:pt x="442" y="2994"/>
                  </a:lnTo>
                  <a:lnTo>
                    <a:pt x="253" y="3120"/>
                  </a:lnTo>
                  <a:cubicBezTo>
                    <a:pt x="95" y="3214"/>
                    <a:pt x="0" y="3435"/>
                    <a:pt x="126" y="3592"/>
                  </a:cubicBezTo>
                  <a:lnTo>
                    <a:pt x="851" y="4821"/>
                  </a:lnTo>
                  <a:cubicBezTo>
                    <a:pt x="894" y="4928"/>
                    <a:pt x="1024" y="4991"/>
                    <a:pt x="1152" y="4991"/>
                  </a:cubicBezTo>
                  <a:cubicBezTo>
                    <a:pt x="1213" y="4991"/>
                    <a:pt x="1273" y="4977"/>
                    <a:pt x="1324" y="4947"/>
                  </a:cubicBezTo>
                  <a:lnTo>
                    <a:pt x="1513" y="4821"/>
                  </a:lnTo>
                  <a:cubicBezTo>
                    <a:pt x="1639" y="4884"/>
                    <a:pt x="1733" y="4979"/>
                    <a:pt x="1828" y="5010"/>
                  </a:cubicBezTo>
                  <a:lnTo>
                    <a:pt x="1828" y="5262"/>
                  </a:lnTo>
                  <a:cubicBezTo>
                    <a:pt x="1828" y="5451"/>
                    <a:pt x="1985" y="5609"/>
                    <a:pt x="2174" y="5609"/>
                  </a:cubicBezTo>
                  <a:lnTo>
                    <a:pt x="3592" y="5609"/>
                  </a:lnTo>
                  <a:cubicBezTo>
                    <a:pt x="3781" y="5609"/>
                    <a:pt x="3939" y="5451"/>
                    <a:pt x="3939" y="5262"/>
                  </a:cubicBezTo>
                  <a:lnTo>
                    <a:pt x="3939" y="5010"/>
                  </a:lnTo>
                  <a:cubicBezTo>
                    <a:pt x="4065" y="4979"/>
                    <a:pt x="4191" y="4884"/>
                    <a:pt x="4254" y="4821"/>
                  </a:cubicBezTo>
                  <a:lnTo>
                    <a:pt x="4474" y="4947"/>
                  </a:lnTo>
                  <a:cubicBezTo>
                    <a:pt x="4524" y="4967"/>
                    <a:pt x="4580" y="4978"/>
                    <a:pt x="4637" y="4978"/>
                  </a:cubicBezTo>
                  <a:cubicBezTo>
                    <a:pt x="4759" y="4978"/>
                    <a:pt x="4882" y="4929"/>
                    <a:pt x="4947" y="4821"/>
                  </a:cubicBezTo>
                  <a:lnTo>
                    <a:pt x="5640" y="3592"/>
                  </a:lnTo>
                  <a:cubicBezTo>
                    <a:pt x="5734" y="3435"/>
                    <a:pt x="5671" y="3214"/>
                    <a:pt x="5514" y="3120"/>
                  </a:cubicBezTo>
                  <a:lnTo>
                    <a:pt x="5325" y="2994"/>
                  </a:lnTo>
                  <a:lnTo>
                    <a:pt x="5325" y="2616"/>
                  </a:lnTo>
                  <a:lnTo>
                    <a:pt x="5514" y="2490"/>
                  </a:lnTo>
                  <a:cubicBezTo>
                    <a:pt x="5671" y="2427"/>
                    <a:pt x="5766" y="2206"/>
                    <a:pt x="5640" y="2017"/>
                  </a:cubicBezTo>
                  <a:lnTo>
                    <a:pt x="4947" y="788"/>
                  </a:lnTo>
                  <a:cubicBezTo>
                    <a:pt x="4887" y="689"/>
                    <a:pt x="4777" y="627"/>
                    <a:pt x="4664" y="627"/>
                  </a:cubicBezTo>
                  <a:cubicBezTo>
                    <a:pt x="4598" y="627"/>
                    <a:pt x="4532" y="648"/>
                    <a:pt x="4474" y="694"/>
                  </a:cubicBezTo>
                  <a:lnTo>
                    <a:pt x="4254" y="788"/>
                  </a:lnTo>
                  <a:cubicBezTo>
                    <a:pt x="4159" y="725"/>
                    <a:pt x="4033" y="631"/>
                    <a:pt x="3939" y="599"/>
                  </a:cubicBezTo>
                  <a:lnTo>
                    <a:pt x="3939" y="379"/>
                  </a:lnTo>
                  <a:cubicBezTo>
                    <a:pt x="3939" y="158"/>
                    <a:pt x="3781" y="1"/>
                    <a:pt x="3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07;p77">
              <a:extLst>
                <a:ext uri="{FF2B5EF4-FFF2-40B4-BE49-F238E27FC236}">
                  <a16:creationId xmlns:a16="http://schemas.microsoft.com/office/drawing/2014/main" id="{94616D0A-E41C-450A-D0DD-53C7A8A679ED}"/>
                </a:ext>
              </a:extLst>
            </p:cNvPr>
            <p:cNvSpPr/>
            <p:nvPr/>
          </p:nvSpPr>
          <p:spPr>
            <a:xfrm>
              <a:off x="-48150350" y="2422325"/>
              <a:ext cx="52775" cy="52800"/>
            </a:xfrm>
            <a:custGeom>
              <a:avLst/>
              <a:gdLst/>
              <a:ahLst/>
              <a:cxnLst/>
              <a:rect l="l" t="t" r="r" b="b"/>
              <a:pathLst>
                <a:path w="2111" h="2112" extrusionOk="0">
                  <a:moveTo>
                    <a:pt x="1040" y="662"/>
                  </a:moveTo>
                  <a:cubicBezTo>
                    <a:pt x="1260" y="662"/>
                    <a:pt x="1418" y="820"/>
                    <a:pt x="1418" y="1009"/>
                  </a:cubicBezTo>
                  <a:cubicBezTo>
                    <a:pt x="1418" y="1198"/>
                    <a:pt x="1260" y="1355"/>
                    <a:pt x="1040" y="1355"/>
                  </a:cubicBezTo>
                  <a:cubicBezTo>
                    <a:pt x="851" y="1355"/>
                    <a:pt x="693" y="1198"/>
                    <a:pt x="693" y="1009"/>
                  </a:cubicBezTo>
                  <a:cubicBezTo>
                    <a:pt x="693" y="820"/>
                    <a:pt x="851" y="662"/>
                    <a:pt x="1040" y="662"/>
                  </a:cubicBezTo>
                  <a:close/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639"/>
                    <a:pt x="473" y="2111"/>
                    <a:pt x="1040" y="2111"/>
                  </a:cubicBezTo>
                  <a:cubicBezTo>
                    <a:pt x="1639" y="2111"/>
                    <a:pt x="2111" y="1639"/>
                    <a:pt x="2111" y="1040"/>
                  </a:cubicBezTo>
                  <a:cubicBezTo>
                    <a:pt x="2111" y="473"/>
                    <a:pt x="1639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9490;p76">
            <a:extLst>
              <a:ext uri="{FF2B5EF4-FFF2-40B4-BE49-F238E27FC236}">
                <a16:creationId xmlns:a16="http://schemas.microsoft.com/office/drawing/2014/main" id="{4F29DB2E-5E58-313A-2AD8-AB62A7BC528A}"/>
              </a:ext>
            </a:extLst>
          </p:cNvPr>
          <p:cNvGrpSpPr/>
          <p:nvPr/>
        </p:nvGrpSpPr>
        <p:grpSpPr>
          <a:xfrm>
            <a:off x="1256454" y="4112321"/>
            <a:ext cx="366963" cy="352768"/>
            <a:chOff x="-31889075" y="2658950"/>
            <a:chExt cx="302475" cy="290775"/>
          </a:xfrm>
        </p:grpSpPr>
        <p:sp>
          <p:nvSpPr>
            <p:cNvPr id="18" name="Google Shape;9491;p76">
              <a:extLst>
                <a:ext uri="{FF2B5EF4-FFF2-40B4-BE49-F238E27FC236}">
                  <a16:creationId xmlns:a16="http://schemas.microsoft.com/office/drawing/2014/main" id="{619E1837-D87F-5DFC-777C-CF154334E988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492;p76">
              <a:extLst>
                <a:ext uri="{FF2B5EF4-FFF2-40B4-BE49-F238E27FC236}">
                  <a16:creationId xmlns:a16="http://schemas.microsoft.com/office/drawing/2014/main" id="{D59C1183-25F6-1EDF-433A-32E465FC834F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9286;p75">
            <a:extLst>
              <a:ext uri="{FF2B5EF4-FFF2-40B4-BE49-F238E27FC236}">
                <a16:creationId xmlns:a16="http://schemas.microsoft.com/office/drawing/2014/main" id="{FD7C8D2B-B7C3-A94D-A2CC-30228E9BD6D9}"/>
              </a:ext>
            </a:extLst>
          </p:cNvPr>
          <p:cNvGrpSpPr/>
          <p:nvPr/>
        </p:nvGrpSpPr>
        <p:grpSpPr>
          <a:xfrm>
            <a:off x="1256454" y="3326449"/>
            <a:ext cx="352230" cy="348542"/>
            <a:chOff x="1049375" y="2318350"/>
            <a:chExt cx="298525" cy="295400"/>
          </a:xfrm>
        </p:grpSpPr>
        <p:sp>
          <p:nvSpPr>
            <p:cNvPr id="21" name="Google Shape;9287;p75">
              <a:extLst>
                <a:ext uri="{FF2B5EF4-FFF2-40B4-BE49-F238E27FC236}">
                  <a16:creationId xmlns:a16="http://schemas.microsoft.com/office/drawing/2014/main" id="{1248B0CE-17D4-B9FF-F927-089B06CFE628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288;p75">
              <a:extLst>
                <a:ext uri="{FF2B5EF4-FFF2-40B4-BE49-F238E27FC236}">
                  <a16:creationId xmlns:a16="http://schemas.microsoft.com/office/drawing/2014/main" id="{07B34165-17EB-8349-8793-73BBE54EBFA9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289;p75">
              <a:extLst>
                <a:ext uri="{FF2B5EF4-FFF2-40B4-BE49-F238E27FC236}">
                  <a16:creationId xmlns:a16="http://schemas.microsoft.com/office/drawing/2014/main" id="{477AB0C7-9667-81DF-2D16-7BAC3DC057B9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290;p75">
              <a:extLst>
                <a:ext uri="{FF2B5EF4-FFF2-40B4-BE49-F238E27FC236}">
                  <a16:creationId xmlns:a16="http://schemas.microsoft.com/office/drawing/2014/main" id="{F20511BF-6BB8-6703-AD1B-311E3E76E18D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8735;p73">
            <a:extLst>
              <a:ext uri="{FF2B5EF4-FFF2-40B4-BE49-F238E27FC236}">
                <a16:creationId xmlns:a16="http://schemas.microsoft.com/office/drawing/2014/main" id="{831C293E-95E4-DB6C-89AF-BFD11219DAFD}"/>
              </a:ext>
            </a:extLst>
          </p:cNvPr>
          <p:cNvGrpSpPr/>
          <p:nvPr/>
        </p:nvGrpSpPr>
        <p:grpSpPr>
          <a:xfrm>
            <a:off x="1256454" y="2670348"/>
            <a:ext cx="330007" cy="302744"/>
            <a:chOff x="6239575" y="4416275"/>
            <a:chExt cx="489625" cy="449175"/>
          </a:xfrm>
        </p:grpSpPr>
        <p:sp>
          <p:nvSpPr>
            <p:cNvPr id="26" name="Google Shape;8736;p73">
              <a:extLst>
                <a:ext uri="{FF2B5EF4-FFF2-40B4-BE49-F238E27FC236}">
                  <a16:creationId xmlns:a16="http://schemas.microsoft.com/office/drawing/2014/main" id="{693F617C-77C1-038F-0226-786BAC738756}"/>
                </a:ext>
              </a:extLst>
            </p:cNvPr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8737;p73">
              <a:extLst>
                <a:ext uri="{FF2B5EF4-FFF2-40B4-BE49-F238E27FC236}">
                  <a16:creationId xmlns:a16="http://schemas.microsoft.com/office/drawing/2014/main" id="{3721BCB0-19C6-B3DF-0D3F-3F5ACB14667F}"/>
                </a:ext>
              </a:extLst>
            </p:cNvPr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8738;p73">
              <a:extLst>
                <a:ext uri="{FF2B5EF4-FFF2-40B4-BE49-F238E27FC236}">
                  <a16:creationId xmlns:a16="http://schemas.microsoft.com/office/drawing/2014/main" id="{8976A1BF-3A76-0E61-1347-D2677E08E44F}"/>
                </a:ext>
              </a:extLst>
            </p:cNvPr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09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9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7287;p69">
            <a:extLst>
              <a:ext uri="{FF2B5EF4-FFF2-40B4-BE49-F238E27FC236}">
                <a16:creationId xmlns:a16="http://schemas.microsoft.com/office/drawing/2014/main" id="{25A287F4-94F0-D780-CB95-7C3D35292DB2}"/>
              </a:ext>
            </a:extLst>
          </p:cNvPr>
          <p:cNvGrpSpPr/>
          <p:nvPr/>
        </p:nvGrpSpPr>
        <p:grpSpPr>
          <a:xfrm>
            <a:off x="827020" y="545676"/>
            <a:ext cx="7489961" cy="3737155"/>
            <a:chOff x="834100" y="3642869"/>
            <a:chExt cx="1259483" cy="628426"/>
          </a:xfrm>
        </p:grpSpPr>
        <p:sp>
          <p:nvSpPr>
            <p:cNvPr id="4" name="Google Shape;7288;p69">
              <a:extLst>
                <a:ext uri="{FF2B5EF4-FFF2-40B4-BE49-F238E27FC236}">
                  <a16:creationId xmlns:a16="http://schemas.microsoft.com/office/drawing/2014/main" id="{88707731-88AE-E324-5B33-5E7445A4B392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289;p69">
              <a:extLst>
                <a:ext uri="{FF2B5EF4-FFF2-40B4-BE49-F238E27FC236}">
                  <a16:creationId xmlns:a16="http://schemas.microsoft.com/office/drawing/2014/main" id="{723EF8AB-6E58-E26F-FEF1-E2968F908BFF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290;p69">
              <a:extLst>
                <a:ext uri="{FF2B5EF4-FFF2-40B4-BE49-F238E27FC236}">
                  <a16:creationId xmlns:a16="http://schemas.microsoft.com/office/drawing/2014/main" id="{58818BB0-6D82-56C0-8352-2FA2BD3CAFC8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291;p69">
              <a:extLst>
                <a:ext uri="{FF2B5EF4-FFF2-40B4-BE49-F238E27FC236}">
                  <a16:creationId xmlns:a16="http://schemas.microsoft.com/office/drawing/2014/main" id="{AD0FA90E-E701-A0FD-2A58-526D7E869C40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292;p69">
              <a:extLst>
                <a:ext uri="{FF2B5EF4-FFF2-40B4-BE49-F238E27FC236}">
                  <a16:creationId xmlns:a16="http://schemas.microsoft.com/office/drawing/2014/main" id="{1ABE4FD1-169E-4033-6585-E31DAB00D80C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3;p69">
              <a:extLst>
                <a:ext uri="{FF2B5EF4-FFF2-40B4-BE49-F238E27FC236}">
                  <a16:creationId xmlns:a16="http://schemas.microsoft.com/office/drawing/2014/main" id="{B8D5E995-9384-0F98-849E-C53B4A450B4F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294;p69">
              <a:extLst>
                <a:ext uri="{FF2B5EF4-FFF2-40B4-BE49-F238E27FC236}">
                  <a16:creationId xmlns:a16="http://schemas.microsoft.com/office/drawing/2014/main" id="{3801D9A8-A429-FC2B-0A85-EF12EB0D68FC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95;p69">
              <a:extLst>
                <a:ext uri="{FF2B5EF4-FFF2-40B4-BE49-F238E27FC236}">
                  <a16:creationId xmlns:a16="http://schemas.microsoft.com/office/drawing/2014/main" id="{60DEDFB7-16AA-4C4A-1525-689DB170C055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96;p69">
              <a:extLst>
                <a:ext uri="{FF2B5EF4-FFF2-40B4-BE49-F238E27FC236}">
                  <a16:creationId xmlns:a16="http://schemas.microsoft.com/office/drawing/2014/main" id="{6F228D8C-96F0-BF3C-A8DC-E540FD5280B5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97;p69">
              <a:extLst>
                <a:ext uri="{FF2B5EF4-FFF2-40B4-BE49-F238E27FC236}">
                  <a16:creationId xmlns:a16="http://schemas.microsoft.com/office/drawing/2014/main" id="{F0B9F1FB-E721-F251-48A6-EC169015AA6F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98;p69">
              <a:extLst>
                <a:ext uri="{FF2B5EF4-FFF2-40B4-BE49-F238E27FC236}">
                  <a16:creationId xmlns:a16="http://schemas.microsoft.com/office/drawing/2014/main" id="{C42DCE4B-EFE9-931B-14BF-26F3FBCC62D7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99;p69">
              <a:extLst>
                <a:ext uri="{FF2B5EF4-FFF2-40B4-BE49-F238E27FC236}">
                  <a16:creationId xmlns:a16="http://schemas.microsoft.com/office/drawing/2014/main" id="{F7870CEF-07DF-3BAC-0A3C-F481EB685B30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00;p69">
              <a:extLst>
                <a:ext uri="{FF2B5EF4-FFF2-40B4-BE49-F238E27FC236}">
                  <a16:creationId xmlns:a16="http://schemas.microsoft.com/office/drawing/2014/main" id="{7B254968-4891-B26A-3A4F-03ED9088050C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01;p69">
              <a:extLst>
                <a:ext uri="{FF2B5EF4-FFF2-40B4-BE49-F238E27FC236}">
                  <a16:creationId xmlns:a16="http://schemas.microsoft.com/office/drawing/2014/main" id="{ABCD03EE-B454-25A4-8C7A-9FCE534A9582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02;p69">
              <a:extLst>
                <a:ext uri="{FF2B5EF4-FFF2-40B4-BE49-F238E27FC236}">
                  <a16:creationId xmlns:a16="http://schemas.microsoft.com/office/drawing/2014/main" id="{26C35171-B479-44FE-D4E8-597D6F273688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03;p69">
              <a:extLst>
                <a:ext uri="{FF2B5EF4-FFF2-40B4-BE49-F238E27FC236}">
                  <a16:creationId xmlns:a16="http://schemas.microsoft.com/office/drawing/2014/main" id="{0271D5E6-5BF9-9751-20A6-21413E22A440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04;p69">
              <a:extLst>
                <a:ext uri="{FF2B5EF4-FFF2-40B4-BE49-F238E27FC236}">
                  <a16:creationId xmlns:a16="http://schemas.microsoft.com/office/drawing/2014/main" id="{69065E6C-6EA9-4CC1-048F-C0522BE77D85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05;p69">
              <a:extLst>
                <a:ext uri="{FF2B5EF4-FFF2-40B4-BE49-F238E27FC236}">
                  <a16:creationId xmlns:a16="http://schemas.microsoft.com/office/drawing/2014/main" id="{0E0E0C22-61AA-E333-37F0-835B13D897D8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06;p69">
              <a:extLst>
                <a:ext uri="{FF2B5EF4-FFF2-40B4-BE49-F238E27FC236}">
                  <a16:creationId xmlns:a16="http://schemas.microsoft.com/office/drawing/2014/main" id="{CB38CAC9-DBEA-6F23-E7F0-5DDEB9B59689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07;p69">
              <a:extLst>
                <a:ext uri="{FF2B5EF4-FFF2-40B4-BE49-F238E27FC236}">
                  <a16:creationId xmlns:a16="http://schemas.microsoft.com/office/drawing/2014/main" id="{F23F83BA-1129-F7C6-C3F3-5E2CBF00984B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08;p69">
              <a:extLst>
                <a:ext uri="{FF2B5EF4-FFF2-40B4-BE49-F238E27FC236}">
                  <a16:creationId xmlns:a16="http://schemas.microsoft.com/office/drawing/2014/main" id="{C6D971F6-1804-D3DA-A321-9EB9D64262DA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09;p69">
              <a:extLst>
                <a:ext uri="{FF2B5EF4-FFF2-40B4-BE49-F238E27FC236}">
                  <a16:creationId xmlns:a16="http://schemas.microsoft.com/office/drawing/2014/main" id="{309AAA0C-FFF7-2666-732F-EE71F8B226A2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10;p69">
              <a:extLst>
                <a:ext uri="{FF2B5EF4-FFF2-40B4-BE49-F238E27FC236}">
                  <a16:creationId xmlns:a16="http://schemas.microsoft.com/office/drawing/2014/main" id="{F763C7E9-621A-1173-D51C-0BF4FB92814C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11;p69">
              <a:extLst>
                <a:ext uri="{FF2B5EF4-FFF2-40B4-BE49-F238E27FC236}">
                  <a16:creationId xmlns:a16="http://schemas.microsoft.com/office/drawing/2014/main" id="{40927A76-587D-0E96-24CF-EEA7BEC649EE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12;p69">
              <a:extLst>
                <a:ext uri="{FF2B5EF4-FFF2-40B4-BE49-F238E27FC236}">
                  <a16:creationId xmlns:a16="http://schemas.microsoft.com/office/drawing/2014/main" id="{E98F69D3-DFEB-ADC9-619B-81B967AD4A34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7313;p69">
              <a:extLst>
                <a:ext uri="{FF2B5EF4-FFF2-40B4-BE49-F238E27FC236}">
                  <a16:creationId xmlns:a16="http://schemas.microsoft.com/office/drawing/2014/main" id="{27607B11-9E16-9E95-9946-9BD8595A6FBA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</p:grpSpPr>
          <p:sp>
            <p:nvSpPr>
              <p:cNvPr id="44" name="Google Shape;7314;p69">
                <a:extLst>
                  <a:ext uri="{FF2B5EF4-FFF2-40B4-BE49-F238E27FC236}">
                    <a16:creationId xmlns:a16="http://schemas.microsoft.com/office/drawing/2014/main" id="{A4CECE09-C24C-15DF-19F0-5423D94C35F7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7315;p69">
                <a:extLst>
                  <a:ext uri="{FF2B5EF4-FFF2-40B4-BE49-F238E27FC236}">
                    <a16:creationId xmlns:a16="http://schemas.microsoft.com/office/drawing/2014/main" id="{1654C831-1775-52DE-BFFC-A57CF00844AE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7316;p69">
                <a:extLst>
                  <a:ext uri="{FF2B5EF4-FFF2-40B4-BE49-F238E27FC236}">
                    <a16:creationId xmlns:a16="http://schemas.microsoft.com/office/drawing/2014/main" id="{D56211BC-BA20-C6A2-6DB1-031B665660CB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7317;p69">
                <a:extLst>
                  <a:ext uri="{FF2B5EF4-FFF2-40B4-BE49-F238E27FC236}">
                    <a16:creationId xmlns:a16="http://schemas.microsoft.com/office/drawing/2014/main" id="{046BC3EE-FBCB-7491-8FAC-03ACEE166E43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7318;p69">
                <a:extLst>
                  <a:ext uri="{FF2B5EF4-FFF2-40B4-BE49-F238E27FC236}">
                    <a16:creationId xmlns:a16="http://schemas.microsoft.com/office/drawing/2014/main" id="{4AC3BCF6-8905-45F7-8793-A3BF1E702263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7319;p69">
                <a:extLst>
                  <a:ext uri="{FF2B5EF4-FFF2-40B4-BE49-F238E27FC236}">
                    <a16:creationId xmlns:a16="http://schemas.microsoft.com/office/drawing/2014/main" id="{D20A5F11-7CFD-9768-5620-AF054496102F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7320;p69">
                <a:extLst>
                  <a:ext uri="{FF2B5EF4-FFF2-40B4-BE49-F238E27FC236}">
                    <a16:creationId xmlns:a16="http://schemas.microsoft.com/office/drawing/2014/main" id="{6ACA71DF-814A-BE09-A6FC-9DF36E8999B9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7321;p69">
                <a:extLst>
                  <a:ext uri="{FF2B5EF4-FFF2-40B4-BE49-F238E27FC236}">
                    <a16:creationId xmlns:a16="http://schemas.microsoft.com/office/drawing/2014/main" id="{1F2E8E22-8136-E4D5-04AD-69CAAB7C8B95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7322;p69">
                <a:extLst>
                  <a:ext uri="{FF2B5EF4-FFF2-40B4-BE49-F238E27FC236}">
                    <a16:creationId xmlns:a16="http://schemas.microsoft.com/office/drawing/2014/main" id="{90A8211F-BE9A-8F5F-6E5B-86F1F0D334B5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7323;p69">
                <a:extLst>
                  <a:ext uri="{FF2B5EF4-FFF2-40B4-BE49-F238E27FC236}">
                    <a16:creationId xmlns:a16="http://schemas.microsoft.com/office/drawing/2014/main" id="{A7F55D45-0FE3-4184-4B89-ECAE8B054F5C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7324;p69">
                <a:extLst>
                  <a:ext uri="{FF2B5EF4-FFF2-40B4-BE49-F238E27FC236}">
                    <a16:creationId xmlns:a16="http://schemas.microsoft.com/office/drawing/2014/main" id="{356BF8B9-38C2-8641-B02F-BA7CEF37F5CD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7325;p69">
                <a:extLst>
                  <a:ext uri="{FF2B5EF4-FFF2-40B4-BE49-F238E27FC236}">
                    <a16:creationId xmlns:a16="http://schemas.microsoft.com/office/drawing/2014/main" id="{A9EE0323-1423-988B-F1AF-7AC8D91F7B97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326;p69">
                <a:extLst>
                  <a:ext uri="{FF2B5EF4-FFF2-40B4-BE49-F238E27FC236}">
                    <a16:creationId xmlns:a16="http://schemas.microsoft.com/office/drawing/2014/main" id="{0DED0715-CCB7-35DB-6AA1-766F5BCE227B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327;p69">
                <a:extLst>
                  <a:ext uri="{FF2B5EF4-FFF2-40B4-BE49-F238E27FC236}">
                    <a16:creationId xmlns:a16="http://schemas.microsoft.com/office/drawing/2014/main" id="{759DF063-33BA-21C6-A604-BD910531BA32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328;p69">
                <a:extLst>
                  <a:ext uri="{FF2B5EF4-FFF2-40B4-BE49-F238E27FC236}">
                    <a16:creationId xmlns:a16="http://schemas.microsoft.com/office/drawing/2014/main" id="{7F3963A3-EF2C-3D60-D99C-0B7A404522E7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329;p69">
                <a:extLst>
                  <a:ext uri="{FF2B5EF4-FFF2-40B4-BE49-F238E27FC236}">
                    <a16:creationId xmlns:a16="http://schemas.microsoft.com/office/drawing/2014/main" id="{B2E4D3B9-3464-8C67-4738-1016D9430646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330;p69">
                <a:extLst>
                  <a:ext uri="{FF2B5EF4-FFF2-40B4-BE49-F238E27FC236}">
                    <a16:creationId xmlns:a16="http://schemas.microsoft.com/office/drawing/2014/main" id="{F0853AD0-29A2-42C7-3A9E-0147AB5AAD2B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331;p69">
                <a:extLst>
                  <a:ext uri="{FF2B5EF4-FFF2-40B4-BE49-F238E27FC236}">
                    <a16:creationId xmlns:a16="http://schemas.microsoft.com/office/drawing/2014/main" id="{5AE83E97-AABC-633E-BA24-B92D5F3AE3DD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332;p69">
                <a:extLst>
                  <a:ext uri="{FF2B5EF4-FFF2-40B4-BE49-F238E27FC236}">
                    <a16:creationId xmlns:a16="http://schemas.microsoft.com/office/drawing/2014/main" id="{579399CA-EB81-282D-01B1-8906D5155512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333;p69">
                <a:extLst>
                  <a:ext uri="{FF2B5EF4-FFF2-40B4-BE49-F238E27FC236}">
                    <a16:creationId xmlns:a16="http://schemas.microsoft.com/office/drawing/2014/main" id="{1A729CAB-31F9-F9B0-AA99-4BF40566DBDF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ln w="6350">
                <a:solidFill>
                  <a:schemeClr val="tx1">
                    <a:lumMod val="25000"/>
                    <a:lumOff val="75000"/>
                  </a:schemeClr>
                </a:solidFill>
                <a:headEnd type="none" w="sm" len="sm"/>
                <a:tailEnd type="none" w="sm" len="sm"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" name="Google Shape;7334;p69">
              <a:extLst>
                <a:ext uri="{FF2B5EF4-FFF2-40B4-BE49-F238E27FC236}">
                  <a16:creationId xmlns:a16="http://schemas.microsoft.com/office/drawing/2014/main" id="{B9F713E6-269F-0554-D22D-7BCC772E3788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35;p69">
              <a:extLst>
                <a:ext uri="{FF2B5EF4-FFF2-40B4-BE49-F238E27FC236}">
                  <a16:creationId xmlns:a16="http://schemas.microsoft.com/office/drawing/2014/main" id="{076F9ABE-A052-EE9A-4DF9-A21945EDF2DE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36;p69">
              <a:extLst>
                <a:ext uri="{FF2B5EF4-FFF2-40B4-BE49-F238E27FC236}">
                  <a16:creationId xmlns:a16="http://schemas.microsoft.com/office/drawing/2014/main" id="{2003E92A-62E3-3952-356E-2BCAAC6C873A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37;p69">
              <a:extLst>
                <a:ext uri="{FF2B5EF4-FFF2-40B4-BE49-F238E27FC236}">
                  <a16:creationId xmlns:a16="http://schemas.microsoft.com/office/drawing/2014/main" id="{D147F248-F73D-7A92-84F7-6381E30B649C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38;p69">
              <a:extLst>
                <a:ext uri="{FF2B5EF4-FFF2-40B4-BE49-F238E27FC236}">
                  <a16:creationId xmlns:a16="http://schemas.microsoft.com/office/drawing/2014/main" id="{D62AEB19-51EB-8A6E-7A21-036FCD43D15E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39;p69">
              <a:extLst>
                <a:ext uri="{FF2B5EF4-FFF2-40B4-BE49-F238E27FC236}">
                  <a16:creationId xmlns:a16="http://schemas.microsoft.com/office/drawing/2014/main" id="{AA4C08FD-689E-CB6C-BA9A-FB79C0192F0C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40;p69">
              <a:extLst>
                <a:ext uri="{FF2B5EF4-FFF2-40B4-BE49-F238E27FC236}">
                  <a16:creationId xmlns:a16="http://schemas.microsoft.com/office/drawing/2014/main" id="{FE599C70-F403-A096-3AB5-60753256BFD2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41;p69">
              <a:extLst>
                <a:ext uri="{FF2B5EF4-FFF2-40B4-BE49-F238E27FC236}">
                  <a16:creationId xmlns:a16="http://schemas.microsoft.com/office/drawing/2014/main" id="{0CCDC9C8-6FE5-0B63-C32C-A7F27B02A394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42;p69">
              <a:extLst>
                <a:ext uri="{FF2B5EF4-FFF2-40B4-BE49-F238E27FC236}">
                  <a16:creationId xmlns:a16="http://schemas.microsoft.com/office/drawing/2014/main" id="{F1305F96-AB77-9780-A10B-28E77BC8D5E1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43;p69">
              <a:extLst>
                <a:ext uri="{FF2B5EF4-FFF2-40B4-BE49-F238E27FC236}">
                  <a16:creationId xmlns:a16="http://schemas.microsoft.com/office/drawing/2014/main" id="{C319FB2E-B322-D3E8-258B-2E1477392E43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344;p69">
              <a:extLst>
                <a:ext uri="{FF2B5EF4-FFF2-40B4-BE49-F238E27FC236}">
                  <a16:creationId xmlns:a16="http://schemas.microsoft.com/office/drawing/2014/main" id="{CDDBC0ED-8FAC-0737-1777-30D4C9EDCDAC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345;p69">
              <a:extLst>
                <a:ext uri="{FF2B5EF4-FFF2-40B4-BE49-F238E27FC236}">
                  <a16:creationId xmlns:a16="http://schemas.microsoft.com/office/drawing/2014/main" id="{93477BBA-FAD4-6D5C-39C3-A5A6E6514709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46;p69">
              <a:extLst>
                <a:ext uri="{FF2B5EF4-FFF2-40B4-BE49-F238E27FC236}">
                  <a16:creationId xmlns:a16="http://schemas.microsoft.com/office/drawing/2014/main" id="{1A600B6D-F046-2632-36AA-FDCCA927A8B8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47;p69">
              <a:extLst>
                <a:ext uri="{FF2B5EF4-FFF2-40B4-BE49-F238E27FC236}">
                  <a16:creationId xmlns:a16="http://schemas.microsoft.com/office/drawing/2014/main" id="{DFBB1CA8-9D2C-CF51-CBB8-8DE054A3F8FF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ln w="63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34DF5B-1BB7-4087-BD9C-C86218FE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185" y="2254500"/>
            <a:ext cx="5899631" cy="634500"/>
          </a:xfrm>
        </p:spPr>
        <p:txBody>
          <a:bodyPr/>
          <a:lstStyle/>
          <a:p>
            <a:r>
              <a:rPr lang="hy-AM" sz="1800" b="0" dirty="0">
                <a:effectLst/>
                <a:latin typeface="Sylfaen" panose="010A0502050306030303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Արդյունքների գնահատում թեստային տվյալների վրա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3693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3392-FE00-74AF-D87E-4876878A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877">
            <a:off x="5624102" y="3853018"/>
            <a:ext cx="3526500" cy="604500"/>
          </a:xfrm>
        </p:spPr>
        <p:txBody>
          <a:bodyPr/>
          <a:lstStyle/>
          <a:p>
            <a:r>
              <a:rPr lang="hy-AM" sz="1800" b="1" dirty="0">
                <a:effectLst/>
                <a:latin typeface="Sylfaen" panose="010A0502050306030303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Random Forest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6BB3E-617A-D242-1035-455111CF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399" y="1951769"/>
            <a:ext cx="4189800" cy="1900800"/>
          </a:xfrm>
        </p:spPr>
        <p:txBody>
          <a:bodyPr/>
          <a:lstStyle/>
          <a:p>
            <a:r>
              <a:rPr lang="en-US" sz="2600" b="1" dirty="0"/>
              <a:t>Accuracy 82 %</a:t>
            </a:r>
            <a:endParaRPr lang="ru-RU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8F87C-CC05-B6F6-4788-1B94159FD0D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20000"/>
          </a:blip>
          <a:stretch>
            <a:fillRect/>
          </a:stretch>
        </p:blipFill>
        <p:spPr>
          <a:xfrm>
            <a:off x="375138" y="284302"/>
            <a:ext cx="5453221" cy="3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7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E86B441-C6DD-74DA-9917-76575BED8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11" r="-6" b="-11"/>
          <a:stretch>
            <a:fillRect/>
          </a:stretch>
        </p:blipFill>
        <p:spPr bwMode="auto">
          <a:xfrm>
            <a:off x="13902" y="1035049"/>
            <a:ext cx="4577820" cy="3089276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521A07E8-37A1-1DCF-E46B-5B0A16D2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11" r="-6" b="-11"/>
          <a:stretch>
            <a:fillRect/>
          </a:stretch>
        </p:blipFill>
        <p:spPr bwMode="auto">
          <a:xfrm>
            <a:off x="4612480" y="1042987"/>
            <a:ext cx="4577820" cy="307340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460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9ADD4AA9-9FFD-CD9D-B3E1-D8B2161FD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11" r="-6" b="-11"/>
          <a:stretch>
            <a:fillRect/>
          </a:stretch>
        </p:blipFill>
        <p:spPr bwMode="auto">
          <a:xfrm>
            <a:off x="609600" y="1061244"/>
            <a:ext cx="3850639" cy="30194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B3715C7B-7E72-4F37-A84A-EA032AD0E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8" r="-6" b="-8"/>
          <a:stretch>
            <a:fillRect/>
          </a:stretch>
        </p:blipFill>
        <p:spPr bwMode="auto">
          <a:xfrm>
            <a:off x="4749800" y="1061244"/>
            <a:ext cx="3850639" cy="302101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2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62;p37">
            <a:extLst>
              <a:ext uri="{FF2B5EF4-FFF2-40B4-BE49-F238E27FC236}">
                <a16:creationId xmlns:a16="http://schemas.microsoft.com/office/drawing/2014/main" id="{0A4DF6A6-10CD-5DE4-13F9-6765A7BDFD17}"/>
              </a:ext>
            </a:extLst>
          </p:cNvPr>
          <p:cNvSpPr/>
          <p:nvPr/>
        </p:nvSpPr>
        <p:spPr>
          <a:xfrm>
            <a:off x="-225468" y="-949221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 rot="299">
            <a:off x="306888" y="996419"/>
            <a:ext cx="8530224" cy="3501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3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Sylfaen" panose="010A0502050306030303" pitchFamily="18" charset="0"/>
              </a:rPr>
              <a:t>Այս աշխատանքի նպատակն է մշակել մեխանիզմ, որը խորքային ուսուցման մոդելների կիրառմամբ կկարողանա ստանալ աուդիո տվյալներ և որոշել այդ խոսքում առկա ակցենտը</a:t>
            </a:r>
            <a:endParaRPr sz="3800" b="0" dirty="0">
              <a:solidFill>
                <a:schemeClr val="tx1">
                  <a:lumMod val="75000"/>
                  <a:lumOff val="25000"/>
                </a:schemeClr>
              </a:solidFill>
              <a:latin typeface="Sylfaen" panose="010A0502050306030303" pitchFamily="18" charset="0"/>
            </a:endParaRPr>
          </a:p>
        </p:txBody>
      </p:sp>
      <p:sp>
        <p:nvSpPr>
          <p:cNvPr id="5" name="Google Shape;362;p37">
            <a:extLst>
              <a:ext uri="{FF2B5EF4-FFF2-40B4-BE49-F238E27FC236}">
                <a16:creationId xmlns:a16="http://schemas.microsoft.com/office/drawing/2014/main" id="{E33EB86E-2A7C-82EB-FF31-E539B975B9BF}"/>
              </a:ext>
            </a:extLst>
          </p:cNvPr>
          <p:cNvSpPr/>
          <p:nvPr/>
        </p:nvSpPr>
        <p:spPr>
          <a:xfrm>
            <a:off x="7420737" y="4375570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1002-EE10-1CA9-CDA0-4EB309445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B8A2-ED55-F1AB-E5D1-86354B30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877">
            <a:off x="5624102" y="3853018"/>
            <a:ext cx="3526500" cy="604500"/>
          </a:xfrm>
        </p:spPr>
        <p:txBody>
          <a:bodyPr/>
          <a:lstStyle/>
          <a:p>
            <a:r>
              <a:rPr lang="en-US" sz="1800" b="1" dirty="0">
                <a:effectLst/>
                <a:latin typeface="Sylfaen" panose="010A0502050306030303" pitchFamily="18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CNN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CA5F7-1892-6D18-7BAB-BABBFE17A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399" y="1951769"/>
            <a:ext cx="4189800" cy="1900800"/>
          </a:xfrm>
        </p:spPr>
        <p:txBody>
          <a:bodyPr/>
          <a:lstStyle/>
          <a:p>
            <a:r>
              <a:rPr lang="en-US" sz="2600" b="1" dirty="0"/>
              <a:t>Accuracy 96 %</a:t>
            </a:r>
            <a:endParaRPr lang="ru-RU" sz="2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1224F-2A75-8762-5E5A-10D24BB5C6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35000"/>
          </a:blip>
          <a:stretch>
            <a:fillRect/>
          </a:stretch>
        </p:blipFill>
        <p:spPr>
          <a:xfrm>
            <a:off x="427203" y="960350"/>
            <a:ext cx="5928360" cy="22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07E41DE-B9DC-A7E4-644A-20EE20DD9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45" y="1210467"/>
            <a:ext cx="4972051" cy="2722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926FE687-CE17-A89F-0003-86ABB59DA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8"/>
          <a:stretch/>
        </p:blipFill>
        <p:spPr bwMode="auto">
          <a:xfrm>
            <a:off x="4780343" y="753268"/>
            <a:ext cx="4363657" cy="3636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9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8E2C2-5A62-5DF7-3074-EF055B69D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BAB06-CAEE-3E7A-F655-4D43B498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877">
            <a:off x="5624102" y="4165535"/>
            <a:ext cx="3526500" cy="604500"/>
          </a:xfrm>
        </p:spPr>
        <p:txBody>
          <a:bodyPr/>
          <a:lstStyle/>
          <a:p>
            <a:r>
              <a:rPr lang="en-US" sz="1800" dirty="0">
                <a:latin typeface="Sylfaen" panose="010A0502050306030303" pitchFamily="18" charset="0"/>
                <a:ea typeface="Microsoft YaHei" panose="020B0503020204020204" pitchFamily="34" charset="-122"/>
              </a:rPr>
              <a:t>Wav2Vec2 + SVM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4BA80-CDFE-4BF5-3FF1-A5ED17474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3399" y="2264286"/>
            <a:ext cx="4189800" cy="1900800"/>
          </a:xfrm>
        </p:spPr>
        <p:txBody>
          <a:bodyPr/>
          <a:lstStyle/>
          <a:p>
            <a:r>
              <a:rPr lang="en-US" sz="2600" b="1" dirty="0"/>
              <a:t>Accuracy 92 %</a:t>
            </a:r>
            <a:endParaRPr lang="ru-RU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51ECF-571D-5609-CA73-93CFCCFC08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alphaModFix amt="50000"/>
          </a:blip>
          <a:stretch>
            <a:fillRect/>
          </a:stretch>
        </p:blipFill>
        <p:spPr>
          <a:xfrm>
            <a:off x="358816" y="172227"/>
            <a:ext cx="5960962" cy="355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>
            <a:extLst>
              <a:ext uri="{FF2B5EF4-FFF2-40B4-BE49-F238E27FC236}">
                <a16:creationId xmlns:a16="http://schemas.microsoft.com/office/drawing/2014/main" id="{EBB7F6BB-AD72-DFFA-DE5C-ED08ADF51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78" y="2100645"/>
            <a:ext cx="3405640" cy="304285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>
            <a:extLst>
              <a:ext uri="{FF2B5EF4-FFF2-40B4-BE49-F238E27FC236}">
                <a16:creationId xmlns:a16="http://schemas.microsoft.com/office/drawing/2014/main" id="{182CBBF8-61ED-DF37-ECDD-314B8CD9C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078" y="-71119"/>
            <a:ext cx="3405640" cy="217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1">
            <a:extLst>
              <a:ext uri="{FF2B5EF4-FFF2-40B4-BE49-F238E27FC236}">
                <a16:creationId xmlns:a16="http://schemas.microsoft.com/office/drawing/2014/main" id="{FAB5CE1B-6523-BE98-33F0-ED6B3BA49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307" y="0"/>
            <a:ext cx="2979771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4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379AE4F-5430-CAEF-109E-D3D1C0A284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 rot="-458">
            <a:off x="639871" y="302308"/>
            <a:ext cx="850392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Գերուսուցման ստուգում</a:t>
            </a:r>
            <a:endParaRPr kumimoji="0" lang="hy-AM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Բարձր արդյունքներ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Որոշ ակցենտների, հատկապես british_new-ի դեպքում, արձանագրվել են անսովոր բարձր ճշգրտություններ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Առկա էր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գերուսուցման (overfitting)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հավանականություն</a:t>
            </a:r>
            <a:endParaRPr kumimoji="0" lang="hy-AM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Գերուսուցման ստուգման մեթոդաբանություն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Ուսուցումը՝ British_english դատասեթի վրա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Թեստավորումը՝ British_new դատասեթով, որը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նախկինում չի օգտագործվել</a:t>
            </a:r>
            <a:endParaRPr kumimoji="0" lang="hy-AM" altLang="ru-RU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Թեստավորման նպատակը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Եթե մոդելը հաջողությամբ դասակարգում է unseen (British_new) տվյալները՝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hy-AM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ապա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նշանակում է, որ այն գտել է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կայուն հատկանիշներ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ոչ թե պարզապես հիշել ուսուցման տվյալները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C9B11F9A-3F4C-EAEF-D729-9B6027B3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18" y="4179967"/>
            <a:ext cx="4084637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44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1D74-E14E-955C-5C43-E2CF7990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42" y="174240"/>
            <a:ext cx="7704000" cy="634500"/>
          </a:xfrm>
        </p:spPr>
        <p:txBody>
          <a:bodyPr/>
          <a:lstStyle/>
          <a:p>
            <a:r>
              <a:rPr lang="hy-AM" dirty="0"/>
              <a:t>Եզրակացություն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532CE-0993-7933-76DA-EFB2AF56D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458">
            <a:off x="1006252" y="809277"/>
            <a:ext cx="8061931" cy="2637000"/>
          </a:xfrm>
        </p:spPr>
        <p:txBody>
          <a:bodyPr/>
          <a:lstStyle/>
          <a:p>
            <a:pPr>
              <a:buNone/>
            </a:pPr>
            <a:r>
              <a:rPr lang="hy-AM" b="1" dirty="0"/>
              <a:t>Բարձր արդյունքներ փոքր դատասեթով</a:t>
            </a:r>
            <a:endParaRPr lang="hy-AM" dirty="0"/>
          </a:p>
          <a:p>
            <a:pPr>
              <a:buFont typeface="Arial" panose="020B0604020202020204" pitchFamily="34" charset="0"/>
              <a:buChar char="•"/>
            </a:pPr>
            <a:r>
              <a:rPr lang="hy-AM" dirty="0"/>
              <a:t>Չնայած փոքր ծավալին՝ բոլոր երեք մոդելները ցուցաբերեցին </a:t>
            </a:r>
            <a:r>
              <a:rPr lang="hy-AM" b="1" dirty="0"/>
              <a:t>բավականին բարձր ճշգրտություն</a:t>
            </a:r>
            <a:endParaRPr lang="hy-AM" dirty="0"/>
          </a:p>
          <a:p>
            <a:pPr>
              <a:buFont typeface="Arial" panose="020B0604020202020204" pitchFamily="34" charset="0"/>
              <a:buChar char="•"/>
            </a:pPr>
            <a:r>
              <a:rPr lang="hy-AM" dirty="0"/>
              <a:t>Սա վկայում է, որ </a:t>
            </a:r>
            <a:r>
              <a:rPr lang="hy-AM" b="1" dirty="0"/>
              <a:t>ճիշտ նախամշակման</a:t>
            </a:r>
            <a:r>
              <a:rPr lang="hy-AM" dirty="0"/>
              <a:t>, </a:t>
            </a:r>
            <a:r>
              <a:rPr lang="hy-AM" b="1" dirty="0"/>
              <a:t>հատկանիշների դուրսբերման</a:t>
            </a:r>
            <a:r>
              <a:rPr lang="hy-AM" dirty="0"/>
              <a:t> և </a:t>
            </a:r>
            <a:r>
              <a:rPr lang="hy-AM" b="1" dirty="0"/>
              <a:t>մոդելի ընտրության</a:t>
            </a:r>
            <a:r>
              <a:rPr lang="hy-AM" dirty="0"/>
              <a:t> միջոցով հնարավոր է հասնել արժանահավատ արդյունքների</a:t>
            </a:r>
          </a:p>
          <a:p>
            <a:pPr>
              <a:buNone/>
            </a:pPr>
            <a:r>
              <a:rPr lang="hy-AM" b="1" dirty="0"/>
              <a:t>Ճկունություն ըստ կիրառման</a:t>
            </a:r>
            <a:endParaRPr lang="hy-AM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Forest, CNN </a:t>
            </a:r>
            <a:r>
              <a:rPr lang="hy-AM" dirty="0"/>
              <a:t>և </a:t>
            </a:r>
            <a:r>
              <a:rPr lang="en-US" dirty="0"/>
              <a:t>Transformer </a:t>
            </a:r>
            <a:r>
              <a:rPr lang="hy-AM" dirty="0"/>
              <a:t>մոդելները՝</a:t>
            </a:r>
            <a:br>
              <a:rPr lang="hy-AM" dirty="0"/>
            </a:br>
            <a:r>
              <a:rPr lang="hy-AM" dirty="0"/>
              <a:t>Կարող են օգտագործվել տարբեր սցենարներում՝ կախված պահանջներից</a:t>
            </a:r>
            <a:br>
              <a:rPr lang="hy-AM" dirty="0"/>
            </a:br>
            <a:r>
              <a:rPr lang="hy-AM" dirty="0"/>
              <a:t>Հարմար են՝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y-AM" dirty="0"/>
              <a:t>Ձայնային օգնականների կատարելագործման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y-AM" dirty="0"/>
              <a:t>Լեզվաբանական վերլուծության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y-AM" dirty="0"/>
              <a:t>Մեդիա բովանդակության ավտոմատ ճանաչման համար</a:t>
            </a:r>
          </a:p>
          <a:p>
            <a:pPr>
              <a:buNone/>
            </a:pPr>
            <a:r>
              <a:rPr lang="hy-AM" b="1" dirty="0"/>
              <a:t>Հեռանկարներ</a:t>
            </a:r>
            <a:endParaRPr lang="hy-AM" dirty="0"/>
          </a:p>
          <a:p>
            <a:r>
              <a:rPr lang="hy-AM" dirty="0"/>
              <a:t>Մոդելների հիմքով հնարավոր է կառուցել </a:t>
            </a:r>
            <a:r>
              <a:rPr lang="hy-AM" b="1" dirty="0"/>
              <a:t>հիբրիդ համակարգեր</a:t>
            </a:r>
            <a:r>
              <a:rPr lang="hy-AM" dirty="0"/>
              <a:t>՝</a:t>
            </a:r>
            <a:br>
              <a:rPr lang="hy-AM" dirty="0"/>
            </a:br>
            <a:r>
              <a:rPr lang="hy-AM" dirty="0"/>
              <a:t>Ավելի մեծ և բազմաբնույթ դատասեթներով</a:t>
            </a:r>
            <a:br>
              <a:rPr lang="hy-AM" dirty="0"/>
            </a:br>
            <a:r>
              <a:rPr lang="hy-AM" dirty="0"/>
              <a:t>Ավելի լայն կիրառական հնարավորություններով</a:t>
            </a:r>
          </a:p>
          <a:p>
            <a:endParaRPr lang="ru-RU" dirty="0"/>
          </a:p>
        </p:txBody>
      </p:sp>
      <p:grpSp>
        <p:nvGrpSpPr>
          <p:cNvPr id="4" name="Google Shape;9112;p75">
            <a:extLst>
              <a:ext uri="{FF2B5EF4-FFF2-40B4-BE49-F238E27FC236}">
                <a16:creationId xmlns:a16="http://schemas.microsoft.com/office/drawing/2014/main" id="{FF072164-6015-9C88-8A3D-64E780E17147}"/>
              </a:ext>
            </a:extLst>
          </p:cNvPr>
          <p:cNvGrpSpPr/>
          <p:nvPr/>
        </p:nvGrpSpPr>
        <p:grpSpPr>
          <a:xfrm>
            <a:off x="807320" y="857159"/>
            <a:ext cx="366269" cy="369913"/>
            <a:chOff x="-64764500" y="2280550"/>
            <a:chExt cx="316650" cy="319800"/>
          </a:xfrm>
        </p:grpSpPr>
        <p:sp>
          <p:nvSpPr>
            <p:cNvPr id="5" name="Google Shape;9113;p75">
              <a:extLst>
                <a:ext uri="{FF2B5EF4-FFF2-40B4-BE49-F238E27FC236}">
                  <a16:creationId xmlns:a16="http://schemas.microsoft.com/office/drawing/2014/main" id="{76DACE7B-EEDC-651C-AB71-CF7AE7B30A80}"/>
                </a:ext>
              </a:extLst>
            </p:cNvPr>
            <p:cNvSpPr/>
            <p:nvPr/>
          </p:nvSpPr>
          <p:spPr>
            <a:xfrm>
              <a:off x="-64764500" y="2280550"/>
              <a:ext cx="316650" cy="319800"/>
            </a:xfrm>
            <a:custGeom>
              <a:avLst/>
              <a:gdLst/>
              <a:ahLst/>
              <a:cxnLst/>
              <a:rect l="l" t="t" r="r" b="b"/>
              <a:pathLst>
                <a:path w="12666" h="12792" extrusionOk="0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14;p75">
              <a:extLst>
                <a:ext uri="{FF2B5EF4-FFF2-40B4-BE49-F238E27FC236}">
                  <a16:creationId xmlns:a16="http://schemas.microsoft.com/office/drawing/2014/main" id="{9246FA6A-9E0A-804A-630D-3949F16FD844}"/>
                </a:ext>
              </a:extLst>
            </p:cNvPr>
            <p:cNvSpPr/>
            <p:nvPr/>
          </p:nvSpPr>
          <p:spPr>
            <a:xfrm>
              <a:off x="-64679425" y="2364825"/>
              <a:ext cx="146500" cy="102450"/>
            </a:xfrm>
            <a:custGeom>
              <a:avLst/>
              <a:gdLst/>
              <a:ahLst/>
              <a:cxnLst/>
              <a:rect l="l" t="t" r="r" b="b"/>
              <a:pathLst>
                <a:path w="5860" h="4098" extrusionOk="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9490;p76">
            <a:extLst>
              <a:ext uri="{FF2B5EF4-FFF2-40B4-BE49-F238E27FC236}">
                <a16:creationId xmlns:a16="http://schemas.microsoft.com/office/drawing/2014/main" id="{3FC57539-F76D-CDCA-64AB-8BEB7222CA5E}"/>
              </a:ext>
            </a:extLst>
          </p:cNvPr>
          <p:cNvGrpSpPr/>
          <p:nvPr/>
        </p:nvGrpSpPr>
        <p:grpSpPr>
          <a:xfrm>
            <a:off x="807320" y="2047566"/>
            <a:ext cx="366963" cy="352768"/>
            <a:chOff x="-31889075" y="2658950"/>
            <a:chExt cx="302475" cy="290775"/>
          </a:xfrm>
        </p:grpSpPr>
        <p:sp>
          <p:nvSpPr>
            <p:cNvPr id="8" name="Google Shape;9491;p76">
              <a:extLst>
                <a:ext uri="{FF2B5EF4-FFF2-40B4-BE49-F238E27FC236}">
                  <a16:creationId xmlns:a16="http://schemas.microsoft.com/office/drawing/2014/main" id="{B0A110EA-DA3F-754D-0B54-8EB0E289FDF9}"/>
                </a:ext>
              </a:extLst>
            </p:cNvPr>
            <p:cNvSpPr/>
            <p:nvPr/>
          </p:nvSpPr>
          <p:spPr>
            <a:xfrm>
              <a:off x="-31889075" y="2658950"/>
              <a:ext cx="302475" cy="290775"/>
            </a:xfrm>
            <a:custGeom>
              <a:avLst/>
              <a:gdLst/>
              <a:ahLst/>
              <a:cxnLst/>
              <a:rect l="l" t="t" r="r" b="b"/>
              <a:pathLst>
                <a:path w="12099" h="11631" extrusionOk="0">
                  <a:moveTo>
                    <a:pt x="10555" y="712"/>
                  </a:moveTo>
                  <a:lnTo>
                    <a:pt x="11153" y="1310"/>
                  </a:lnTo>
                  <a:lnTo>
                    <a:pt x="10051" y="3138"/>
                  </a:lnTo>
                  <a:lnTo>
                    <a:pt x="8728" y="1814"/>
                  </a:lnTo>
                  <a:lnTo>
                    <a:pt x="10555" y="712"/>
                  </a:lnTo>
                  <a:close/>
                  <a:moveTo>
                    <a:pt x="8665" y="2696"/>
                  </a:moveTo>
                  <a:lnTo>
                    <a:pt x="9137" y="3169"/>
                  </a:lnTo>
                  <a:lnTo>
                    <a:pt x="7278" y="4996"/>
                  </a:lnTo>
                  <a:lnTo>
                    <a:pt x="6806" y="4524"/>
                  </a:lnTo>
                  <a:lnTo>
                    <a:pt x="8665" y="2696"/>
                  </a:lnTo>
                  <a:close/>
                  <a:moveTo>
                    <a:pt x="3022" y="640"/>
                  </a:moveTo>
                  <a:cubicBezTo>
                    <a:pt x="3549" y="640"/>
                    <a:pt x="4066" y="847"/>
                    <a:pt x="4443" y="1247"/>
                  </a:cubicBezTo>
                  <a:cubicBezTo>
                    <a:pt x="5010" y="1783"/>
                    <a:pt x="5199" y="2602"/>
                    <a:pt x="4915" y="3358"/>
                  </a:cubicBezTo>
                  <a:cubicBezTo>
                    <a:pt x="4884" y="3484"/>
                    <a:pt x="4915" y="3642"/>
                    <a:pt x="5010" y="3705"/>
                  </a:cubicBezTo>
                  <a:lnTo>
                    <a:pt x="8160" y="6855"/>
                  </a:lnTo>
                  <a:cubicBezTo>
                    <a:pt x="8208" y="6926"/>
                    <a:pt x="8308" y="6961"/>
                    <a:pt x="8409" y="6961"/>
                  </a:cubicBezTo>
                  <a:cubicBezTo>
                    <a:pt x="8442" y="6961"/>
                    <a:pt x="8476" y="6957"/>
                    <a:pt x="8507" y="6950"/>
                  </a:cubicBezTo>
                  <a:cubicBezTo>
                    <a:pt x="8741" y="6862"/>
                    <a:pt x="8981" y="6819"/>
                    <a:pt x="9217" y="6819"/>
                  </a:cubicBezTo>
                  <a:cubicBezTo>
                    <a:pt x="9743" y="6819"/>
                    <a:pt x="10248" y="7031"/>
                    <a:pt x="10618" y="7422"/>
                  </a:cubicBezTo>
                  <a:cubicBezTo>
                    <a:pt x="11153" y="7926"/>
                    <a:pt x="11342" y="8682"/>
                    <a:pt x="11153" y="9375"/>
                  </a:cubicBezTo>
                  <a:lnTo>
                    <a:pt x="10240" y="8493"/>
                  </a:lnTo>
                  <a:cubicBezTo>
                    <a:pt x="10035" y="8289"/>
                    <a:pt x="9767" y="8186"/>
                    <a:pt x="9503" y="8186"/>
                  </a:cubicBezTo>
                  <a:cubicBezTo>
                    <a:pt x="9240" y="8186"/>
                    <a:pt x="8980" y="8289"/>
                    <a:pt x="8791" y="8493"/>
                  </a:cubicBezTo>
                  <a:cubicBezTo>
                    <a:pt x="8381" y="8871"/>
                    <a:pt x="8381" y="9533"/>
                    <a:pt x="8791" y="9943"/>
                  </a:cubicBezTo>
                  <a:lnTo>
                    <a:pt x="9673" y="10856"/>
                  </a:lnTo>
                  <a:cubicBezTo>
                    <a:pt x="9498" y="10904"/>
                    <a:pt x="9318" y="10928"/>
                    <a:pt x="9140" y="10928"/>
                  </a:cubicBezTo>
                  <a:cubicBezTo>
                    <a:pt x="8614" y="10928"/>
                    <a:pt x="8096" y="10721"/>
                    <a:pt x="7719" y="10321"/>
                  </a:cubicBezTo>
                  <a:cubicBezTo>
                    <a:pt x="7152" y="9785"/>
                    <a:pt x="6963" y="8966"/>
                    <a:pt x="7247" y="8210"/>
                  </a:cubicBezTo>
                  <a:cubicBezTo>
                    <a:pt x="7278" y="8084"/>
                    <a:pt x="7247" y="7926"/>
                    <a:pt x="7152" y="7863"/>
                  </a:cubicBezTo>
                  <a:lnTo>
                    <a:pt x="4002" y="4713"/>
                  </a:lnTo>
                  <a:cubicBezTo>
                    <a:pt x="3960" y="4629"/>
                    <a:pt x="3876" y="4587"/>
                    <a:pt x="3787" y="4587"/>
                  </a:cubicBezTo>
                  <a:cubicBezTo>
                    <a:pt x="3743" y="4587"/>
                    <a:pt x="3697" y="4597"/>
                    <a:pt x="3655" y="4618"/>
                  </a:cubicBezTo>
                  <a:cubicBezTo>
                    <a:pt x="3421" y="4706"/>
                    <a:pt x="3181" y="4749"/>
                    <a:pt x="2945" y="4749"/>
                  </a:cubicBezTo>
                  <a:cubicBezTo>
                    <a:pt x="2419" y="4749"/>
                    <a:pt x="1914" y="4537"/>
                    <a:pt x="1544" y="4146"/>
                  </a:cubicBezTo>
                  <a:cubicBezTo>
                    <a:pt x="1009" y="3642"/>
                    <a:pt x="820" y="2885"/>
                    <a:pt x="1009" y="2192"/>
                  </a:cubicBezTo>
                  <a:lnTo>
                    <a:pt x="1009" y="2192"/>
                  </a:lnTo>
                  <a:lnTo>
                    <a:pt x="1922" y="3075"/>
                  </a:lnTo>
                  <a:cubicBezTo>
                    <a:pt x="2127" y="3279"/>
                    <a:pt x="2395" y="3382"/>
                    <a:pt x="2659" y="3382"/>
                  </a:cubicBezTo>
                  <a:cubicBezTo>
                    <a:pt x="2923" y="3382"/>
                    <a:pt x="3183" y="3279"/>
                    <a:pt x="3372" y="3075"/>
                  </a:cubicBezTo>
                  <a:cubicBezTo>
                    <a:pt x="3781" y="2696"/>
                    <a:pt x="3781" y="2035"/>
                    <a:pt x="3372" y="1625"/>
                  </a:cubicBezTo>
                  <a:lnTo>
                    <a:pt x="2490" y="712"/>
                  </a:lnTo>
                  <a:cubicBezTo>
                    <a:pt x="2665" y="664"/>
                    <a:pt x="2844" y="640"/>
                    <a:pt x="3022" y="640"/>
                  </a:cubicBezTo>
                  <a:close/>
                  <a:moveTo>
                    <a:pt x="4380" y="6036"/>
                  </a:moveTo>
                  <a:lnTo>
                    <a:pt x="5829" y="7485"/>
                  </a:lnTo>
                  <a:lnTo>
                    <a:pt x="2679" y="10636"/>
                  </a:lnTo>
                  <a:cubicBezTo>
                    <a:pt x="2474" y="10840"/>
                    <a:pt x="2206" y="10943"/>
                    <a:pt x="1942" y="10943"/>
                  </a:cubicBezTo>
                  <a:cubicBezTo>
                    <a:pt x="1678" y="10943"/>
                    <a:pt x="1418" y="10840"/>
                    <a:pt x="1229" y="10636"/>
                  </a:cubicBezTo>
                  <a:cubicBezTo>
                    <a:pt x="820" y="10226"/>
                    <a:pt x="820" y="9596"/>
                    <a:pt x="1229" y="9186"/>
                  </a:cubicBezTo>
                  <a:lnTo>
                    <a:pt x="4380" y="6036"/>
                  </a:lnTo>
                  <a:close/>
                  <a:moveTo>
                    <a:pt x="2915" y="1"/>
                  </a:moveTo>
                  <a:cubicBezTo>
                    <a:pt x="2465" y="1"/>
                    <a:pt x="2014" y="112"/>
                    <a:pt x="1607" y="334"/>
                  </a:cubicBezTo>
                  <a:cubicBezTo>
                    <a:pt x="1544" y="365"/>
                    <a:pt x="1450" y="491"/>
                    <a:pt x="1450" y="554"/>
                  </a:cubicBezTo>
                  <a:cubicBezTo>
                    <a:pt x="1450" y="680"/>
                    <a:pt x="1481" y="775"/>
                    <a:pt x="1544" y="838"/>
                  </a:cubicBezTo>
                  <a:lnTo>
                    <a:pt x="2836" y="2129"/>
                  </a:lnTo>
                  <a:cubicBezTo>
                    <a:pt x="2962" y="2255"/>
                    <a:pt x="2962" y="2507"/>
                    <a:pt x="2836" y="2602"/>
                  </a:cubicBezTo>
                  <a:cubicBezTo>
                    <a:pt x="2773" y="2665"/>
                    <a:pt x="2686" y="2696"/>
                    <a:pt x="2600" y="2696"/>
                  </a:cubicBezTo>
                  <a:cubicBezTo>
                    <a:pt x="2513" y="2696"/>
                    <a:pt x="2427" y="2665"/>
                    <a:pt x="2364" y="2602"/>
                  </a:cubicBezTo>
                  <a:lnTo>
                    <a:pt x="1072" y="1310"/>
                  </a:lnTo>
                  <a:cubicBezTo>
                    <a:pt x="1001" y="1239"/>
                    <a:pt x="912" y="1204"/>
                    <a:pt x="846" y="1204"/>
                  </a:cubicBezTo>
                  <a:cubicBezTo>
                    <a:pt x="824" y="1204"/>
                    <a:pt x="804" y="1208"/>
                    <a:pt x="788" y="1216"/>
                  </a:cubicBezTo>
                  <a:cubicBezTo>
                    <a:pt x="662" y="1216"/>
                    <a:pt x="599" y="1310"/>
                    <a:pt x="536" y="1373"/>
                  </a:cubicBezTo>
                  <a:cubicBezTo>
                    <a:pt x="1" y="2413"/>
                    <a:pt x="127" y="3736"/>
                    <a:pt x="1009" y="4618"/>
                  </a:cubicBezTo>
                  <a:cubicBezTo>
                    <a:pt x="1549" y="5135"/>
                    <a:pt x="2230" y="5407"/>
                    <a:pt x="2934" y="5407"/>
                  </a:cubicBezTo>
                  <a:cubicBezTo>
                    <a:pt x="3173" y="5407"/>
                    <a:pt x="3415" y="5375"/>
                    <a:pt x="3655" y="5311"/>
                  </a:cubicBezTo>
                  <a:lnTo>
                    <a:pt x="3907" y="5563"/>
                  </a:lnTo>
                  <a:lnTo>
                    <a:pt x="757" y="8714"/>
                  </a:lnTo>
                  <a:cubicBezTo>
                    <a:pt x="64" y="9344"/>
                    <a:pt x="64" y="10447"/>
                    <a:pt x="757" y="11108"/>
                  </a:cubicBezTo>
                  <a:cubicBezTo>
                    <a:pt x="1088" y="11455"/>
                    <a:pt x="1521" y="11628"/>
                    <a:pt x="1954" y="11628"/>
                  </a:cubicBezTo>
                  <a:cubicBezTo>
                    <a:pt x="2387" y="11628"/>
                    <a:pt x="2820" y="11455"/>
                    <a:pt x="3151" y="11108"/>
                  </a:cubicBezTo>
                  <a:lnTo>
                    <a:pt x="6302" y="7958"/>
                  </a:lnTo>
                  <a:lnTo>
                    <a:pt x="6522" y="8210"/>
                  </a:lnTo>
                  <a:cubicBezTo>
                    <a:pt x="6302" y="9155"/>
                    <a:pt x="6522" y="10132"/>
                    <a:pt x="7247" y="10825"/>
                  </a:cubicBezTo>
                  <a:cubicBezTo>
                    <a:pt x="7765" y="11362"/>
                    <a:pt x="8469" y="11630"/>
                    <a:pt x="9169" y="11630"/>
                  </a:cubicBezTo>
                  <a:cubicBezTo>
                    <a:pt x="9618" y="11630"/>
                    <a:pt x="10066" y="11519"/>
                    <a:pt x="10460" y="11297"/>
                  </a:cubicBezTo>
                  <a:cubicBezTo>
                    <a:pt x="10555" y="11266"/>
                    <a:pt x="10618" y="11140"/>
                    <a:pt x="10618" y="11077"/>
                  </a:cubicBezTo>
                  <a:cubicBezTo>
                    <a:pt x="10618" y="11014"/>
                    <a:pt x="10586" y="10888"/>
                    <a:pt x="10555" y="10793"/>
                  </a:cubicBezTo>
                  <a:lnTo>
                    <a:pt x="9263" y="9501"/>
                  </a:lnTo>
                  <a:cubicBezTo>
                    <a:pt x="9137" y="9375"/>
                    <a:pt x="9137" y="9155"/>
                    <a:pt x="9263" y="9029"/>
                  </a:cubicBezTo>
                  <a:cubicBezTo>
                    <a:pt x="9310" y="8966"/>
                    <a:pt x="9397" y="8934"/>
                    <a:pt x="9488" y="8934"/>
                  </a:cubicBezTo>
                  <a:cubicBezTo>
                    <a:pt x="9578" y="8934"/>
                    <a:pt x="9673" y="8966"/>
                    <a:pt x="9736" y="9029"/>
                  </a:cubicBezTo>
                  <a:lnTo>
                    <a:pt x="11027" y="10321"/>
                  </a:lnTo>
                  <a:cubicBezTo>
                    <a:pt x="11075" y="10392"/>
                    <a:pt x="11157" y="10427"/>
                    <a:pt x="11236" y="10427"/>
                  </a:cubicBezTo>
                  <a:cubicBezTo>
                    <a:pt x="11262" y="10427"/>
                    <a:pt x="11287" y="10423"/>
                    <a:pt x="11311" y="10415"/>
                  </a:cubicBezTo>
                  <a:cubicBezTo>
                    <a:pt x="11405" y="10415"/>
                    <a:pt x="11500" y="10321"/>
                    <a:pt x="11532" y="10258"/>
                  </a:cubicBezTo>
                  <a:cubicBezTo>
                    <a:pt x="12099" y="9218"/>
                    <a:pt x="11973" y="7895"/>
                    <a:pt x="11059" y="7013"/>
                  </a:cubicBezTo>
                  <a:cubicBezTo>
                    <a:pt x="10542" y="6496"/>
                    <a:pt x="9850" y="6224"/>
                    <a:pt x="9139" y="6224"/>
                  </a:cubicBezTo>
                  <a:cubicBezTo>
                    <a:pt x="8897" y="6224"/>
                    <a:pt x="8653" y="6255"/>
                    <a:pt x="8413" y="6320"/>
                  </a:cubicBezTo>
                  <a:lnTo>
                    <a:pt x="7719" y="5595"/>
                  </a:lnTo>
                  <a:lnTo>
                    <a:pt x="9578" y="3736"/>
                  </a:lnTo>
                  <a:lnTo>
                    <a:pt x="9799" y="3988"/>
                  </a:lnTo>
                  <a:cubicBezTo>
                    <a:pt x="9867" y="4056"/>
                    <a:pt x="9958" y="4089"/>
                    <a:pt x="10051" y="4089"/>
                  </a:cubicBezTo>
                  <a:cubicBezTo>
                    <a:pt x="10172" y="4089"/>
                    <a:pt x="10294" y="4032"/>
                    <a:pt x="10366" y="3925"/>
                  </a:cubicBezTo>
                  <a:lnTo>
                    <a:pt x="11815" y="1499"/>
                  </a:lnTo>
                  <a:cubicBezTo>
                    <a:pt x="11878" y="1373"/>
                    <a:pt x="11878" y="1184"/>
                    <a:pt x="11784" y="1090"/>
                  </a:cubicBezTo>
                  <a:lnTo>
                    <a:pt x="10775" y="82"/>
                  </a:lnTo>
                  <a:cubicBezTo>
                    <a:pt x="10723" y="30"/>
                    <a:pt x="10652" y="6"/>
                    <a:pt x="10573" y="6"/>
                  </a:cubicBezTo>
                  <a:cubicBezTo>
                    <a:pt x="10507" y="6"/>
                    <a:pt x="10437" y="22"/>
                    <a:pt x="10366" y="50"/>
                  </a:cubicBezTo>
                  <a:lnTo>
                    <a:pt x="7940" y="1499"/>
                  </a:lnTo>
                  <a:cubicBezTo>
                    <a:pt x="7751" y="1625"/>
                    <a:pt x="7719" y="1909"/>
                    <a:pt x="7877" y="2066"/>
                  </a:cubicBezTo>
                  <a:lnTo>
                    <a:pt x="8097" y="2287"/>
                  </a:lnTo>
                  <a:lnTo>
                    <a:pt x="6270" y="4146"/>
                  </a:lnTo>
                  <a:lnTo>
                    <a:pt x="5546" y="3421"/>
                  </a:lnTo>
                  <a:cubicBezTo>
                    <a:pt x="5798" y="2476"/>
                    <a:pt x="5546" y="1499"/>
                    <a:pt x="4852" y="806"/>
                  </a:cubicBezTo>
                  <a:cubicBezTo>
                    <a:pt x="4315" y="269"/>
                    <a:pt x="3615" y="1"/>
                    <a:pt x="29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492;p76">
              <a:extLst>
                <a:ext uri="{FF2B5EF4-FFF2-40B4-BE49-F238E27FC236}">
                  <a16:creationId xmlns:a16="http://schemas.microsoft.com/office/drawing/2014/main" id="{6A5F5C69-F529-338F-B361-0EF04FEFE641}"/>
                </a:ext>
              </a:extLst>
            </p:cNvPr>
            <p:cNvSpPr/>
            <p:nvPr/>
          </p:nvSpPr>
          <p:spPr>
            <a:xfrm>
              <a:off x="-31838650" y="2838200"/>
              <a:ext cx="70100" cy="68550"/>
            </a:xfrm>
            <a:custGeom>
              <a:avLst/>
              <a:gdLst/>
              <a:ahLst/>
              <a:cxnLst/>
              <a:rect l="l" t="t" r="r" b="b"/>
              <a:pathLst>
                <a:path w="2804" h="2742" extrusionOk="0">
                  <a:moveTo>
                    <a:pt x="2430" y="0"/>
                  </a:moveTo>
                  <a:cubicBezTo>
                    <a:pt x="2339" y="0"/>
                    <a:pt x="2253" y="32"/>
                    <a:pt x="2205" y="95"/>
                  </a:cubicBezTo>
                  <a:lnTo>
                    <a:pt x="95" y="2174"/>
                  </a:lnTo>
                  <a:cubicBezTo>
                    <a:pt x="0" y="2300"/>
                    <a:pt x="0" y="2521"/>
                    <a:pt x="95" y="2647"/>
                  </a:cubicBezTo>
                  <a:cubicBezTo>
                    <a:pt x="158" y="2710"/>
                    <a:pt x="236" y="2741"/>
                    <a:pt x="319" y="2741"/>
                  </a:cubicBezTo>
                  <a:cubicBezTo>
                    <a:pt x="402" y="2741"/>
                    <a:pt x="488" y="2710"/>
                    <a:pt x="567" y="2647"/>
                  </a:cubicBezTo>
                  <a:lnTo>
                    <a:pt x="2678" y="567"/>
                  </a:lnTo>
                  <a:cubicBezTo>
                    <a:pt x="2804" y="441"/>
                    <a:pt x="2804" y="221"/>
                    <a:pt x="2678" y="95"/>
                  </a:cubicBezTo>
                  <a:cubicBezTo>
                    <a:pt x="2615" y="32"/>
                    <a:pt x="2520" y="0"/>
                    <a:pt x="2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9990;p77">
            <a:extLst>
              <a:ext uri="{FF2B5EF4-FFF2-40B4-BE49-F238E27FC236}">
                <a16:creationId xmlns:a16="http://schemas.microsoft.com/office/drawing/2014/main" id="{AAAA7186-1F86-1E45-3D7D-F93CA0726E49}"/>
              </a:ext>
            </a:extLst>
          </p:cNvPr>
          <p:cNvGrpSpPr/>
          <p:nvPr/>
        </p:nvGrpSpPr>
        <p:grpSpPr>
          <a:xfrm>
            <a:off x="807320" y="3664281"/>
            <a:ext cx="359870" cy="357573"/>
            <a:chOff x="-45665400" y="2703250"/>
            <a:chExt cx="301500" cy="299575"/>
          </a:xfrm>
        </p:grpSpPr>
        <p:sp>
          <p:nvSpPr>
            <p:cNvPr id="11" name="Google Shape;9991;p77">
              <a:extLst>
                <a:ext uri="{FF2B5EF4-FFF2-40B4-BE49-F238E27FC236}">
                  <a16:creationId xmlns:a16="http://schemas.microsoft.com/office/drawing/2014/main" id="{3A3CC89A-7903-17C4-3613-DDC533438621}"/>
                </a:ext>
              </a:extLst>
            </p:cNvPr>
            <p:cNvSpPr/>
            <p:nvPr/>
          </p:nvSpPr>
          <p:spPr>
            <a:xfrm>
              <a:off x="-45664625" y="2703250"/>
              <a:ext cx="300725" cy="299575"/>
            </a:xfrm>
            <a:custGeom>
              <a:avLst/>
              <a:gdLst/>
              <a:ahLst/>
              <a:cxnLst/>
              <a:rect l="l" t="t" r="r" b="b"/>
              <a:pathLst>
                <a:path w="12029" h="11983" extrusionOk="0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92;p77">
              <a:extLst>
                <a:ext uri="{FF2B5EF4-FFF2-40B4-BE49-F238E27FC236}">
                  <a16:creationId xmlns:a16="http://schemas.microsoft.com/office/drawing/2014/main" id="{1E3106AF-DD3D-3A5F-19EB-095145D10646}"/>
                </a:ext>
              </a:extLst>
            </p:cNvPr>
            <p:cNvSpPr/>
            <p:nvPr/>
          </p:nvSpPr>
          <p:spPr>
            <a:xfrm>
              <a:off x="-45663825" y="28791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993;p77">
              <a:extLst>
                <a:ext uri="{FF2B5EF4-FFF2-40B4-BE49-F238E27FC236}">
                  <a16:creationId xmlns:a16="http://schemas.microsoft.com/office/drawing/2014/main" id="{D244F0E8-94CC-CE32-0320-925EB7B698F4}"/>
                </a:ext>
              </a:extLst>
            </p:cNvPr>
            <p:cNvSpPr/>
            <p:nvPr/>
          </p:nvSpPr>
          <p:spPr>
            <a:xfrm>
              <a:off x="-45613425" y="2929750"/>
              <a:ext cx="71700" cy="71500"/>
            </a:xfrm>
            <a:custGeom>
              <a:avLst/>
              <a:gdLst/>
              <a:ahLst/>
              <a:cxnLst/>
              <a:rect l="l" t="t" r="r" b="b"/>
              <a:pathLst>
                <a:path w="2868" h="2860" extrusionOk="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994;p77">
              <a:extLst>
                <a:ext uri="{FF2B5EF4-FFF2-40B4-BE49-F238E27FC236}">
                  <a16:creationId xmlns:a16="http://schemas.microsoft.com/office/drawing/2014/main" id="{B255926F-E4BF-B10C-7501-3570D04C012B}"/>
                </a:ext>
              </a:extLst>
            </p:cNvPr>
            <p:cNvSpPr/>
            <p:nvPr/>
          </p:nvSpPr>
          <p:spPr>
            <a:xfrm>
              <a:off x="-45665400" y="2923050"/>
              <a:ext cx="81150" cy="79000"/>
            </a:xfrm>
            <a:custGeom>
              <a:avLst/>
              <a:gdLst/>
              <a:ahLst/>
              <a:cxnLst/>
              <a:rect l="l" t="t" r="r" b="b"/>
              <a:pathLst>
                <a:path w="3246" h="3160" extrusionOk="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3393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750313" y="1264500"/>
            <a:ext cx="7643375" cy="26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sz="6000" dirty="0"/>
              <a:t>Շնորհակալություն</a:t>
            </a:r>
            <a:endParaRPr sz="6000" dirty="0"/>
          </a:p>
        </p:txBody>
      </p:sp>
      <p:sp>
        <p:nvSpPr>
          <p:cNvPr id="405" name="Google Shape;405;p42"/>
          <p:cNvSpPr/>
          <p:nvPr/>
        </p:nvSpPr>
        <p:spPr>
          <a:xfrm>
            <a:off x="126725" y="2830913"/>
            <a:ext cx="1173000" cy="11730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2"/>
          <p:cNvSpPr/>
          <p:nvPr/>
        </p:nvSpPr>
        <p:spPr>
          <a:xfrm>
            <a:off x="-1523137" y="4133625"/>
            <a:ext cx="4472700" cy="21051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0" y="-44625"/>
            <a:ext cx="750300" cy="7503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/>
          <p:cNvSpPr/>
          <p:nvPr/>
        </p:nvSpPr>
        <p:spPr>
          <a:xfrm flipH="1">
            <a:off x="7844250" y="2875538"/>
            <a:ext cx="1173000" cy="11730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/>
          <p:cNvSpPr/>
          <p:nvPr/>
        </p:nvSpPr>
        <p:spPr>
          <a:xfrm flipH="1">
            <a:off x="6655613" y="4428925"/>
            <a:ext cx="4472700" cy="2105100"/>
          </a:xfrm>
          <a:prstGeom prst="roundRect">
            <a:avLst>
              <a:gd name="adj" fmla="val 22141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2"/>
          <p:cNvSpPr/>
          <p:nvPr/>
        </p:nvSpPr>
        <p:spPr>
          <a:xfrm flipH="1">
            <a:off x="8393675" y="0"/>
            <a:ext cx="750300" cy="7503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>
            <a:spLocks noGrp="1"/>
          </p:cNvSpPr>
          <p:nvPr>
            <p:ph type="title"/>
          </p:nvPr>
        </p:nvSpPr>
        <p:spPr>
          <a:xfrm>
            <a:off x="1875751" y="736091"/>
            <a:ext cx="7704000" cy="4407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hy-AM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Ձայնային օգնականների արդյունավետության բարելավում</a:t>
            </a:r>
            <a:br>
              <a:rPr lang="en-US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</a:br>
            <a:br>
              <a:rPr lang="en-US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</a:br>
            <a:r>
              <a:rPr lang="hy-AM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Լեզվաբանական վերլուծություն</a:t>
            </a:r>
            <a:br>
              <a:rPr lang="en-US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</a:br>
            <a:br>
              <a:rPr lang="ru-RU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hy-AM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Թարգմանչական գործ</a:t>
            </a:r>
            <a:br>
              <a:rPr lang="en-US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</a:br>
            <a:br>
              <a:rPr lang="ru-RU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hy-AM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Սոցիալական մեդիայի վերլուծություն</a:t>
            </a:r>
            <a:br>
              <a:rPr lang="en-US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</a:br>
            <a:br>
              <a:rPr lang="ru-RU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hy-AM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Փնտրման բարելավում</a:t>
            </a:r>
            <a:br>
              <a:rPr lang="en-US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</a:br>
            <a:br>
              <a:rPr lang="ru-RU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hy-AM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Գովազդի  կատարելագործում#</a:t>
            </a:r>
            <a:br>
              <a:rPr lang="en-US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</a:br>
            <a:br>
              <a:rPr lang="en-US" sz="1800" dirty="0">
                <a:latin typeface="Symbol" panose="05050102010706020507" pitchFamily="18" charset="2"/>
                <a:ea typeface="Times New Roman" panose="02020603050405020304" pitchFamily="18" charset="0"/>
                <a:cs typeface="Sylfaen" panose="010A0502050306030303" pitchFamily="18" charset="0"/>
              </a:rPr>
            </a:br>
            <a:r>
              <a:rPr lang="hy-AM" sz="1800" dirty="0">
                <a:effectLst/>
                <a:latin typeface="Sylfaen" panose="010A0502050306030303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Ավելի մեծ մոդելների մեջ որպես գործիք</a:t>
            </a:r>
            <a:endParaRPr lang="ru-RU" sz="1800" dirty="0">
              <a:effectLst/>
              <a:latin typeface="Symbol" panose="05050102010706020507" pitchFamily="18" charset="2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351" name="Google Shape;351;p36"/>
          <p:cNvSpPr txBox="1">
            <a:spLocks noGrp="1"/>
          </p:cNvSpPr>
          <p:nvPr>
            <p:ph type="title" idx="6"/>
          </p:nvPr>
        </p:nvSpPr>
        <p:spPr>
          <a:xfrm>
            <a:off x="306641" y="10159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/>
              <a:t>Կիրառություն</a:t>
            </a:r>
            <a:endParaRPr dirty="0"/>
          </a:p>
        </p:txBody>
      </p:sp>
      <p:sp>
        <p:nvSpPr>
          <p:cNvPr id="15" name="Google Shape;461;p44">
            <a:extLst>
              <a:ext uri="{FF2B5EF4-FFF2-40B4-BE49-F238E27FC236}">
                <a16:creationId xmlns:a16="http://schemas.microsoft.com/office/drawing/2014/main" id="{609EE783-E9AB-AB6F-F435-8A108AE1E917}"/>
              </a:ext>
            </a:extLst>
          </p:cNvPr>
          <p:cNvSpPr/>
          <p:nvPr/>
        </p:nvSpPr>
        <p:spPr>
          <a:xfrm>
            <a:off x="1406851" y="773668"/>
            <a:ext cx="468900" cy="4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rPr>
              <a:t>1</a:t>
            </a:r>
            <a:endParaRPr sz="2400" b="1" dirty="0">
              <a:solidFill>
                <a:schemeClr val="dk1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16" name="Google Shape;461;p44">
            <a:extLst>
              <a:ext uri="{FF2B5EF4-FFF2-40B4-BE49-F238E27FC236}">
                <a16:creationId xmlns:a16="http://schemas.microsoft.com/office/drawing/2014/main" id="{E6C605DD-76E5-B6EB-6522-4483CF8FE516}"/>
              </a:ext>
            </a:extLst>
          </p:cNvPr>
          <p:cNvSpPr/>
          <p:nvPr/>
        </p:nvSpPr>
        <p:spPr>
          <a:xfrm>
            <a:off x="1408939" y="1377004"/>
            <a:ext cx="468900" cy="4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rPr>
              <a:t>2</a:t>
            </a:r>
            <a:endParaRPr sz="2400" b="1" dirty="0">
              <a:solidFill>
                <a:schemeClr val="dk1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17" name="Google Shape;461;p44">
            <a:extLst>
              <a:ext uri="{FF2B5EF4-FFF2-40B4-BE49-F238E27FC236}">
                <a16:creationId xmlns:a16="http://schemas.microsoft.com/office/drawing/2014/main" id="{0B8B66FB-68DC-CC93-06CB-DF6DA8C2DE1C}"/>
              </a:ext>
            </a:extLst>
          </p:cNvPr>
          <p:cNvSpPr/>
          <p:nvPr/>
        </p:nvSpPr>
        <p:spPr>
          <a:xfrm>
            <a:off x="1406851" y="1986334"/>
            <a:ext cx="468900" cy="4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rPr>
              <a:t>3</a:t>
            </a:r>
            <a:endParaRPr sz="2400" b="1" dirty="0">
              <a:solidFill>
                <a:schemeClr val="dk1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18" name="Google Shape;461;p44">
            <a:extLst>
              <a:ext uri="{FF2B5EF4-FFF2-40B4-BE49-F238E27FC236}">
                <a16:creationId xmlns:a16="http://schemas.microsoft.com/office/drawing/2014/main" id="{6BC723D3-551C-C485-CDEA-2F1CD42D8463}"/>
              </a:ext>
            </a:extLst>
          </p:cNvPr>
          <p:cNvSpPr/>
          <p:nvPr/>
        </p:nvSpPr>
        <p:spPr>
          <a:xfrm>
            <a:off x="1406851" y="2625486"/>
            <a:ext cx="468900" cy="4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rPr>
              <a:t>4</a:t>
            </a:r>
            <a:endParaRPr sz="2400" b="1" dirty="0">
              <a:solidFill>
                <a:schemeClr val="dk1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19" name="Google Shape;461;p44">
            <a:extLst>
              <a:ext uri="{FF2B5EF4-FFF2-40B4-BE49-F238E27FC236}">
                <a16:creationId xmlns:a16="http://schemas.microsoft.com/office/drawing/2014/main" id="{EA515465-6906-DFAF-80C4-E79D4B5ADEC4}"/>
              </a:ext>
            </a:extLst>
          </p:cNvPr>
          <p:cNvSpPr/>
          <p:nvPr/>
        </p:nvSpPr>
        <p:spPr>
          <a:xfrm>
            <a:off x="1406851" y="3269587"/>
            <a:ext cx="468900" cy="4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rPr>
              <a:t>5</a:t>
            </a:r>
            <a:endParaRPr sz="2400" b="1" dirty="0">
              <a:solidFill>
                <a:schemeClr val="dk1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20" name="Google Shape;461;p44">
            <a:extLst>
              <a:ext uri="{FF2B5EF4-FFF2-40B4-BE49-F238E27FC236}">
                <a16:creationId xmlns:a16="http://schemas.microsoft.com/office/drawing/2014/main" id="{1F71EFD9-85CF-87ED-89AB-DDFEFDA2CB0C}"/>
              </a:ext>
            </a:extLst>
          </p:cNvPr>
          <p:cNvSpPr/>
          <p:nvPr/>
        </p:nvSpPr>
        <p:spPr>
          <a:xfrm>
            <a:off x="1406851" y="3900932"/>
            <a:ext cx="468900" cy="4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rPr>
              <a:t>6</a:t>
            </a:r>
            <a:endParaRPr sz="2400" b="1" dirty="0">
              <a:solidFill>
                <a:schemeClr val="dk1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  <p:sp>
        <p:nvSpPr>
          <p:cNvPr id="21" name="Google Shape;461;p44">
            <a:extLst>
              <a:ext uri="{FF2B5EF4-FFF2-40B4-BE49-F238E27FC236}">
                <a16:creationId xmlns:a16="http://schemas.microsoft.com/office/drawing/2014/main" id="{943C0A65-883A-5FC1-61C7-477CB885B38C}"/>
              </a:ext>
            </a:extLst>
          </p:cNvPr>
          <p:cNvSpPr/>
          <p:nvPr/>
        </p:nvSpPr>
        <p:spPr>
          <a:xfrm>
            <a:off x="1406851" y="4535432"/>
            <a:ext cx="468900" cy="46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GFS Didot"/>
                <a:ea typeface="GFS Didot"/>
                <a:cs typeface="GFS Didot"/>
                <a:sym typeface="GFS Didot"/>
              </a:rPr>
              <a:t>7</a:t>
            </a:r>
            <a:endParaRPr sz="2400" b="1" dirty="0">
              <a:solidFill>
                <a:schemeClr val="dk1"/>
              </a:solidFill>
              <a:latin typeface="GFS Didot"/>
              <a:ea typeface="GFS Didot"/>
              <a:cs typeface="GFS Didot"/>
              <a:sym typeface="GFS Dido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/>
      <p:bldP spid="351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>
          <a:extLst>
            <a:ext uri="{FF2B5EF4-FFF2-40B4-BE49-F238E27FC236}">
              <a16:creationId xmlns:a16="http://schemas.microsoft.com/office/drawing/2014/main" id="{F1BED989-D825-EFAB-913B-FC7996EEC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2;p37">
            <a:extLst>
              <a:ext uri="{FF2B5EF4-FFF2-40B4-BE49-F238E27FC236}">
                <a16:creationId xmlns:a16="http://schemas.microsoft.com/office/drawing/2014/main" id="{7612C751-59B2-B9A1-AE28-F53843DEB665}"/>
              </a:ext>
            </a:extLst>
          </p:cNvPr>
          <p:cNvSpPr/>
          <p:nvPr/>
        </p:nvSpPr>
        <p:spPr>
          <a:xfrm>
            <a:off x="843545" y="3372257"/>
            <a:ext cx="2372100" cy="23721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>
            <a:extLst>
              <a:ext uri="{FF2B5EF4-FFF2-40B4-BE49-F238E27FC236}">
                <a16:creationId xmlns:a16="http://schemas.microsoft.com/office/drawing/2014/main" id="{4704F898-9445-D0F3-6D08-FFC35C122F5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450588" y="2383613"/>
            <a:ext cx="4242600" cy="8005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y-AM" dirty="0"/>
              <a:t>Խնդրի լուծում</a:t>
            </a:r>
            <a:endParaRPr dirty="0"/>
          </a:p>
        </p:txBody>
      </p:sp>
      <p:sp>
        <p:nvSpPr>
          <p:cNvPr id="336" name="Google Shape;336;p35">
            <a:extLst>
              <a:ext uri="{FF2B5EF4-FFF2-40B4-BE49-F238E27FC236}">
                <a16:creationId xmlns:a16="http://schemas.microsoft.com/office/drawing/2014/main" id="{06D4CFD9-642D-C7B7-8CA5-867F4D3A7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96788" y="971817"/>
            <a:ext cx="1550100" cy="141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hy-AM" dirty="0"/>
              <a:t>2</a:t>
            </a:r>
            <a:endParaRPr dirty="0"/>
          </a:p>
        </p:txBody>
      </p:sp>
      <p:sp>
        <p:nvSpPr>
          <p:cNvPr id="338" name="Google Shape;338;p35">
            <a:extLst>
              <a:ext uri="{FF2B5EF4-FFF2-40B4-BE49-F238E27FC236}">
                <a16:creationId xmlns:a16="http://schemas.microsoft.com/office/drawing/2014/main" id="{6496E9DA-7641-0A6E-DD32-A8D419DEFC73}"/>
              </a:ext>
            </a:extLst>
          </p:cNvPr>
          <p:cNvSpPr/>
          <p:nvPr/>
        </p:nvSpPr>
        <p:spPr>
          <a:xfrm>
            <a:off x="151600" y="2571751"/>
            <a:ext cx="1357500" cy="1357500"/>
          </a:xfrm>
          <a:prstGeom prst="roundRect">
            <a:avLst>
              <a:gd name="adj" fmla="val 539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>
            <a:extLst>
              <a:ext uri="{FF2B5EF4-FFF2-40B4-BE49-F238E27FC236}">
                <a16:creationId xmlns:a16="http://schemas.microsoft.com/office/drawing/2014/main" id="{E58EB3AE-ED21-C214-6A16-3AA2F4E8672B}"/>
              </a:ext>
            </a:extLst>
          </p:cNvPr>
          <p:cNvSpPr/>
          <p:nvPr/>
        </p:nvSpPr>
        <p:spPr>
          <a:xfrm>
            <a:off x="7649075" y="410525"/>
            <a:ext cx="1632000" cy="1632000"/>
          </a:xfrm>
          <a:prstGeom prst="roundRect">
            <a:avLst>
              <a:gd name="adj" fmla="val 5393"/>
            </a:avLst>
          </a:prstGeom>
          <a:solidFill>
            <a:schemeClr val="accen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>
            <a:extLst>
              <a:ext uri="{FF2B5EF4-FFF2-40B4-BE49-F238E27FC236}">
                <a16:creationId xmlns:a16="http://schemas.microsoft.com/office/drawing/2014/main" id="{126A5FCF-1457-3C81-E14C-5BF1F076E1A4}"/>
              </a:ext>
            </a:extLst>
          </p:cNvPr>
          <p:cNvSpPr/>
          <p:nvPr/>
        </p:nvSpPr>
        <p:spPr>
          <a:xfrm>
            <a:off x="7535175" y="2521675"/>
            <a:ext cx="1310700" cy="1310700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2;p37">
            <a:extLst>
              <a:ext uri="{FF2B5EF4-FFF2-40B4-BE49-F238E27FC236}">
                <a16:creationId xmlns:a16="http://schemas.microsoft.com/office/drawing/2014/main" id="{DFAB44EB-B25F-2E77-821A-936CCFAF4077}"/>
              </a:ext>
            </a:extLst>
          </p:cNvPr>
          <p:cNvSpPr/>
          <p:nvPr/>
        </p:nvSpPr>
        <p:spPr>
          <a:xfrm>
            <a:off x="6826911" y="1573836"/>
            <a:ext cx="1416528" cy="1416528"/>
          </a:xfrm>
          <a:prstGeom prst="roundRect">
            <a:avLst>
              <a:gd name="adj" fmla="val 5393"/>
            </a:avLst>
          </a:prstGeom>
          <a:solidFill>
            <a:schemeClr val="dk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85775" dist="2000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331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  <p:bldP spid="3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;p55">
            <a:extLst>
              <a:ext uri="{FF2B5EF4-FFF2-40B4-BE49-F238E27FC236}">
                <a16:creationId xmlns:a16="http://schemas.microsoft.com/office/drawing/2014/main" id="{46164B07-212D-94DB-492B-DE6C528ABBCC}"/>
              </a:ext>
            </a:extLst>
          </p:cNvPr>
          <p:cNvSpPr/>
          <p:nvPr/>
        </p:nvSpPr>
        <p:spPr>
          <a:xfrm>
            <a:off x="4890423" y="3953225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9;p55">
            <a:extLst>
              <a:ext uri="{FF2B5EF4-FFF2-40B4-BE49-F238E27FC236}">
                <a16:creationId xmlns:a16="http://schemas.microsoft.com/office/drawing/2014/main" id="{2AE5EE5D-092C-E744-5F7B-D0B0E3C9C953}"/>
              </a:ext>
            </a:extLst>
          </p:cNvPr>
          <p:cNvSpPr/>
          <p:nvPr/>
        </p:nvSpPr>
        <p:spPr>
          <a:xfrm>
            <a:off x="4878245" y="3948354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30;p55">
            <a:extLst>
              <a:ext uri="{FF2B5EF4-FFF2-40B4-BE49-F238E27FC236}">
                <a16:creationId xmlns:a16="http://schemas.microsoft.com/office/drawing/2014/main" id="{41C0CE7B-07DB-34EE-270B-3D39EB38ABF9}"/>
              </a:ext>
            </a:extLst>
          </p:cNvPr>
          <p:cNvSpPr/>
          <p:nvPr/>
        </p:nvSpPr>
        <p:spPr>
          <a:xfrm>
            <a:off x="4859162" y="3955951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55">
            <a:extLst>
              <a:ext uri="{FF2B5EF4-FFF2-40B4-BE49-F238E27FC236}">
                <a16:creationId xmlns:a16="http://schemas.microsoft.com/office/drawing/2014/main" id="{B50A1351-DBDD-E972-4762-C6C1455F672E}"/>
              </a:ext>
            </a:extLst>
          </p:cNvPr>
          <p:cNvSpPr/>
          <p:nvPr/>
        </p:nvSpPr>
        <p:spPr>
          <a:xfrm>
            <a:off x="4927412" y="3905058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2;p55">
            <a:extLst>
              <a:ext uri="{FF2B5EF4-FFF2-40B4-BE49-F238E27FC236}">
                <a16:creationId xmlns:a16="http://schemas.microsoft.com/office/drawing/2014/main" id="{9124D1B2-891C-D11B-9CBC-34D834BB656A}"/>
              </a:ext>
            </a:extLst>
          </p:cNvPr>
          <p:cNvSpPr/>
          <p:nvPr/>
        </p:nvSpPr>
        <p:spPr>
          <a:xfrm>
            <a:off x="4926697" y="3981328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3;p55">
            <a:extLst>
              <a:ext uri="{FF2B5EF4-FFF2-40B4-BE49-F238E27FC236}">
                <a16:creationId xmlns:a16="http://schemas.microsoft.com/office/drawing/2014/main" id="{7CE424A9-6A68-EB7F-11B6-4565618FE738}"/>
              </a:ext>
            </a:extLst>
          </p:cNvPr>
          <p:cNvSpPr/>
          <p:nvPr/>
        </p:nvSpPr>
        <p:spPr>
          <a:xfrm>
            <a:off x="4937082" y="3987647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4;p55">
            <a:extLst>
              <a:ext uri="{FF2B5EF4-FFF2-40B4-BE49-F238E27FC236}">
                <a16:creationId xmlns:a16="http://schemas.microsoft.com/office/drawing/2014/main" id="{2E856781-1A24-D779-F272-C0E01B7A69E7}"/>
              </a:ext>
            </a:extLst>
          </p:cNvPr>
          <p:cNvSpPr/>
          <p:nvPr/>
        </p:nvSpPr>
        <p:spPr>
          <a:xfrm>
            <a:off x="4924624" y="3964620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5;p55">
            <a:extLst>
              <a:ext uri="{FF2B5EF4-FFF2-40B4-BE49-F238E27FC236}">
                <a16:creationId xmlns:a16="http://schemas.microsoft.com/office/drawing/2014/main" id="{DA61545B-2A98-5F59-9138-C7CA71057340}"/>
              </a:ext>
            </a:extLst>
          </p:cNvPr>
          <p:cNvSpPr/>
          <p:nvPr/>
        </p:nvSpPr>
        <p:spPr>
          <a:xfrm>
            <a:off x="4881188" y="3928885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6;p55">
            <a:extLst>
              <a:ext uri="{FF2B5EF4-FFF2-40B4-BE49-F238E27FC236}">
                <a16:creationId xmlns:a16="http://schemas.microsoft.com/office/drawing/2014/main" id="{8605EF39-103E-6CEC-3DED-14FCF6F65CCD}"/>
              </a:ext>
            </a:extLst>
          </p:cNvPr>
          <p:cNvSpPr/>
          <p:nvPr/>
        </p:nvSpPr>
        <p:spPr>
          <a:xfrm>
            <a:off x="4927233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37;p55">
            <a:extLst>
              <a:ext uri="{FF2B5EF4-FFF2-40B4-BE49-F238E27FC236}">
                <a16:creationId xmlns:a16="http://schemas.microsoft.com/office/drawing/2014/main" id="{AC7A8649-3635-EA66-3866-1742D967E8A0}"/>
              </a:ext>
            </a:extLst>
          </p:cNvPr>
          <p:cNvSpPr/>
          <p:nvPr/>
        </p:nvSpPr>
        <p:spPr>
          <a:xfrm>
            <a:off x="4941995" y="3986035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8;p55">
            <a:extLst>
              <a:ext uri="{FF2B5EF4-FFF2-40B4-BE49-F238E27FC236}">
                <a16:creationId xmlns:a16="http://schemas.microsoft.com/office/drawing/2014/main" id="{090AC8EC-73A7-F442-2DF6-56D4AA5A1B80}"/>
              </a:ext>
            </a:extLst>
          </p:cNvPr>
          <p:cNvSpPr/>
          <p:nvPr/>
        </p:nvSpPr>
        <p:spPr>
          <a:xfrm>
            <a:off x="4943427" y="3986111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9;p55">
            <a:extLst>
              <a:ext uri="{FF2B5EF4-FFF2-40B4-BE49-F238E27FC236}">
                <a16:creationId xmlns:a16="http://schemas.microsoft.com/office/drawing/2014/main" id="{CB9C8FB6-A281-6D86-3E06-240BC363EBF5}"/>
              </a:ext>
            </a:extLst>
          </p:cNvPr>
          <p:cNvSpPr/>
          <p:nvPr/>
        </p:nvSpPr>
        <p:spPr>
          <a:xfrm>
            <a:off x="4922758" y="2936275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55">
            <a:extLst>
              <a:ext uri="{FF2B5EF4-FFF2-40B4-BE49-F238E27FC236}">
                <a16:creationId xmlns:a16="http://schemas.microsoft.com/office/drawing/2014/main" id="{66F592DB-1344-E448-09BB-C9C426702F7F}"/>
              </a:ext>
            </a:extLst>
          </p:cNvPr>
          <p:cNvSpPr/>
          <p:nvPr/>
        </p:nvSpPr>
        <p:spPr>
          <a:xfrm>
            <a:off x="4910018" y="3929525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41;p55">
            <a:extLst>
              <a:ext uri="{FF2B5EF4-FFF2-40B4-BE49-F238E27FC236}">
                <a16:creationId xmlns:a16="http://schemas.microsoft.com/office/drawing/2014/main" id="{63B23304-432D-8A40-10DD-D9FD3E649ACD}"/>
              </a:ext>
            </a:extLst>
          </p:cNvPr>
          <p:cNvSpPr/>
          <p:nvPr/>
        </p:nvSpPr>
        <p:spPr>
          <a:xfrm>
            <a:off x="4912626" y="3931137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42;p55">
            <a:extLst>
              <a:ext uri="{FF2B5EF4-FFF2-40B4-BE49-F238E27FC236}">
                <a16:creationId xmlns:a16="http://schemas.microsoft.com/office/drawing/2014/main" id="{2697101F-E2FB-2228-D2B0-9F5CFFCBA6CF}"/>
              </a:ext>
            </a:extLst>
          </p:cNvPr>
          <p:cNvSpPr/>
          <p:nvPr/>
        </p:nvSpPr>
        <p:spPr>
          <a:xfrm>
            <a:off x="4911195" y="3930318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43;p55">
            <a:extLst>
              <a:ext uri="{FF2B5EF4-FFF2-40B4-BE49-F238E27FC236}">
                <a16:creationId xmlns:a16="http://schemas.microsoft.com/office/drawing/2014/main" id="{7B3ACFEE-C8C2-5EC6-037D-5AB6B1E7F583}"/>
              </a:ext>
            </a:extLst>
          </p:cNvPr>
          <p:cNvSpPr/>
          <p:nvPr/>
        </p:nvSpPr>
        <p:spPr>
          <a:xfrm>
            <a:off x="4908509" y="3928886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44;p55">
            <a:extLst>
              <a:ext uri="{FF2B5EF4-FFF2-40B4-BE49-F238E27FC236}">
                <a16:creationId xmlns:a16="http://schemas.microsoft.com/office/drawing/2014/main" id="{5345B80F-FFCC-C459-574C-6CAFE5E320EC}"/>
              </a:ext>
            </a:extLst>
          </p:cNvPr>
          <p:cNvSpPr/>
          <p:nvPr/>
        </p:nvSpPr>
        <p:spPr>
          <a:xfrm>
            <a:off x="4944603" y="3986214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45;p55">
            <a:extLst>
              <a:ext uri="{FF2B5EF4-FFF2-40B4-BE49-F238E27FC236}">
                <a16:creationId xmlns:a16="http://schemas.microsoft.com/office/drawing/2014/main" id="{83C7CC0A-2C01-0C53-F5FE-DDC36DF13D76}"/>
              </a:ext>
            </a:extLst>
          </p:cNvPr>
          <p:cNvSpPr/>
          <p:nvPr/>
        </p:nvSpPr>
        <p:spPr>
          <a:xfrm>
            <a:off x="4924983" y="3986393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6;p55">
            <a:extLst>
              <a:ext uri="{FF2B5EF4-FFF2-40B4-BE49-F238E27FC236}">
                <a16:creationId xmlns:a16="http://schemas.microsoft.com/office/drawing/2014/main" id="{F590CE87-A0FC-038E-C25A-C580BBE72C47}"/>
              </a:ext>
            </a:extLst>
          </p:cNvPr>
          <p:cNvSpPr/>
          <p:nvPr/>
        </p:nvSpPr>
        <p:spPr>
          <a:xfrm>
            <a:off x="4926236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7;p55">
            <a:extLst>
              <a:ext uri="{FF2B5EF4-FFF2-40B4-BE49-F238E27FC236}">
                <a16:creationId xmlns:a16="http://schemas.microsoft.com/office/drawing/2014/main" id="{FAC96C02-75FC-77D0-82CD-59C53CEAF727}"/>
              </a:ext>
            </a:extLst>
          </p:cNvPr>
          <p:cNvSpPr/>
          <p:nvPr/>
        </p:nvSpPr>
        <p:spPr>
          <a:xfrm>
            <a:off x="4926594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8;p55">
            <a:extLst>
              <a:ext uri="{FF2B5EF4-FFF2-40B4-BE49-F238E27FC236}">
                <a16:creationId xmlns:a16="http://schemas.microsoft.com/office/drawing/2014/main" id="{C1F16449-A312-5CDD-B835-81FFB964469B}"/>
              </a:ext>
            </a:extLst>
          </p:cNvPr>
          <p:cNvSpPr/>
          <p:nvPr/>
        </p:nvSpPr>
        <p:spPr>
          <a:xfrm>
            <a:off x="4945678" y="3986393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0;p55">
            <a:extLst>
              <a:ext uri="{FF2B5EF4-FFF2-40B4-BE49-F238E27FC236}">
                <a16:creationId xmlns:a16="http://schemas.microsoft.com/office/drawing/2014/main" id="{DFC70FCA-1758-B6C5-54EE-055708BB9FFE}"/>
              </a:ext>
            </a:extLst>
          </p:cNvPr>
          <p:cNvSpPr/>
          <p:nvPr/>
        </p:nvSpPr>
        <p:spPr>
          <a:xfrm>
            <a:off x="5038359" y="3927069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1;p55">
            <a:extLst>
              <a:ext uri="{FF2B5EF4-FFF2-40B4-BE49-F238E27FC236}">
                <a16:creationId xmlns:a16="http://schemas.microsoft.com/office/drawing/2014/main" id="{DC056E59-2EAD-A332-886D-A9CA7FEFA68A}"/>
              </a:ext>
            </a:extLst>
          </p:cNvPr>
          <p:cNvSpPr/>
          <p:nvPr/>
        </p:nvSpPr>
        <p:spPr>
          <a:xfrm>
            <a:off x="5058415" y="3928247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58;p55">
            <a:extLst>
              <a:ext uri="{FF2B5EF4-FFF2-40B4-BE49-F238E27FC236}">
                <a16:creationId xmlns:a16="http://schemas.microsoft.com/office/drawing/2014/main" id="{D590BAB0-856C-4F5E-9556-CF199AD70163}"/>
              </a:ext>
            </a:extLst>
          </p:cNvPr>
          <p:cNvGrpSpPr/>
          <p:nvPr/>
        </p:nvGrpSpPr>
        <p:grpSpPr>
          <a:xfrm>
            <a:off x="1609355" y="920359"/>
            <a:ext cx="6442638" cy="3432228"/>
            <a:chOff x="233350" y="949250"/>
            <a:chExt cx="7137300" cy="3802300"/>
          </a:xfrm>
        </p:grpSpPr>
        <p:sp>
          <p:nvSpPr>
            <p:cNvPr id="27" name="Google Shape;659;p55">
              <a:extLst>
                <a:ext uri="{FF2B5EF4-FFF2-40B4-BE49-F238E27FC236}">
                  <a16:creationId xmlns:a16="http://schemas.microsoft.com/office/drawing/2014/main" id="{D5B42840-8964-4AF6-6BDC-227F4B2B1558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0;p55">
              <a:extLst>
                <a:ext uri="{FF2B5EF4-FFF2-40B4-BE49-F238E27FC236}">
                  <a16:creationId xmlns:a16="http://schemas.microsoft.com/office/drawing/2014/main" id="{C53AF3E9-B25F-D4DA-1EF7-5697C9C5FD5A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1;p55">
              <a:extLst>
                <a:ext uri="{FF2B5EF4-FFF2-40B4-BE49-F238E27FC236}">
                  <a16:creationId xmlns:a16="http://schemas.microsoft.com/office/drawing/2014/main" id="{DFFC9636-BAFF-61E4-575B-D2A96EB0CB52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2;p55">
              <a:extLst>
                <a:ext uri="{FF2B5EF4-FFF2-40B4-BE49-F238E27FC236}">
                  <a16:creationId xmlns:a16="http://schemas.microsoft.com/office/drawing/2014/main" id="{BA37A353-4BBC-29EF-E278-38E837D04C89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3;p55">
              <a:extLst>
                <a:ext uri="{FF2B5EF4-FFF2-40B4-BE49-F238E27FC236}">
                  <a16:creationId xmlns:a16="http://schemas.microsoft.com/office/drawing/2014/main" id="{9F78515E-E9A4-D7D5-C215-3B47D501C065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4;p55">
              <a:extLst>
                <a:ext uri="{FF2B5EF4-FFF2-40B4-BE49-F238E27FC236}">
                  <a16:creationId xmlns:a16="http://schemas.microsoft.com/office/drawing/2014/main" id="{4566D05C-966F-6748-8544-3F9B8DD053FA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5;p55">
              <a:extLst>
                <a:ext uri="{FF2B5EF4-FFF2-40B4-BE49-F238E27FC236}">
                  <a16:creationId xmlns:a16="http://schemas.microsoft.com/office/drawing/2014/main" id="{2002FA90-D2EF-2110-3544-A313CDD28032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6;p55">
              <a:extLst>
                <a:ext uri="{FF2B5EF4-FFF2-40B4-BE49-F238E27FC236}">
                  <a16:creationId xmlns:a16="http://schemas.microsoft.com/office/drawing/2014/main" id="{C2FB6763-CB64-50E2-05ED-9426F9669CC5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7;p55">
              <a:extLst>
                <a:ext uri="{FF2B5EF4-FFF2-40B4-BE49-F238E27FC236}">
                  <a16:creationId xmlns:a16="http://schemas.microsoft.com/office/drawing/2014/main" id="{FF1C65B5-9336-6AF8-1A8D-A9049E5DD018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8;p55">
              <a:extLst>
                <a:ext uri="{FF2B5EF4-FFF2-40B4-BE49-F238E27FC236}">
                  <a16:creationId xmlns:a16="http://schemas.microsoft.com/office/drawing/2014/main" id="{40FB7EAF-8A14-2693-A84D-3681D585464E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9;p55">
              <a:extLst>
                <a:ext uri="{FF2B5EF4-FFF2-40B4-BE49-F238E27FC236}">
                  <a16:creationId xmlns:a16="http://schemas.microsoft.com/office/drawing/2014/main" id="{F3401E55-1D4A-46E5-15D9-6B617A04200A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0;p55">
              <a:extLst>
                <a:ext uri="{FF2B5EF4-FFF2-40B4-BE49-F238E27FC236}">
                  <a16:creationId xmlns:a16="http://schemas.microsoft.com/office/drawing/2014/main" id="{E2B0AC85-3BA6-8119-7D5A-C8DF8ACE9313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1;p55">
              <a:extLst>
                <a:ext uri="{FF2B5EF4-FFF2-40B4-BE49-F238E27FC236}">
                  <a16:creationId xmlns:a16="http://schemas.microsoft.com/office/drawing/2014/main" id="{84E5B2F2-8EC3-40AE-D71E-2A66C5A206FE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2;p55">
              <a:extLst>
                <a:ext uri="{FF2B5EF4-FFF2-40B4-BE49-F238E27FC236}">
                  <a16:creationId xmlns:a16="http://schemas.microsoft.com/office/drawing/2014/main" id="{4C462E03-8E1D-BFBB-2B08-9104EB8D7632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3;p55">
              <a:extLst>
                <a:ext uri="{FF2B5EF4-FFF2-40B4-BE49-F238E27FC236}">
                  <a16:creationId xmlns:a16="http://schemas.microsoft.com/office/drawing/2014/main" id="{E780A4F7-54CA-23FA-0167-FFD3BA887484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4;p55">
              <a:extLst>
                <a:ext uri="{FF2B5EF4-FFF2-40B4-BE49-F238E27FC236}">
                  <a16:creationId xmlns:a16="http://schemas.microsoft.com/office/drawing/2014/main" id="{86BAD6F7-F676-FC61-F6C5-498F3C53AB72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5;p55">
              <a:extLst>
                <a:ext uri="{FF2B5EF4-FFF2-40B4-BE49-F238E27FC236}">
                  <a16:creationId xmlns:a16="http://schemas.microsoft.com/office/drawing/2014/main" id="{0D24E6B8-1CD8-8E46-0A42-4596DA9A3D14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6;p55">
              <a:extLst>
                <a:ext uri="{FF2B5EF4-FFF2-40B4-BE49-F238E27FC236}">
                  <a16:creationId xmlns:a16="http://schemas.microsoft.com/office/drawing/2014/main" id="{85E40CF1-8482-95B6-A31C-8EE8C79A388B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7;p55">
              <a:extLst>
                <a:ext uri="{FF2B5EF4-FFF2-40B4-BE49-F238E27FC236}">
                  <a16:creationId xmlns:a16="http://schemas.microsoft.com/office/drawing/2014/main" id="{927A99C2-CAC4-8300-D67D-CD103C669B3C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8;p55">
              <a:extLst>
                <a:ext uri="{FF2B5EF4-FFF2-40B4-BE49-F238E27FC236}">
                  <a16:creationId xmlns:a16="http://schemas.microsoft.com/office/drawing/2014/main" id="{041D5017-1C8C-0BD9-F8DA-94922A40D03A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9;p55">
              <a:extLst>
                <a:ext uri="{FF2B5EF4-FFF2-40B4-BE49-F238E27FC236}">
                  <a16:creationId xmlns:a16="http://schemas.microsoft.com/office/drawing/2014/main" id="{574AD7E6-AA0B-5843-37D3-D46C80D52934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;p55">
              <a:extLst>
                <a:ext uri="{FF2B5EF4-FFF2-40B4-BE49-F238E27FC236}">
                  <a16:creationId xmlns:a16="http://schemas.microsoft.com/office/drawing/2014/main" id="{E9E4D71E-8145-6701-6C4B-49692C2B13E1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;p55">
              <a:extLst>
                <a:ext uri="{FF2B5EF4-FFF2-40B4-BE49-F238E27FC236}">
                  <a16:creationId xmlns:a16="http://schemas.microsoft.com/office/drawing/2014/main" id="{6455988B-878B-B762-5C8C-599A55999BB9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;p55">
              <a:extLst>
                <a:ext uri="{FF2B5EF4-FFF2-40B4-BE49-F238E27FC236}">
                  <a16:creationId xmlns:a16="http://schemas.microsoft.com/office/drawing/2014/main" id="{3A690067-FE68-AA5A-C2E0-12238A85D36A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3;p55">
              <a:extLst>
                <a:ext uri="{FF2B5EF4-FFF2-40B4-BE49-F238E27FC236}">
                  <a16:creationId xmlns:a16="http://schemas.microsoft.com/office/drawing/2014/main" id="{123ADC4F-6F29-1B6B-A3B5-F19D370287D4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4;p55">
              <a:extLst>
                <a:ext uri="{FF2B5EF4-FFF2-40B4-BE49-F238E27FC236}">
                  <a16:creationId xmlns:a16="http://schemas.microsoft.com/office/drawing/2014/main" id="{040ABAD4-5BA1-0930-C743-61895E803869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;p55">
              <a:extLst>
                <a:ext uri="{FF2B5EF4-FFF2-40B4-BE49-F238E27FC236}">
                  <a16:creationId xmlns:a16="http://schemas.microsoft.com/office/drawing/2014/main" id="{A7A1AC82-84BB-B99E-D45F-3C40F944A2C2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;p55">
              <a:extLst>
                <a:ext uri="{FF2B5EF4-FFF2-40B4-BE49-F238E27FC236}">
                  <a16:creationId xmlns:a16="http://schemas.microsoft.com/office/drawing/2014/main" id="{7D569632-2B8D-FAA8-B74E-5D9A65D219F0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7;p55">
              <a:extLst>
                <a:ext uri="{FF2B5EF4-FFF2-40B4-BE49-F238E27FC236}">
                  <a16:creationId xmlns:a16="http://schemas.microsoft.com/office/drawing/2014/main" id="{92C0E53D-D9A3-EAFC-235D-30FA7AB68CC6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8;p55">
              <a:extLst>
                <a:ext uri="{FF2B5EF4-FFF2-40B4-BE49-F238E27FC236}">
                  <a16:creationId xmlns:a16="http://schemas.microsoft.com/office/drawing/2014/main" id="{7EDE271F-C9C4-3EF3-A490-6E8312F5D7CA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9;p55">
              <a:extLst>
                <a:ext uri="{FF2B5EF4-FFF2-40B4-BE49-F238E27FC236}">
                  <a16:creationId xmlns:a16="http://schemas.microsoft.com/office/drawing/2014/main" id="{6C0E72EC-9D01-6181-A262-9DBD3FE2077C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;p55">
              <a:extLst>
                <a:ext uri="{FF2B5EF4-FFF2-40B4-BE49-F238E27FC236}">
                  <a16:creationId xmlns:a16="http://schemas.microsoft.com/office/drawing/2014/main" id="{8E9F5557-2A63-0F98-83F4-2389FF4B473E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1;p55">
              <a:extLst>
                <a:ext uri="{FF2B5EF4-FFF2-40B4-BE49-F238E27FC236}">
                  <a16:creationId xmlns:a16="http://schemas.microsoft.com/office/drawing/2014/main" id="{735D96BC-F68B-9C0A-BBC2-9495FD3B2F4E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2;p55">
              <a:extLst>
                <a:ext uri="{FF2B5EF4-FFF2-40B4-BE49-F238E27FC236}">
                  <a16:creationId xmlns:a16="http://schemas.microsoft.com/office/drawing/2014/main" id="{6C935F3C-C8D8-3B6F-473E-AE8E97734882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3;p55">
              <a:extLst>
                <a:ext uri="{FF2B5EF4-FFF2-40B4-BE49-F238E27FC236}">
                  <a16:creationId xmlns:a16="http://schemas.microsoft.com/office/drawing/2014/main" id="{CF349E6B-D4EE-962C-3D09-0CA6F86F7DA3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4;p55">
              <a:extLst>
                <a:ext uri="{FF2B5EF4-FFF2-40B4-BE49-F238E27FC236}">
                  <a16:creationId xmlns:a16="http://schemas.microsoft.com/office/drawing/2014/main" id="{F958D0B9-3EA3-35C0-0F6E-FD2B471CB83D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5;p55">
              <a:extLst>
                <a:ext uri="{FF2B5EF4-FFF2-40B4-BE49-F238E27FC236}">
                  <a16:creationId xmlns:a16="http://schemas.microsoft.com/office/drawing/2014/main" id="{CB31B4E8-8CEE-D3AC-9DAB-8D0ED0EC742D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96;p55">
              <a:extLst>
                <a:ext uri="{FF2B5EF4-FFF2-40B4-BE49-F238E27FC236}">
                  <a16:creationId xmlns:a16="http://schemas.microsoft.com/office/drawing/2014/main" id="{9F95CD9D-A3AF-0525-6C79-6EAAFE022625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97;p55">
              <a:extLst>
                <a:ext uri="{FF2B5EF4-FFF2-40B4-BE49-F238E27FC236}">
                  <a16:creationId xmlns:a16="http://schemas.microsoft.com/office/drawing/2014/main" id="{269AF4BF-4F8F-9C4F-C26A-A78CDFC2984B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98;p55">
              <a:extLst>
                <a:ext uri="{FF2B5EF4-FFF2-40B4-BE49-F238E27FC236}">
                  <a16:creationId xmlns:a16="http://schemas.microsoft.com/office/drawing/2014/main" id="{E379A8B0-D933-EAB4-6A54-5E20ECDFA5B3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99;p55">
              <a:extLst>
                <a:ext uri="{FF2B5EF4-FFF2-40B4-BE49-F238E27FC236}">
                  <a16:creationId xmlns:a16="http://schemas.microsoft.com/office/drawing/2014/main" id="{18716915-3D07-C849-EFD8-CEC53AE167F1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00;p55">
              <a:extLst>
                <a:ext uri="{FF2B5EF4-FFF2-40B4-BE49-F238E27FC236}">
                  <a16:creationId xmlns:a16="http://schemas.microsoft.com/office/drawing/2014/main" id="{78F7DD01-1923-4EBA-04D0-B44D840A0E42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01;p55">
              <a:extLst>
                <a:ext uri="{FF2B5EF4-FFF2-40B4-BE49-F238E27FC236}">
                  <a16:creationId xmlns:a16="http://schemas.microsoft.com/office/drawing/2014/main" id="{31544937-96E3-5D0E-427C-2D09D1F11D8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02;p55">
              <a:extLst>
                <a:ext uri="{FF2B5EF4-FFF2-40B4-BE49-F238E27FC236}">
                  <a16:creationId xmlns:a16="http://schemas.microsoft.com/office/drawing/2014/main" id="{3852F769-F675-6FA5-EB01-572054E7ECB3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03;p55">
              <a:extLst>
                <a:ext uri="{FF2B5EF4-FFF2-40B4-BE49-F238E27FC236}">
                  <a16:creationId xmlns:a16="http://schemas.microsoft.com/office/drawing/2014/main" id="{8E663D6A-500E-775F-9BC3-B98C5FA8525F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04;p55">
              <a:extLst>
                <a:ext uri="{FF2B5EF4-FFF2-40B4-BE49-F238E27FC236}">
                  <a16:creationId xmlns:a16="http://schemas.microsoft.com/office/drawing/2014/main" id="{A1A2D4F2-3067-E21A-A2C0-3F09B24BA945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05;p55">
              <a:extLst>
                <a:ext uri="{FF2B5EF4-FFF2-40B4-BE49-F238E27FC236}">
                  <a16:creationId xmlns:a16="http://schemas.microsoft.com/office/drawing/2014/main" id="{F18898FF-C4F2-BAFA-C3F6-2EB687E8A106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06;p55">
              <a:extLst>
                <a:ext uri="{FF2B5EF4-FFF2-40B4-BE49-F238E27FC236}">
                  <a16:creationId xmlns:a16="http://schemas.microsoft.com/office/drawing/2014/main" id="{F00396D1-196E-8FE7-85F6-0CBCF2E6C3AD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07;p55">
              <a:extLst>
                <a:ext uri="{FF2B5EF4-FFF2-40B4-BE49-F238E27FC236}">
                  <a16:creationId xmlns:a16="http://schemas.microsoft.com/office/drawing/2014/main" id="{70846F1E-0767-18B3-D328-3082A3791C4C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08;p55">
              <a:extLst>
                <a:ext uri="{FF2B5EF4-FFF2-40B4-BE49-F238E27FC236}">
                  <a16:creationId xmlns:a16="http://schemas.microsoft.com/office/drawing/2014/main" id="{6EEE3FBB-EB62-C6ED-7BEA-0FEE32C1D98F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09;p55">
              <a:extLst>
                <a:ext uri="{FF2B5EF4-FFF2-40B4-BE49-F238E27FC236}">
                  <a16:creationId xmlns:a16="http://schemas.microsoft.com/office/drawing/2014/main" id="{2C50B4BC-0412-C8BD-199A-FC05F6A55D04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713;p55">
            <a:extLst>
              <a:ext uri="{FF2B5EF4-FFF2-40B4-BE49-F238E27FC236}">
                <a16:creationId xmlns:a16="http://schemas.microsoft.com/office/drawing/2014/main" id="{DE2E3038-C7C6-3DB5-8CDF-1FD0E1AF3301}"/>
              </a:ext>
            </a:extLst>
          </p:cNvPr>
          <p:cNvSpPr/>
          <p:nvPr/>
        </p:nvSpPr>
        <p:spPr>
          <a:xfrm flipH="1">
            <a:off x="6028498" y="1440397"/>
            <a:ext cx="135998" cy="13599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714;p55">
            <a:extLst>
              <a:ext uri="{FF2B5EF4-FFF2-40B4-BE49-F238E27FC236}">
                <a16:creationId xmlns:a16="http://schemas.microsoft.com/office/drawing/2014/main" id="{FC620C2A-7F2A-932D-CB23-93DC4EC18915}"/>
              </a:ext>
            </a:extLst>
          </p:cNvPr>
          <p:cNvSpPr/>
          <p:nvPr/>
        </p:nvSpPr>
        <p:spPr>
          <a:xfrm flipH="1">
            <a:off x="5273482" y="1749241"/>
            <a:ext cx="177985" cy="177984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715;p55">
            <a:extLst>
              <a:ext uri="{FF2B5EF4-FFF2-40B4-BE49-F238E27FC236}">
                <a16:creationId xmlns:a16="http://schemas.microsoft.com/office/drawing/2014/main" id="{135D8010-F0B8-0709-20D6-5F3AD842838B}"/>
              </a:ext>
            </a:extLst>
          </p:cNvPr>
          <p:cNvSpPr/>
          <p:nvPr/>
        </p:nvSpPr>
        <p:spPr>
          <a:xfrm flipH="1">
            <a:off x="6096497" y="2337197"/>
            <a:ext cx="125536" cy="12553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714;p55">
            <a:extLst>
              <a:ext uri="{FF2B5EF4-FFF2-40B4-BE49-F238E27FC236}">
                <a16:creationId xmlns:a16="http://schemas.microsoft.com/office/drawing/2014/main" id="{E89D3A23-C701-D659-8D59-7E8FCD52A8A4}"/>
              </a:ext>
            </a:extLst>
          </p:cNvPr>
          <p:cNvSpPr/>
          <p:nvPr/>
        </p:nvSpPr>
        <p:spPr>
          <a:xfrm flipH="1">
            <a:off x="4740966" y="1595408"/>
            <a:ext cx="167198" cy="167198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713;p55">
            <a:extLst>
              <a:ext uri="{FF2B5EF4-FFF2-40B4-BE49-F238E27FC236}">
                <a16:creationId xmlns:a16="http://schemas.microsoft.com/office/drawing/2014/main" id="{A9146EAC-7048-C140-EF16-998A7F5533CD}"/>
              </a:ext>
            </a:extLst>
          </p:cNvPr>
          <p:cNvSpPr/>
          <p:nvPr/>
        </p:nvSpPr>
        <p:spPr>
          <a:xfrm flipH="1">
            <a:off x="2486896" y="1595407"/>
            <a:ext cx="177984" cy="17798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715;p55">
            <a:extLst>
              <a:ext uri="{FF2B5EF4-FFF2-40B4-BE49-F238E27FC236}">
                <a16:creationId xmlns:a16="http://schemas.microsoft.com/office/drawing/2014/main" id="{569B6A18-DCFC-E586-B9CB-135C2E2E29AE}"/>
              </a:ext>
            </a:extLst>
          </p:cNvPr>
          <p:cNvSpPr/>
          <p:nvPr/>
        </p:nvSpPr>
        <p:spPr>
          <a:xfrm flipH="1">
            <a:off x="4356453" y="1513627"/>
            <a:ext cx="125536" cy="125536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87883AEB-CE6B-6AAA-B3D8-55E3912C9081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88205102-CD11-1FFD-280B-90D78BF8F1E0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92CDF8EF-C848-3750-8E55-871CD0E12D80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FDFC1449-ECB5-23F5-3993-FDD9EBD57B07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36B7BC1E-18CB-7171-46A7-A9E76D89B16C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4B1C299A-19F6-9C7A-DBD0-DDDEDBCC54D2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6A8DD7D7-9AA9-F397-C777-AC45045AFAC9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635;p55">
            <a:extLst>
              <a:ext uri="{FF2B5EF4-FFF2-40B4-BE49-F238E27FC236}">
                <a16:creationId xmlns:a16="http://schemas.microsoft.com/office/drawing/2014/main" id="{CC067151-3548-3E38-E973-63B89ED79F18}"/>
              </a:ext>
            </a:extLst>
          </p:cNvPr>
          <p:cNvSpPr/>
          <p:nvPr/>
        </p:nvSpPr>
        <p:spPr>
          <a:xfrm>
            <a:off x="5769017" y="4393642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E24065C6-6E1C-54F5-201B-7FA564D3FA36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37131095-4E16-207F-5B6A-67A1488B91AC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9DC97EF6-53CF-EC0C-5642-B6914625D039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996FD33B-8692-FFAC-B376-A7F524A10121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640;p55">
            <a:extLst>
              <a:ext uri="{FF2B5EF4-FFF2-40B4-BE49-F238E27FC236}">
                <a16:creationId xmlns:a16="http://schemas.microsoft.com/office/drawing/2014/main" id="{19FF0ADF-D8AC-FBC9-770A-688B2CD77FAD}"/>
              </a:ext>
            </a:extLst>
          </p:cNvPr>
          <p:cNvSpPr/>
          <p:nvPr/>
        </p:nvSpPr>
        <p:spPr>
          <a:xfrm>
            <a:off x="5797847" y="4394282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641;p55">
            <a:extLst>
              <a:ext uri="{FF2B5EF4-FFF2-40B4-BE49-F238E27FC236}">
                <a16:creationId xmlns:a16="http://schemas.microsoft.com/office/drawing/2014/main" id="{3CF80691-F7D8-55B3-5200-B039A0B2E16A}"/>
              </a:ext>
            </a:extLst>
          </p:cNvPr>
          <p:cNvSpPr/>
          <p:nvPr/>
        </p:nvSpPr>
        <p:spPr>
          <a:xfrm>
            <a:off x="5800455" y="4395894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642;p55">
            <a:extLst>
              <a:ext uri="{FF2B5EF4-FFF2-40B4-BE49-F238E27FC236}">
                <a16:creationId xmlns:a16="http://schemas.microsoft.com/office/drawing/2014/main" id="{5D3E06BB-1640-80B4-06CD-5FB575588C2C}"/>
              </a:ext>
            </a:extLst>
          </p:cNvPr>
          <p:cNvSpPr/>
          <p:nvPr/>
        </p:nvSpPr>
        <p:spPr>
          <a:xfrm>
            <a:off x="5799024" y="4395075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643;p55">
            <a:extLst>
              <a:ext uri="{FF2B5EF4-FFF2-40B4-BE49-F238E27FC236}">
                <a16:creationId xmlns:a16="http://schemas.microsoft.com/office/drawing/2014/main" id="{BE7C5F56-1702-EC6A-42BF-B16712D8C075}"/>
              </a:ext>
            </a:extLst>
          </p:cNvPr>
          <p:cNvSpPr/>
          <p:nvPr/>
        </p:nvSpPr>
        <p:spPr>
          <a:xfrm>
            <a:off x="5796338" y="4393643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2D318A42-6CC9-10DB-07C8-DA4EF46A38B4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B55D586F-4E98-6E44-9660-EF1D79E94DDA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C99B09B5-A0EC-817D-99FC-890772A6EDD2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6F370B82-AE6A-099E-1860-161F26462319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ABF26661-C633-753A-DB8F-A060DC751BFC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650;p55">
            <a:extLst>
              <a:ext uri="{FF2B5EF4-FFF2-40B4-BE49-F238E27FC236}">
                <a16:creationId xmlns:a16="http://schemas.microsoft.com/office/drawing/2014/main" id="{209F5FDA-11A7-7E2B-0D30-A30F55DABB9B}"/>
              </a:ext>
            </a:extLst>
          </p:cNvPr>
          <p:cNvSpPr/>
          <p:nvPr/>
        </p:nvSpPr>
        <p:spPr>
          <a:xfrm>
            <a:off x="5926188" y="4391826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651;p55">
            <a:extLst>
              <a:ext uri="{FF2B5EF4-FFF2-40B4-BE49-F238E27FC236}">
                <a16:creationId xmlns:a16="http://schemas.microsoft.com/office/drawing/2014/main" id="{E397C79D-266E-C3D8-46C4-21B4C273B4B5}"/>
              </a:ext>
            </a:extLst>
          </p:cNvPr>
          <p:cNvSpPr/>
          <p:nvPr/>
        </p:nvSpPr>
        <p:spPr>
          <a:xfrm>
            <a:off x="5946244" y="4393004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351;p36">
            <a:extLst>
              <a:ext uri="{FF2B5EF4-FFF2-40B4-BE49-F238E27FC236}">
                <a16:creationId xmlns:a16="http://schemas.microsoft.com/office/drawing/2014/main" id="{A4826E5C-9191-59A7-9445-BA1DCD44836C}"/>
              </a:ext>
            </a:extLst>
          </p:cNvPr>
          <p:cNvSpPr txBox="1">
            <a:spLocks/>
          </p:cNvSpPr>
          <p:nvPr/>
        </p:nvSpPr>
        <p:spPr>
          <a:xfrm>
            <a:off x="2102806" y="2348560"/>
            <a:ext cx="4685412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y-AM" sz="3000" dirty="0">
                <a:solidFill>
                  <a:schemeClr val="tx1">
                    <a:lumMod val="90000"/>
                    <a:lumOff val="10000"/>
                  </a:schemeClr>
                </a:solidFill>
                <a:latin typeface="Sylfaen" panose="010A0502050306030303" pitchFamily="18" charset="0"/>
              </a:rPr>
              <a:t>Տվյալների</a:t>
            </a:r>
            <a:r>
              <a:rPr lang="hy-AM" sz="3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Sylfaen" panose="010A0502050306030303" pitchFamily="18" charset="0"/>
              </a:rPr>
              <a:t> </a:t>
            </a:r>
            <a:r>
              <a:rPr lang="hy-AM" sz="3000" dirty="0">
                <a:solidFill>
                  <a:schemeClr val="tx1">
                    <a:lumMod val="90000"/>
                    <a:lumOff val="10000"/>
                  </a:schemeClr>
                </a:solidFill>
                <a:latin typeface="Sylfaen" panose="010A0502050306030303" pitchFamily="18" charset="0"/>
              </a:rPr>
              <a:t>հավաքագրում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4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46061C0F-C754-C751-5183-79BCC5EC2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28;p55">
            <a:extLst>
              <a:ext uri="{FF2B5EF4-FFF2-40B4-BE49-F238E27FC236}">
                <a16:creationId xmlns:a16="http://schemas.microsoft.com/office/drawing/2014/main" id="{99499C30-5DAD-5788-6078-B6342B2C0157}"/>
              </a:ext>
            </a:extLst>
          </p:cNvPr>
          <p:cNvSpPr/>
          <p:nvPr/>
        </p:nvSpPr>
        <p:spPr>
          <a:xfrm>
            <a:off x="4890423" y="3953225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629;p55">
            <a:extLst>
              <a:ext uri="{FF2B5EF4-FFF2-40B4-BE49-F238E27FC236}">
                <a16:creationId xmlns:a16="http://schemas.microsoft.com/office/drawing/2014/main" id="{F82A7CAD-21B2-2437-7EE6-994BE3BF0311}"/>
              </a:ext>
            </a:extLst>
          </p:cNvPr>
          <p:cNvSpPr/>
          <p:nvPr/>
        </p:nvSpPr>
        <p:spPr>
          <a:xfrm>
            <a:off x="4878245" y="3948354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30;p55">
            <a:extLst>
              <a:ext uri="{FF2B5EF4-FFF2-40B4-BE49-F238E27FC236}">
                <a16:creationId xmlns:a16="http://schemas.microsoft.com/office/drawing/2014/main" id="{33EE1667-5469-8219-697D-C84126C576A4}"/>
              </a:ext>
            </a:extLst>
          </p:cNvPr>
          <p:cNvSpPr/>
          <p:nvPr/>
        </p:nvSpPr>
        <p:spPr>
          <a:xfrm>
            <a:off x="4859162" y="3955951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631;p55">
            <a:extLst>
              <a:ext uri="{FF2B5EF4-FFF2-40B4-BE49-F238E27FC236}">
                <a16:creationId xmlns:a16="http://schemas.microsoft.com/office/drawing/2014/main" id="{28949620-91E2-B598-E2AA-79FF7A47D629}"/>
              </a:ext>
            </a:extLst>
          </p:cNvPr>
          <p:cNvSpPr/>
          <p:nvPr/>
        </p:nvSpPr>
        <p:spPr>
          <a:xfrm>
            <a:off x="4927412" y="3905058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632;p55">
            <a:extLst>
              <a:ext uri="{FF2B5EF4-FFF2-40B4-BE49-F238E27FC236}">
                <a16:creationId xmlns:a16="http://schemas.microsoft.com/office/drawing/2014/main" id="{0516A04F-91B7-7C25-9C00-377798EB4385}"/>
              </a:ext>
            </a:extLst>
          </p:cNvPr>
          <p:cNvSpPr/>
          <p:nvPr/>
        </p:nvSpPr>
        <p:spPr>
          <a:xfrm>
            <a:off x="4926697" y="3981328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33;p55">
            <a:extLst>
              <a:ext uri="{FF2B5EF4-FFF2-40B4-BE49-F238E27FC236}">
                <a16:creationId xmlns:a16="http://schemas.microsoft.com/office/drawing/2014/main" id="{6656F306-E6F3-6F3F-0C1A-BF67BE1A4DF3}"/>
              </a:ext>
            </a:extLst>
          </p:cNvPr>
          <p:cNvSpPr/>
          <p:nvPr/>
        </p:nvSpPr>
        <p:spPr>
          <a:xfrm>
            <a:off x="4937082" y="3987647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634;p55">
            <a:extLst>
              <a:ext uri="{FF2B5EF4-FFF2-40B4-BE49-F238E27FC236}">
                <a16:creationId xmlns:a16="http://schemas.microsoft.com/office/drawing/2014/main" id="{917D3686-B2D3-913D-EBDD-789CB320CF9C}"/>
              </a:ext>
            </a:extLst>
          </p:cNvPr>
          <p:cNvSpPr/>
          <p:nvPr/>
        </p:nvSpPr>
        <p:spPr>
          <a:xfrm>
            <a:off x="4924624" y="3964620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635;p55">
            <a:extLst>
              <a:ext uri="{FF2B5EF4-FFF2-40B4-BE49-F238E27FC236}">
                <a16:creationId xmlns:a16="http://schemas.microsoft.com/office/drawing/2014/main" id="{02F91BB2-4DD6-2DFB-7051-4DF9C7202B2A}"/>
              </a:ext>
            </a:extLst>
          </p:cNvPr>
          <p:cNvSpPr/>
          <p:nvPr/>
        </p:nvSpPr>
        <p:spPr>
          <a:xfrm>
            <a:off x="4881188" y="3928885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36;p55">
            <a:extLst>
              <a:ext uri="{FF2B5EF4-FFF2-40B4-BE49-F238E27FC236}">
                <a16:creationId xmlns:a16="http://schemas.microsoft.com/office/drawing/2014/main" id="{5FD17F50-A829-2E0A-84A5-AD2BC91E9D61}"/>
              </a:ext>
            </a:extLst>
          </p:cNvPr>
          <p:cNvSpPr/>
          <p:nvPr/>
        </p:nvSpPr>
        <p:spPr>
          <a:xfrm>
            <a:off x="4927233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637;p55">
            <a:extLst>
              <a:ext uri="{FF2B5EF4-FFF2-40B4-BE49-F238E27FC236}">
                <a16:creationId xmlns:a16="http://schemas.microsoft.com/office/drawing/2014/main" id="{9CB6D4E3-9F67-D7D5-99AB-A6C6453EE69F}"/>
              </a:ext>
            </a:extLst>
          </p:cNvPr>
          <p:cNvSpPr/>
          <p:nvPr/>
        </p:nvSpPr>
        <p:spPr>
          <a:xfrm>
            <a:off x="4941995" y="3986035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38;p55">
            <a:extLst>
              <a:ext uri="{FF2B5EF4-FFF2-40B4-BE49-F238E27FC236}">
                <a16:creationId xmlns:a16="http://schemas.microsoft.com/office/drawing/2014/main" id="{1E7553B7-0005-001C-D867-983542AD52A7}"/>
              </a:ext>
            </a:extLst>
          </p:cNvPr>
          <p:cNvSpPr/>
          <p:nvPr/>
        </p:nvSpPr>
        <p:spPr>
          <a:xfrm>
            <a:off x="4943427" y="3986111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39;p55">
            <a:extLst>
              <a:ext uri="{FF2B5EF4-FFF2-40B4-BE49-F238E27FC236}">
                <a16:creationId xmlns:a16="http://schemas.microsoft.com/office/drawing/2014/main" id="{8C72F202-C856-104C-CE89-A669C2EA1118}"/>
              </a:ext>
            </a:extLst>
          </p:cNvPr>
          <p:cNvSpPr/>
          <p:nvPr/>
        </p:nvSpPr>
        <p:spPr>
          <a:xfrm>
            <a:off x="4922758" y="2936275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640;p55">
            <a:extLst>
              <a:ext uri="{FF2B5EF4-FFF2-40B4-BE49-F238E27FC236}">
                <a16:creationId xmlns:a16="http://schemas.microsoft.com/office/drawing/2014/main" id="{5A7284DA-D48A-0AFE-7729-FF1A405CE041}"/>
              </a:ext>
            </a:extLst>
          </p:cNvPr>
          <p:cNvSpPr/>
          <p:nvPr/>
        </p:nvSpPr>
        <p:spPr>
          <a:xfrm>
            <a:off x="4910018" y="3929525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641;p55">
            <a:extLst>
              <a:ext uri="{FF2B5EF4-FFF2-40B4-BE49-F238E27FC236}">
                <a16:creationId xmlns:a16="http://schemas.microsoft.com/office/drawing/2014/main" id="{AB6B72A8-73A2-14B1-4AB0-12BFBB382327}"/>
              </a:ext>
            </a:extLst>
          </p:cNvPr>
          <p:cNvSpPr/>
          <p:nvPr/>
        </p:nvSpPr>
        <p:spPr>
          <a:xfrm>
            <a:off x="4912626" y="3931137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642;p55">
            <a:extLst>
              <a:ext uri="{FF2B5EF4-FFF2-40B4-BE49-F238E27FC236}">
                <a16:creationId xmlns:a16="http://schemas.microsoft.com/office/drawing/2014/main" id="{46A617C0-BB8F-6662-27B0-66E522C994BE}"/>
              </a:ext>
            </a:extLst>
          </p:cNvPr>
          <p:cNvSpPr/>
          <p:nvPr/>
        </p:nvSpPr>
        <p:spPr>
          <a:xfrm>
            <a:off x="4911195" y="3930318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43;p55">
            <a:extLst>
              <a:ext uri="{FF2B5EF4-FFF2-40B4-BE49-F238E27FC236}">
                <a16:creationId xmlns:a16="http://schemas.microsoft.com/office/drawing/2014/main" id="{B2D2C92E-3C4A-9366-4276-74CEB43410DE}"/>
              </a:ext>
            </a:extLst>
          </p:cNvPr>
          <p:cNvSpPr/>
          <p:nvPr/>
        </p:nvSpPr>
        <p:spPr>
          <a:xfrm>
            <a:off x="4908509" y="3928886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44;p55">
            <a:extLst>
              <a:ext uri="{FF2B5EF4-FFF2-40B4-BE49-F238E27FC236}">
                <a16:creationId xmlns:a16="http://schemas.microsoft.com/office/drawing/2014/main" id="{0D100893-253E-8B9D-1E98-E92E9D81718F}"/>
              </a:ext>
            </a:extLst>
          </p:cNvPr>
          <p:cNvSpPr/>
          <p:nvPr/>
        </p:nvSpPr>
        <p:spPr>
          <a:xfrm>
            <a:off x="4944603" y="3986214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645;p55">
            <a:extLst>
              <a:ext uri="{FF2B5EF4-FFF2-40B4-BE49-F238E27FC236}">
                <a16:creationId xmlns:a16="http://schemas.microsoft.com/office/drawing/2014/main" id="{113ED101-C6D7-1658-B222-50EF653D1B03}"/>
              </a:ext>
            </a:extLst>
          </p:cNvPr>
          <p:cNvSpPr/>
          <p:nvPr/>
        </p:nvSpPr>
        <p:spPr>
          <a:xfrm>
            <a:off x="4924983" y="3986393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646;p55">
            <a:extLst>
              <a:ext uri="{FF2B5EF4-FFF2-40B4-BE49-F238E27FC236}">
                <a16:creationId xmlns:a16="http://schemas.microsoft.com/office/drawing/2014/main" id="{663EA7FE-93D8-ECF0-D8B8-6FA2448B5E8D}"/>
              </a:ext>
            </a:extLst>
          </p:cNvPr>
          <p:cNvSpPr/>
          <p:nvPr/>
        </p:nvSpPr>
        <p:spPr>
          <a:xfrm>
            <a:off x="4926236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647;p55">
            <a:extLst>
              <a:ext uri="{FF2B5EF4-FFF2-40B4-BE49-F238E27FC236}">
                <a16:creationId xmlns:a16="http://schemas.microsoft.com/office/drawing/2014/main" id="{53841A71-E305-5D6F-8A40-7C7A2906A683}"/>
              </a:ext>
            </a:extLst>
          </p:cNvPr>
          <p:cNvSpPr/>
          <p:nvPr/>
        </p:nvSpPr>
        <p:spPr>
          <a:xfrm>
            <a:off x="4926594" y="3986393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648;p55">
            <a:extLst>
              <a:ext uri="{FF2B5EF4-FFF2-40B4-BE49-F238E27FC236}">
                <a16:creationId xmlns:a16="http://schemas.microsoft.com/office/drawing/2014/main" id="{C8120AC7-A787-47EF-3880-39101188D370}"/>
              </a:ext>
            </a:extLst>
          </p:cNvPr>
          <p:cNvSpPr/>
          <p:nvPr/>
        </p:nvSpPr>
        <p:spPr>
          <a:xfrm>
            <a:off x="4945678" y="3986393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650;p55">
            <a:extLst>
              <a:ext uri="{FF2B5EF4-FFF2-40B4-BE49-F238E27FC236}">
                <a16:creationId xmlns:a16="http://schemas.microsoft.com/office/drawing/2014/main" id="{062EABD8-A667-CAEA-F181-6F98AA682262}"/>
              </a:ext>
            </a:extLst>
          </p:cNvPr>
          <p:cNvSpPr/>
          <p:nvPr/>
        </p:nvSpPr>
        <p:spPr>
          <a:xfrm>
            <a:off x="5038359" y="3927069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651;p55">
            <a:extLst>
              <a:ext uri="{FF2B5EF4-FFF2-40B4-BE49-F238E27FC236}">
                <a16:creationId xmlns:a16="http://schemas.microsoft.com/office/drawing/2014/main" id="{BCC9F422-DED1-30F4-0A0B-FD8E34ADA2C0}"/>
              </a:ext>
            </a:extLst>
          </p:cNvPr>
          <p:cNvSpPr/>
          <p:nvPr/>
        </p:nvSpPr>
        <p:spPr>
          <a:xfrm>
            <a:off x="5058415" y="3928247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658;p55">
            <a:extLst>
              <a:ext uri="{FF2B5EF4-FFF2-40B4-BE49-F238E27FC236}">
                <a16:creationId xmlns:a16="http://schemas.microsoft.com/office/drawing/2014/main" id="{3E45E6C0-BE87-C986-5B9A-3EDF341F269F}"/>
              </a:ext>
            </a:extLst>
          </p:cNvPr>
          <p:cNvGrpSpPr/>
          <p:nvPr/>
        </p:nvGrpSpPr>
        <p:grpSpPr>
          <a:xfrm>
            <a:off x="-2316479" y="-1379221"/>
            <a:ext cx="13776958" cy="7901942"/>
            <a:chOff x="233350" y="949250"/>
            <a:chExt cx="7137300" cy="3802300"/>
          </a:xfrm>
        </p:grpSpPr>
        <p:sp>
          <p:nvSpPr>
            <p:cNvPr id="27" name="Google Shape;659;p55">
              <a:extLst>
                <a:ext uri="{FF2B5EF4-FFF2-40B4-BE49-F238E27FC236}">
                  <a16:creationId xmlns:a16="http://schemas.microsoft.com/office/drawing/2014/main" id="{33E8D158-3EAA-A607-744E-732124E38BED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60;p55">
              <a:extLst>
                <a:ext uri="{FF2B5EF4-FFF2-40B4-BE49-F238E27FC236}">
                  <a16:creationId xmlns:a16="http://schemas.microsoft.com/office/drawing/2014/main" id="{49F24BCE-39C9-02B9-FDFC-A944B6B82CE1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1;p55">
              <a:extLst>
                <a:ext uri="{FF2B5EF4-FFF2-40B4-BE49-F238E27FC236}">
                  <a16:creationId xmlns:a16="http://schemas.microsoft.com/office/drawing/2014/main" id="{529292C2-2009-B085-1EA2-2A6518C4BB7D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2;p55">
              <a:extLst>
                <a:ext uri="{FF2B5EF4-FFF2-40B4-BE49-F238E27FC236}">
                  <a16:creationId xmlns:a16="http://schemas.microsoft.com/office/drawing/2014/main" id="{14BB4F6B-D325-B676-989C-11B01D8C76D4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3;p55">
              <a:extLst>
                <a:ext uri="{FF2B5EF4-FFF2-40B4-BE49-F238E27FC236}">
                  <a16:creationId xmlns:a16="http://schemas.microsoft.com/office/drawing/2014/main" id="{3EDB88E5-9409-3B97-39E1-F0BD9CEF748C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4;p55">
              <a:extLst>
                <a:ext uri="{FF2B5EF4-FFF2-40B4-BE49-F238E27FC236}">
                  <a16:creationId xmlns:a16="http://schemas.microsoft.com/office/drawing/2014/main" id="{B77C82FE-E647-6FE1-28BD-10716FB80B94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5;p55">
              <a:extLst>
                <a:ext uri="{FF2B5EF4-FFF2-40B4-BE49-F238E27FC236}">
                  <a16:creationId xmlns:a16="http://schemas.microsoft.com/office/drawing/2014/main" id="{0BBF082F-6C49-189D-034E-292DB1529DCE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6;p55">
              <a:extLst>
                <a:ext uri="{FF2B5EF4-FFF2-40B4-BE49-F238E27FC236}">
                  <a16:creationId xmlns:a16="http://schemas.microsoft.com/office/drawing/2014/main" id="{28DD34EB-EBB8-49D6-4E10-84E5CB478392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7;p55">
              <a:extLst>
                <a:ext uri="{FF2B5EF4-FFF2-40B4-BE49-F238E27FC236}">
                  <a16:creationId xmlns:a16="http://schemas.microsoft.com/office/drawing/2014/main" id="{510E844F-31CA-FCFD-C804-D962817EA36E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8;p55">
              <a:extLst>
                <a:ext uri="{FF2B5EF4-FFF2-40B4-BE49-F238E27FC236}">
                  <a16:creationId xmlns:a16="http://schemas.microsoft.com/office/drawing/2014/main" id="{ED0D7DBE-3DEA-C23F-30AD-75787EB1DE34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9;p55">
              <a:extLst>
                <a:ext uri="{FF2B5EF4-FFF2-40B4-BE49-F238E27FC236}">
                  <a16:creationId xmlns:a16="http://schemas.microsoft.com/office/drawing/2014/main" id="{39CA27C3-E401-CB69-9F4D-FFC599EB2EF2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0;p55">
              <a:extLst>
                <a:ext uri="{FF2B5EF4-FFF2-40B4-BE49-F238E27FC236}">
                  <a16:creationId xmlns:a16="http://schemas.microsoft.com/office/drawing/2014/main" id="{A9054C62-3E08-FE7B-BE0E-B65562BD9732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1;p55">
              <a:extLst>
                <a:ext uri="{FF2B5EF4-FFF2-40B4-BE49-F238E27FC236}">
                  <a16:creationId xmlns:a16="http://schemas.microsoft.com/office/drawing/2014/main" id="{8C5EB457-D9B1-CC2F-5BF0-5077DE3304FA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2;p55">
              <a:extLst>
                <a:ext uri="{FF2B5EF4-FFF2-40B4-BE49-F238E27FC236}">
                  <a16:creationId xmlns:a16="http://schemas.microsoft.com/office/drawing/2014/main" id="{E71525F2-2D29-5118-A40C-573C91608C1F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3;p55">
              <a:extLst>
                <a:ext uri="{FF2B5EF4-FFF2-40B4-BE49-F238E27FC236}">
                  <a16:creationId xmlns:a16="http://schemas.microsoft.com/office/drawing/2014/main" id="{B57AEE85-B031-848F-756C-668F2293E290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4;p55">
              <a:extLst>
                <a:ext uri="{FF2B5EF4-FFF2-40B4-BE49-F238E27FC236}">
                  <a16:creationId xmlns:a16="http://schemas.microsoft.com/office/drawing/2014/main" id="{D6619006-5A49-3A57-3F74-600B10CC4DFE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5;p55">
              <a:extLst>
                <a:ext uri="{FF2B5EF4-FFF2-40B4-BE49-F238E27FC236}">
                  <a16:creationId xmlns:a16="http://schemas.microsoft.com/office/drawing/2014/main" id="{D9725B22-9DD1-E296-DB6D-F43F6E353ED3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6;p55">
              <a:extLst>
                <a:ext uri="{FF2B5EF4-FFF2-40B4-BE49-F238E27FC236}">
                  <a16:creationId xmlns:a16="http://schemas.microsoft.com/office/drawing/2014/main" id="{9D893102-8E34-3A62-4C33-25AB8846CB72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7;p55">
              <a:extLst>
                <a:ext uri="{FF2B5EF4-FFF2-40B4-BE49-F238E27FC236}">
                  <a16:creationId xmlns:a16="http://schemas.microsoft.com/office/drawing/2014/main" id="{3E6B3F47-54B5-C29F-5F46-89A0D3897D7C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8;p55">
              <a:extLst>
                <a:ext uri="{FF2B5EF4-FFF2-40B4-BE49-F238E27FC236}">
                  <a16:creationId xmlns:a16="http://schemas.microsoft.com/office/drawing/2014/main" id="{14132AC0-D030-7598-847F-27D9DD97BA74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9;p55">
              <a:extLst>
                <a:ext uri="{FF2B5EF4-FFF2-40B4-BE49-F238E27FC236}">
                  <a16:creationId xmlns:a16="http://schemas.microsoft.com/office/drawing/2014/main" id="{99BD21D5-F86C-380F-FDC8-BDF15D6DF94B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80;p55">
              <a:extLst>
                <a:ext uri="{FF2B5EF4-FFF2-40B4-BE49-F238E27FC236}">
                  <a16:creationId xmlns:a16="http://schemas.microsoft.com/office/drawing/2014/main" id="{0DF110EC-CEE3-C1A5-89F3-B2D94A66C418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81;p55">
              <a:extLst>
                <a:ext uri="{FF2B5EF4-FFF2-40B4-BE49-F238E27FC236}">
                  <a16:creationId xmlns:a16="http://schemas.microsoft.com/office/drawing/2014/main" id="{D1921281-3CF7-0B65-43AC-7D2EB7B14401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82;p55">
              <a:extLst>
                <a:ext uri="{FF2B5EF4-FFF2-40B4-BE49-F238E27FC236}">
                  <a16:creationId xmlns:a16="http://schemas.microsoft.com/office/drawing/2014/main" id="{C8C3094B-4DD2-A096-140E-5F3B4517A13A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83;p55">
              <a:extLst>
                <a:ext uri="{FF2B5EF4-FFF2-40B4-BE49-F238E27FC236}">
                  <a16:creationId xmlns:a16="http://schemas.microsoft.com/office/drawing/2014/main" id="{AD695984-BEA2-35A2-52B0-1882B3D5C8C4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84;p55">
              <a:extLst>
                <a:ext uri="{FF2B5EF4-FFF2-40B4-BE49-F238E27FC236}">
                  <a16:creationId xmlns:a16="http://schemas.microsoft.com/office/drawing/2014/main" id="{40CC58E1-EA97-3DBC-AF79-E536B9A6722C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85;p55">
              <a:extLst>
                <a:ext uri="{FF2B5EF4-FFF2-40B4-BE49-F238E27FC236}">
                  <a16:creationId xmlns:a16="http://schemas.microsoft.com/office/drawing/2014/main" id="{891157DD-28B5-B096-35AD-F339E10336F5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86;p55">
              <a:extLst>
                <a:ext uri="{FF2B5EF4-FFF2-40B4-BE49-F238E27FC236}">
                  <a16:creationId xmlns:a16="http://schemas.microsoft.com/office/drawing/2014/main" id="{DA916D9E-F3C4-AAB9-1695-AB6B29852EF1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87;p55">
              <a:extLst>
                <a:ext uri="{FF2B5EF4-FFF2-40B4-BE49-F238E27FC236}">
                  <a16:creationId xmlns:a16="http://schemas.microsoft.com/office/drawing/2014/main" id="{AAAB4163-E773-A7E6-DADB-770E58BE8A11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88;p55">
              <a:extLst>
                <a:ext uri="{FF2B5EF4-FFF2-40B4-BE49-F238E27FC236}">
                  <a16:creationId xmlns:a16="http://schemas.microsoft.com/office/drawing/2014/main" id="{68DC15F1-62DF-31C9-B870-616F3C53B526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89;p55">
              <a:extLst>
                <a:ext uri="{FF2B5EF4-FFF2-40B4-BE49-F238E27FC236}">
                  <a16:creationId xmlns:a16="http://schemas.microsoft.com/office/drawing/2014/main" id="{7110ABB7-CF1B-9657-88FF-5AF63A0F339F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90;p55">
              <a:extLst>
                <a:ext uri="{FF2B5EF4-FFF2-40B4-BE49-F238E27FC236}">
                  <a16:creationId xmlns:a16="http://schemas.microsoft.com/office/drawing/2014/main" id="{94EB608D-68AA-7EF9-480B-CA1A6253F366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91;p55">
              <a:extLst>
                <a:ext uri="{FF2B5EF4-FFF2-40B4-BE49-F238E27FC236}">
                  <a16:creationId xmlns:a16="http://schemas.microsoft.com/office/drawing/2014/main" id="{3FF38363-967A-B25D-270F-8BD1CE16476D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92;p55">
              <a:extLst>
                <a:ext uri="{FF2B5EF4-FFF2-40B4-BE49-F238E27FC236}">
                  <a16:creationId xmlns:a16="http://schemas.microsoft.com/office/drawing/2014/main" id="{FADD757A-760B-B4A8-CB1A-6CFC62224CA5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93;p55">
              <a:extLst>
                <a:ext uri="{FF2B5EF4-FFF2-40B4-BE49-F238E27FC236}">
                  <a16:creationId xmlns:a16="http://schemas.microsoft.com/office/drawing/2014/main" id="{59F8B264-C241-BC41-5B85-C96D4A8864A3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94;p55">
              <a:extLst>
                <a:ext uri="{FF2B5EF4-FFF2-40B4-BE49-F238E27FC236}">
                  <a16:creationId xmlns:a16="http://schemas.microsoft.com/office/drawing/2014/main" id="{7C8A7A2E-C37A-87DF-C173-C883D413EBC7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95;p55">
              <a:extLst>
                <a:ext uri="{FF2B5EF4-FFF2-40B4-BE49-F238E27FC236}">
                  <a16:creationId xmlns:a16="http://schemas.microsoft.com/office/drawing/2014/main" id="{8FF8BA6E-AF33-9F87-C953-17A41036EFBA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96;p55">
              <a:extLst>
                <a:ext uri="{FF2B5EF4-FFF2-40B4-BE49-F238E27FC236}">
                  <a16:creationId xmlns:a16="http://schemas.microsoft.com/office/drawing/2014/main" id="{5B31B58A-34D4-612B-493D-F435DFF3D945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97;p55">
              <a:extLst>
                <a:ext uri="{FF2B5EF4-FFF2-40B4-BE49-F238E27FC236}">
                  <a16:creationId xmlns:a16="http://schemas.microsoft.com/office/drawing/2014/main" id="{9959C1EA-6B57-1B55-A6B9-FE5EDB7F9BD4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98;p55">
              <a:extLst>
                <a:ext uri="{FF2B5EF4-FFF2-40B4-BE49-F238E27FC236}">
                  <a16:creationId xmlns:a16="http://schemas.microsoft.com/office/drawing/2014/main" id="{072E62E6-7D22-B6F7-4F2C-F4A4AEF291E7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99;p55">
              <a:extLst>
                <a:ext uri="{FF2B5EF4-FFF2-40B4-BE49-F238E27FC236}">
                  <a16:creationId xmlns:a16="http://schemas.microsoft.com/office/drawing/2014/main" id="{2A0A9754-D17B-7F24-EBEC-1B1459A9B262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00;p55">
              <a:extLst>
                <a:ext uri="{FF2B5EF4-FFF2-40B4-BE49-F238E27FC236}">
                  <a16:creationId xmlns:a16="http://schemas.microsoft.com/office/drawing/2014/main" id="{76F48199-A948-001A-722A-A4032FA33372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01;p55">
              <a:extLst>
                <a:ext uri="{FF2B5EF4-FFF2-40B4-BE49-F238E27FC236}">
                  <a16:creationId xmlns:a16="http://schemas.microsoft.com/office/drawing/2014/main" id="{0092212C-B00F-F8C8-E37F-45EFDB2B8DE7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02;p55">
              <a:extLst>
                <a:ext uri="{FF2B5EF4-FFF2-40B4-BE49-F238E27FC236}">
                  <a16:creationId xmlns:a16="http://schemas.microsoft.com/office/drawing/2014/main" id="{FE7A4A01-AF4E-F95E-6FBD-8C7B271F8E38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703;p55">
              <a:extLst>
                <a:ext uri="{FF2B5EF4-FFF2-40B4-BE49-F238E27FC236}">
                  <a16:creationId xmlns:a16="http://schemas.microsoft.com/office/drawing/2014/main" id="{0BCB217C-A89A-A418-EC1C-6813038ECE36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704;p55">
              <a:extLst>
                <a:ext uri="{FF2B5EF4-FFF2-40B4-BE49-F238E27FC236}">
                  <a16:creationId xmlns:a16="http://schemas.microsoft.com/office/drawing/2014/main" id="{58DCF7F0-4645-DEAF-4CC2-A6EA9899C60E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705;p55">
              <a:extLst>
                <a:ext uri="{FF2B5EF4-FFF2-40B4-BE49-F238E27FC236}">
                  <a16:creationId xmlns:a16="http://schemas.microsoft.com/office/drawing/2014/main" id="{4FF82A0D-070E-9C2C-1028-71A03A18661E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706;p55">
              <a:extLst>
                <a:ext uri="{FF2B5EF4-FFF2-40B4-BE49-F238E27FC236}">
                  <a16:creationId xmlns:a16="http://schemas.microsoft.com/office/drawing/2014/main" id="{87F6D7A9-9F05-040E-6176-4F627C66E63E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707;p55">
              <a:extLst>
                <a:ext uri="{FF2B5EF4-FFF2-40B4-BE49-F238E27FC236}">
                  <a16:creationId xmlns:a16="http://schemas.microsoft.com/office/drawing/2014/main" id="{8B136CEB-011A-7E22-1C82-737B20BC8367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708;p55">
              <a:extLst>
                <a:ext uri="{FF2B5EF4-FFF2-40B4-BE49-F238E27FC236}">
                  <a16:creationId xmlns:a16="http://schemas.microsoft.com/office/drawing/2014/main" id="{AE4FB1E4-96ED-62AB-37E1-3EB6A0DD6C28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709;p55">
              <a:extLst>
                <a:ext uri="{FF2B5EF4-FFF2-40B4-BE49-F238E27FC236}">
                  <a16:creationId xmlns:a16="http://schemas.microsoft.com/office/drawing/2014/main" id="{B39EF7D3-6507-E9DE-1B7A-3F4C607EAA3D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D7CF49F4-CF4F-669A-D5FB-CBA0BA5CA2F5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90603FFD-3992-F8A4-9C3D-88DFC805B686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7A36CC67-B2D8-75B0-108B-77CD97687661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31575EE6-0DD1-BF54-D631-6634BDE40A38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F6439C9E-9048-5784-A659-514B20049FD3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452C2796-8802-3872-9564-59638E4B060F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F1B9CE08-B853-7F5C-A287-5A108A697839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635;p55">
            <a:extLst>
              <a:ext uri="{FF2B5EF4-FFF2-40B4-BE49-F238E27FC236}">
                <a16:creationId xmlns:a16="http://schemas.microsoft.com/office/drawing/2014/main" id="{0D237A82-21C1-67C3-0193-A6D2A80517B1}"/>
              </a:ext>
            </a:extLst>
          </p:cNvPr>
          <p:cNvSpPr/>
          <p:nvPr/>
        </p:nvSpPr>
        <p:spPr>
          <a:xfrm>
            <a:off x="5769017" y="4393642"/>
            <a:ext cx="324589" cy="45719"/>
          </a:xfrm>
          <a:custGeom>
            <a:avLst/>
            <a:gdLst/>
            <a:ahLst/>
            <a:cxnLst/>
            <a:rect l="l" t="t" r="r" b="b"/>
            <a:pathLst>
              <a:path w="78" h="11" extrusionOk="0">
                <a:moveTo>
                  <a:pt x="78" y="7"/>
                </a:moveTo>
                <a:lnTo>
                  <a:pt x="78" y="7"/>
                </a:lnTo>
                <a:cubicBezTo>
                  <a:pt x="53" y="11"/>
                  <a:pt x="25" y="7"/>
                  <a:pt x="1" y="0"/>
                </a:cubicBezTo>
                <a:cubicBezTo>
                  <a:pt x="25" y="7"/>
                  <a:pt x="53" y="11"/>
                  <a:pt x="78" y="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A889B7C6-BE43-9A90-5DB7-E63385969931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94DBAA7D-847C-FF1C-766F-DE95421B9D96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D214001A-9421-2FD5-CBD9-57B2C232CD31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424805FC-E3BB-2975-337E-9BD26B005FF6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640;p55">
            <a:extLst>
              <a:ext uri="{FF2B5EF4-FFF2-40B4-BE49-F238E27FC236}">
                <a16:creationId xmlns:a16="http://schemas.microsoft.com/office/drawing/2014/main" id="{2BB60FEF-C247-D4A5-B9B7-67F480E4F441}"/>
              </a:ext>
            </a:extLst>
          </p:cNvPr>
          <p:cNvSpPr/>
          <p:nvPr/>
        </p:nvSpPr>
        <p:spPr>
          <a:xfrm>
            <a:off x="5797847" y="4394282"/>
            <a:ext cx="73222" cy="45719"/>
          </a:xfrm>
          <a:custGeom>
            <a:avLst/>
            <a:gdLst/>
            <a:ahLst/>
            <a:cxnLst/>
            <a:rect l="l" t="t" r="r" b="b"/>
            <a:pathLst>
              <a:path w="8" h="5" extrusionOk="0">
                <a:moveTo>
                  <a:pt x="1" y="1"/>
                </a:moveTo>
                <a:lnTo>
                  <a:pt x="8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641;p55">
            <a:extLst>
              <a:ext uri="{FF2B5EF4-FFF2-40B4-BE49-F238E27FC236}">
                <a16:creationId xmlns:a16="http://schemas.microsoft.com/office/drawing/2014/main" id="{BF5BC6DC-0A97-EF9D-93CE-A88210F9C73F}"/>
              </a:ext>
            </a:extLst>
          </p:cNvPr>
          <p:cNvSpPr/>
          <p:nvPr/>
        </p:nvSpPr>
        <p:spPr>
          <a:xfrm>
            <a:off x="5800455" y="4395894"/>
            <a:ext cx="45719" cy="45719"/>
          </a:xfrm>
          <a:custGeom>
            <a:avLst/>
            <a:gdLst/>
            <a:ahLst/>
            <a:cxnLst/>
            <a:rect l="l" t="t" r="r" b="b"/>
            <a:pathLst>
              <a:path w="5" h="5" extrusionOk="0">
                <a:moveTo>
                  <a:pt x="4" y="4"/>
                </a:move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642;p55">
            <a:extLst>
              <a:ext uri="{FF2B5EF4-FFF2-40B4-BE49-F238E27FC236}">
                <a16:creationId xmlns:a16="http://schemas.microsoft.com/office/drawing/2014/main" id="{01040053-7019-F29F-2AEE-A1A49DAD3367}"/>
              </a:ext>
            </a:extLst>
          </p:cNvPr>
          <p:cNvSpPr/>
          <p:nvPr/>
        </p:nvSpPr>
        <p:spPr>
          <a:xfrm>
            <a:off x="5799024" y="4395075"/>
            <a:ext cx="68467" cy="45719"/>
          </a:xfrm>
          <a:custGeom>
            <a:avLst/>
            <a:gdLst/>
            <a:ahLst/>
            <a:cxnLst/>
            <a:rect l="l" t="t" r="r" b="b"/>
            <a:pathLst>
              <a:path w="12" h="8" extrusionOk="0">
                <a:moveTo>
                  <a:pt x="1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643;p55">
            <a:extLst>
              <a:ext uri="{FF2B5EF4-FFF2-40B4-BE49-F238E27FC236}">
                <a16:creationId xmlns:a16="http://schemas.microsoft.com/office/drawing/2014/main" id="{DD1BC6FE-5AAA-3274-D3B8-43CC05F1E1BB}"/>
              </a:ext>
            </a:extLst>
          </p:cNvPr>
          <p:cNvSpPr/>
          <p:nvPr/>
        </p:nvSpPr>
        <p:spPr>
          <a:xfrm>
            <a:off x="5796338" y="4393643"/>
            <a:ext cx="62668" cy="45719"/>
          </a:xfrm>
          <a:custGeom>
            <a:avLst/>
            <a:gdLst/>
            <a:ahLst/>
            <a:cxnLst/>
            <a:rect l="l" t="t" r="r" b="b"/>
            <a:pathLst>
              <a:path w="11" h="8" extrusionOk="0">
                <a:moveTo>
                  <a:pt x="0" y="1"/>
                </a:moveTo>
                <a:lnTo>
                  <a:pt x="11" y="8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E2442DC2-1E94-D1ED-4B33-1E47CE94E003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CBF8104B-CEF1-8568-5AE5-6031C8A1A3F2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7FACF1FA-F95E-B60F-7828-B130D7B1AD81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D6D21D5D-1AEE-4414-4691-7366C3DBFC69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3E85B7C9-4A55-D2C3-A012-D2452D5AED1E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650;p55">
            <a:extLst>
              <a:ext uri="{FF2B5EF4-FFF2-40B4-BE49-F238E27FC236}">
                <a16:creationId xmlns:a16="http://schemas.microsoft.com/office/drawing/2014/main" id="{66AE50FB-9021-3FFA-FCA1-859842ECFB15}"/>
              </a:ext>
            </a:extLst>
          </p:cNvPr>
          <p:cNvSpPr/>
          <p:nvPr/>
        </p:nvSpPr>
        <p:spPr>
          <a:xfrm>
            <a:off x="5926188" y="4391826"/>
            <a:ext cx="57237" cy="45719"/>
          </a:xfrm>
          <a:custGeom>
            <a:avLst/>
            <a:gdLst/>
            <a:ahLst/>
            <a:cxnLst/>
            <a:rect l="l" t="t" r="r" b="b"/>
            <a:pathLst>
              <a:path w="656" h="524" extrusionOk="0">
                <a:moveTo>
                  <a:pt x="619" y="1"/>
                </a:moveTo>
                <a:cubicBezTo>
                  <a:pt x="614" y="1"/>
                  <a:pt x="610" y="1"/>
                  <a:pt x="606" y="3"/>
                </a:cubicBezTo>
                <a:cubicBezTo>
                  <a:pt x="431" y="3"/>
                  <a:pt x="78" y="255"/>
                  <a:pt x="18" y="434"/>
                </a:cubicBezTo>
                <a:cubicBezTo>
                  <a:pt x="1" y="486"/>
                  <a:pt x="18" y="500"/>
                  <a:pt x="43" y="511"/>
                </a:cubicBezTo>
                <a:cubicBezTo>
                  <a:pt x="59" y="519"/>
                  <a:pt x="79" y="523"/>
                  <a:pt x="100" y="523"/>
                </a:cubicBezTo>
                <a:cubicBezTo>
                  <a:pt x="197" y="523"/>
                  <a:pt x="338" y="442"/>
                  <a:pt x="470" y="304"/>
                </a:cubicBezTo>
                <a:cubicBezTo>
                  <a:pt x="620" y="147"/>
                  <a:pt x="655" y="28"/>
                  <a:pt x="645" y="7"/>
                </a:cubicBezTo>
                <a:cubicBezTo>
                  <a:pt x="641" y="3"/>
                  <a:pt x="638" y="3"/>
                  <a:pt x="634" y="3"/>
                </a:cubicBezTo>
                <a:cubicBezTo>
                  <a:pt x="629" y="1"/>
                  <a:pt x="624" y="1"/>
                  <a:pt x="6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651;p55">
            <a:extLst>
              <a:ext uri="{FF2B5EF4-FFF2-40B4-BE49-F238E27FC236}">
                <a16:creationId xmlns:a16="http://schemas.microsoft.com/office/drawing/2014/main" id="{4679ECD6-95D5-850A-A190-874FE358E576}"/>
              </a:ext>
            </a:extLst>
          </p:cNvPr>
          <p:cNvSpPr/>
          <p:nvPr/>
        </p:nvSpPr>
        <p:spPr>
          <a:xfrm>
            <a:off x="5946244" y="4393004"/>
            <a:ext cx="89642" cy="45719"/>
          </a:xfrm>
          <a:custGeom>
            <a:avLst/>
            <a:gdLst/>
            <a:ahLst/>
            <a:cxnLst/>
            <a:rect l="l" t="t" r="r" b="b"/>
            <a:pathLst>
              <a:path w="800" h="408" extrusionOk="0">
                <a:moveTo>
                  <a:pt x="660" y="1"/>
                </a:moveTo>
                <a:cubicBezTo>
                  <a:pt x="633" y="1"/>
                  <a:pt x="604" y="5"/>
                  <a:pt x="572" y="13"/>
                </a:cubicBezTo>
                <a:cubicBezTo>
                  <a:pt x="309" y="72"/>
                  <a:pt x="29" y="317"/>
                  <a:pt x="1" y="401"/>
                </a:cubicBezTo>
                <a:cubicBezTo>
                  <a:pt x="15" y="405"/>
                  <a:pt x="32" y="407"/>
                  <a:pt x="53" y="407"/>
                </a:cubicBezTo>
                <a:cubicBezTo>
                  <a:pt x="197" y="407"/>
                  <a:pt x="491" y="316"/>
                  <a:pt x="684" y="188"/>
                </a:cubicBezTo>
                <a:cubicBezTo>
                  <a:pt x="782" y="121"/>
                  <a:pt x="799" y="79"/>
                  <a:pt x="799" y="72"/>
                </a:cubicBezTo>
                <a:cubicBezTo>
                  <a:pt x="772" y="25"/>
                  <a:pt x="725" y="1"/>
                  <a:pt x="66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7">
            <a:extLst>
              <a:ext uri="{FF2B5EF4-FFF2-40B4-BE49-F238E27FC236}">
                <a16:creationId xmlns:a16="http://schemas.microsoft.com/office/drawing/2014/main" id="{B51B412B-3018-7DD7-28B1-0DED236E2D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2926" y="1166644"/>
            <a:ext cx="8069179" cy="31085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hy-AM" dirty="0"/>
              <a:t> </a:t>
            </a:r>
            <a:r>
              <a:rPr lang="hy-AM" b="1" dirty="0"/>
              <a:t>Տվյալների հավաքագրման հիմնական աղբյուրներն են՝</a:t>
            </a:r>
            <a:endParaRPr lang="en-US" b="1" dirty="0"/>
          </a:p>
          <a:p>
            <a:endParaRPr lang="hy-AM" b="1" dirty="0"/>
          </a:p>
          <a:p>
            <a:pPr marL="596900" lvl="0" indent="-457200">
              <a:buFont typeface="Wingdings" panose="05000000000000000000" pitchFamily="2" charset="2"/>
              <a:buChar char="§"/>
            </a:pPr>
            <a:r>
              <a:rPr lang="hy-AM" dirty="0"/>
              <a:t>Բաց հասանելիության մեջ գտվող աուդիոտվյալներ</a:t>
            </a:r>
            <a:endParaRPr lang="ru-RU" dirty="0"/>
          </a:p>
          <a:p>
            <a:pPr marL="596900" lvl="0" indent="-457200">
              <a:buFont typeface="Wingdings" panose="05000000000000000000" pitchFamily="2" charset="2"/>
              <a:buChar char="§"/>
            </a:pPr>
            <a:r>
              <a:rPr lang="hy-AM" dirty="0"/>
              <a:t>Ելույթներ,շոուներ,սթենդ-ափ համերգներ</a:t>
            </a:r>
            <a:endParaRPr lang="ru-RU" dirty="0"/>
          </a:p>
          <a:p>
            <a:pPr marL="596900" lvl="0" indent="-457200">
              <a:buFont typeface="Wingdings" panose="05000000000000000000" pitchFamily="2" charset="2"/>
              <a:buChar char="§"/>
            </a:pPr>
            <a:r>
              <a:rPr lang="hy-AM" dirty="0"/>
              <a:t>Պոդկաստներ եւ հարցազրույցներ</a:t>
            </a:r>
            <a:endParaRPr lang="ru-RU" dirty="0"/>
          </a:p>
          <a:p>
            <a:pPr marL="596900" lvl="0" indent="-457200">
              <a:buFont typeface="Wingdings" panose="05000000000000000000" pitchFamily="2" charset="2"/>
              <a:buChar char="§"/>
            </a:pPr>
            <a:r>
              <a:rPr lang="hy-AM" dirty="0"/>
              <a:t>Մեդիա անձանց գեներացրած կոնտենտ</a:t>
            </a:r>
            <a:endParaRPr lang="ru-RU" dirty="0"/>
          </a:p>
          <a:p>
            <a:pPr marL="596900" lvl="0" indent="-457200">
              <a:buFont typeface="Wingdings" panose="05000000000000000000" pitchFamily="2" charset="2"/>
              <a:buChar char="§"/>
            </a:pPr>
            <a:r>
              <a:rPr lang="hy-AM" dirty="0"/>
              <a:t>Արհեստական գեներացված աուդիոտվյալներ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82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60"/>
                            </p:stCondLst>
                            <p:childTnLst>
                              <p:par>
                                <p:cTn id="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9" dur="50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40"/>
                            </p:stCondLst>
                            <p:childTnLst>
                              <p:par>
                                <p:cTn id="11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440"/>
                            </p:stCondLst>
                            <p:childTnLst>
                              <p:par>
                                <p:cTn id="14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80"/>
                            </p:stCondLst>
                            <p:childTnLst>
                              <p:par>
                                <p:cTn id="17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73B552EF-9F86-D07B-D415-AD49CAD1C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580;p52" title="Gráfico">
            <a:hlinkClick r:id="rId3"/>
            <a:extLst>
              <a:ext uri="{FF2B5EF4-FFF2-40B4-BE49-F238E27FC236}">
                <a16:creationId xmlns:a16="http://schemas.microsoft.com/office/drawing/2014/main" id="{602E6712-D914-A345-8180-B82CEC46AD28}"/>
              </a:ext>
            </a:extLst>
          </p:cNvPr>
          <p:cNvPicPr preferRelativeResize="0"/>
          <p:nvPr/>
        </p:nvPicPr>
        <p:blipFill>
          <a:blip r:embed="rId4">
            <a:alphaModFix amt="35000"/>
          </a:blip>
          <a:srcRect l="9215" b="13919"/>
          <a:stretch/>
        </p:blipFill>
        <p:spPr>
          <a:xfrm>
            <a:off x="2477099" y="1173111"/>
            <a:ext cx="4200704" cy="2456243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628;p55">
            <a:extLst>
              <a:ext uri="{FF2B5EF4-FFF2-40B4-BE49-F238E27FC236}">
                <a16:creationId xmlns:a16="http://schemas.microsoft.com/office/drawing/2014/main" id="{2896A915-8EBD-BA97-2492-3142D0FEFB9D}"/>
              </a:ext>
            </a:extLst>
          </p:cNvPr>
          <p:cNvSpPr/>
          <p:nvPr/>
        </p:nvSpPr>
        <p:spPr>
          <a:xfrm>
            <a:off x="5778252" y="4417982"/>
            <a:ext cx="45719" cy="60622"/>
          </a:xfrm>
          <a:custGeom>
            <a:avLst/>
            <a:gdLst/>
            <a:ahLst/>
            <a:cxnLst/>
            <a:rect l="l" t="t" r="r" b="b"/>
            <a:pathLst>
              <a:path w="859" h="1139" extrusionOk="0">
                <a:moveTo>
                  <a:pt x="651" y="0"/>
                </a:moveTo>
                <a:cubicBezTo>
                  <a:pt x="630" y="4"/>
                  <a:pt x="609" y="7"/>
                  <a:pt x="588" y="14"/>
                </a:cubicBezTo>
                <a:cubicBezTo>
                  <a:pt x="224" y="140"/>
                  <a:pt x="98" y="267"/>
                  <a:pt x="147" y="459"/>
                </a:cubicBezTo>
                <a:cubicBezTo>
                  <a:pt x="189" y="610"/>
                  <a:pt x="140" y="774"/>
                  <a:pt x="21" y="872"/>
                </a:cubicBezTo>
                <a:lnTo>
                  <a:pt x="0" y="890"/>
                </a:lnTo>
                <a:cubicBezTo>
                  <a:pt x="28" y="900"/>
                  <a:pt x="53" y="918"/>
                  <a:pt x="70" y="939"/>
                </a:cubicBezTo>
                <a:cubicBezTo>
                  <a:pt x="116" y="991"/>
                  <a:pt x="168" y="1040"/>
                  <a:pt x="221" y="1086"/>
                </a:cubicBezTo>
                <a:cubicBezTo>
                  <a:pt x="130" y="862"/>
                  <a:pt x="186" y="757"/>
                  <a:pt x="228" y="715"/>
                </a:cubicBezTo>
                <a:cubicBezTo>
                  <a:pt x="259" y="683"/>
                  <a:pt x="301" y="666"/>
                  <a:pt x="347" y="666"/>
                </a:cubicBezTo>
                <a:cubicBezTo>
                  <a:pt x="371" y="666"/>
                  <a:pt x="399" y="669"/>
                  <a:pt x="424" y="680"/>
                </a:cubicBezTo>
                <a:cubicBezTo>
                  <a:pt x="511" y="715"/>
                  <a:pt x="525" y="830"/>
                  <a:pt x="539" y="956"/>
                </a:cubicBezTo>
                <a:cubicBezTo>
                  <a:pt x="546" y="1012"/>
                  <a:pt x="560" y="1121"/>
                  <a:pt x="585" y="1138"/>
                </a:cubicBezTo>
                <a:cubicBezTo>
                  <a:pt x="592" y="1135"/>
                  <a:pt x="599" y="1135"/>
                  <a:pt x="602" y="1131"/>
                </a:cubicBezTo>
                <a:cubicBezTo>
                  <a:pt x="630" y="1117"/>
                  <a:pt x="637" y="1107"/>
                  <a:pt x="641" y="1103"/>
                </a:cubicBezTo>
                <a:cubicBezTo>
                  <a:pt x="644" y="1086"/>
                  <a:pt x="616" y="1040"/>
                  <a:pt x="595" y="1012"/>
                </a:cubicBezTo>
                <a:cubicBezTo>
                  <a:pt x="557" y="946"/>
                  <a:pt x="504" y="862"/>
                  <a:pt x="546" y="774"/>
                </a:cubicBezTo>
                <a:cubicBezTo>
                  <a:pt x="585" y="687"/>
                  <a:pt x="690" y="655"/>
                  <a:pt x="781" y="627"/>
                </a:cubicBezTo>
                <a:cubicBezTo>
                  <a:pt x="806" y="620"/>
                  <a:pt x="837" y="610"/>
                  <a:pt x="858" y="599"/>
                </a:cubicBezTo>
                <a:cubicBezTo>
                  <a:pt x="846" y="590"/>
                  <a:pt x="833" y="586"/>
                  <a:pt x="817" y="586"/>
                </a:cubicBezTo>
                <a:cubicBezTo>
                  <a:pt x="791" y="586"/>
                  <a:pt x="758" y="597"/>
                  <a:pt x="707" y="617"/>
                </a:cubicBezTo>
                <a:cubicBezTo>
                  <a:pt x="657" y="635"/>
                  <a:pt x="597" y="656"/>
                  <a:pt x="535" y="656"/>
                </a:cubicBezTo>
                <a:cubicBezTo>
                  <a:pt x="478" y="656"/>
                  <a:pt x="419" y="637"/>
                  <a:pt x="364" y="578"/>
                </a:cubicBezTo>
                <a:cubicBezTo>
                  <a:pt x="294" y="505"/>
                  <a:pt x="231" y="424"/>
                  <a:pt x="252" y="340"/>
                </a:cubicBezTo>
                <a:cubicBezTo>
                  <a:pt x="270" y="253"/>
                  <a:pt x="350" y="207"/>
                  <a:pt x="469" y="158"/>
                </a:cubicBezTo>
                <a:cubicBezTo>
                  <a:pt x="546" y="126"/>
                  <a:pt x="609" y="70"/>
                  <a:pt x="65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629;p55">
            <a:extLst>
              <a:ext uri="{FF2B5EF4-FFF2-40B4-BE49-F238E27FC236}">
                <a16:creationId xmlns:a16="http://schemas.microsoft.com/office/drawing/2014/main" id="{6B2D84A2-8FC2-65DB-7B02-0DF8B7220A32}"/>
              </a:ext>
            </a:extLst>
          </p:cNvPr>
          <p:cNvSpPr/>
          <p:nvPr/>
        </p:nvSpPr>
        <p:spPr>
          <a:xfrm>
            <a:off x="5766074" y="4413111"/>
            <a:ext cx="82609" cy="45719"/>
          </a:xfrm>
          <a:custGeom>
            <a:avLst/>
            <a:gdLst/>
            <a:ahLst/>
            <a:cxnLst/>
            <a:rect l="l" t="t" r="r" b="b"/>
            <a:pathLst>
              <a:path w="365" h="202" extrusionOk="0">
                <a:moveTo>
                  <a:pt x="323" y="1"/>
                </a:moveTo>
                <a:cubicBezTo>
                  <a:pt x="302" y="1"/>
                  <a:pt x="243" y="33"/>
                  <a:pt x="207" y="54"/>
                </a:cubicBezTo>
                <a:cubicBezTo>
                  <a:pt x="140" y="96"/>
                  <a:pt x="74" y="127"/>
                  <a:pt x="0" y="152"/>
                </a:cubicBezTo>
                <a:cubicBezTo>
                  <a:pt x="11" y="159"/>
                  <a:pt x="21" y="169"/>
                  <a:pt x="32" y="176"/>
                </a:cubicBezTo>
                <a:cubicBezTo>
                  <a:pt x="53" y="194"/>
                  <a:pt x="86" y="202"/>
                  <a:pt x="122" y="202"/>
                </a:cubicBezTo>
                <a:cubicBezTo>
                  <a:pt x="180" y="202"/>
                  <a:pt x="248" y="181"/>
                  <a:pt x="298" y="145"/>
                </a:cubicBezTo>
                <a:cubicBezTo>
                  <a:pt x="350" y="106"/>
                  <a:pt x="364" y="64"/>
                  <a:pt x="343" y="25"/>
                </a:cubicBezTo>
                <a:cubicBezTo>
                  <a:pt x="333" y="8"/>
                  <a:pt x="326" y="1"/>
                  <a:pt x="326" y="1"/>
                </a:cubicBezTo>
                <a:cubicBezTo>
                  <a:pt x="325" y="1"/>
                  <a:pt x="324" y="1"/>
                  <a:pt x="3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630;p55">
            <a:extLst>
              <a:ext uri="{FF2B5EF4-FFF2-40B4-BE49-F238E27FC236}">
                <a16:creationId xmlns:a16="http://schemas.microsoft.com/office/drawing/2014/main" id="{936051F4-BDF4-423C-B524-3B6B23028FF0}"/>
              </a:ext>
            </a:extLst>
          </p:cNvPr>
          <p:cNvSpPr/>
          <p:nvPr/>
        </p:nvSpPr>
        <p:spPr>
          <a:xfrm>
            <a:off x="5746991" y="4420708"/>
            <a:ext cx="73954" cy="45719"/>
          </a:xfrm>
          <a:custGeom>
            <a:avLst/>
            <a:gdLst/>
            <a:ahLst/>
            <a:cxnLst/>
            <a:rect l="l" t="t" r="r" b="b"/>
            <a:pathLst>
              <a:path w="516" h="319" extrusionOk="0">
                <a:moveTo>
                  <a:pt x="479" y="0"/>
                </a:moveTo>
                <a:cubicBezTo>
                  <a:pt x="397" y="0"/>
                  <a:pt x="319" y="41"/>
                  <a:pt x="274" y="108"/>
                </a:cubicBezTo>
                <a:cubicBezTo>
                  <a:pt x="231" y="159"/>
                  <a:pt x="182" y="217"/>
                  <a:pt x="89" y="217"/>
                </a:cubicBezTo>
                <a:cubicBezTo>
                  <a:pt x="67" y="217"/>
                  <a:pt x="42" y="213"/>
                  <a:pt x="15" y="206"/>
                </a:cubicBezTo>
                <a:lnTo>
                  <a:pt x="1" y="203"/>
                </a:lnTo>
                <a:lnTo>
                  <a:pt x="1" y="203"/>
                </a:lnTo>
                <a:cubicBezTo>
                  <a:pt x="46" y="217"/>
                  <a:pt x="88" y="231"/>
                  <a:pt x="137" y="245"/>
                </a:cubicBezTo>
                <a:cubicBezTo>
                  <a:pt x="215" y="275"/>
                  <a:pt x="338" y="318"/>
                  <a:pt x="387" y="318"/>
                </a:cubicBezTo>
                <a:cubicBezTo>
                  <a:pt x="389" y="318"/>
                  <a:pt x="391" y="318"/>
                  <a:pt x="393" y="318"/>
                </a:cubicBezTo>
                <a:cubicBezTo>
                  <a:pt x="386" y="199"/>
                  <a:pt x="428" y="84"/>
                  <a:pt x="515" y="3"/>
                </a:cubicBezTo>
                <a:cubicBezTo>
                  <a:pt x="503" y="1"/>
                  <a:pt x="491" y="0"/>
                  <a:pt x="4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631;p55">
            <a:extLst>
              <a:ext uri="{FF2B5EF4-FFF2-40B4-BE49-F238E27FC236}">
                <a16:creationId xmlns:a16="http://schemas.microsoft.com/office/drawing/2014/main" id="{FE0BB938-5872-CA70-0D23-DF96B6A5CA54}"/>
              </a:ext>
            </a:extLst>
          </p:cNvPr>
          <p:cNvSpPr/>
          <p:nvPr/>
        </p:nvSpPr>
        <p:spPr>
          <a:xfrm>
            <a:off x="5815241" y="4369815"/>
            <a:ext cx="45719" cy="87479"/>
          </a:xfrm>
          <a:custGeom>
            <a:avLst/>
            <a:gdLst/>
            <a:ahLst/>
            <a:cxnLst/>
            <a:rect l="l" t="t" r="r" b="b"/>
            <a:pathLst>
              <a:path w="116" h="222" extrusionOk="0">
                <a:moveTo>
                  <a:pt x="11" y="0"/>
                </a:moveTo>
                <a:cubicBezTo>
                  <a:pt x="7" y="74"/>
                  <a:pt x="4" y="151"/>
                  <a:pt x="0" y="221"/>
                </a:cubicBezTo>
                <a:cubicBezTo>
                  <a:pt x="32" y="190"/>
                  <a:pt x="70" y="162"/>
                  <a:pt x="112" y="137"/>
                </a:cubicBezTo>
                <a:cubicBezTo>
                  <a:pt x="116" y="137"/>
                  <a:pt x="116" y="120"/>
                  <a:pt x="98" y="91"/>
                </a:cubicBezTo>
                <a:cubicBezTo>
                  <a:pt x="77" y="53"/>
                  <a:pt x="46" y="25"/>
                  <a:pt x="1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632;p55">
            <a:extLst>
              <a:ext uri="{FF2B5EF4-FFF2-40B4-BE49-F238E27FC236}">
                <a16:creationId xmlns:a16="http://schemas.microsoft.com/office/drawing/2014/main" id="{06ED990B-DD73-97D0-93AA-568F23B8D9A9}"/>
              </a:ext>
            </a:extLst>
          </p:cNvPr>
          <p:cNvSpPr/>
          <p:nvPr/>
        </p:nvSpPr>
        <p:spPr>
          <a:xfrm>
            <a:off x="5814526" y="4446085"/>
            <a:ext cx="72580" cy="49736"/>
          </a:xfrm>
          <a:custGeom>
            <a:avLst/>
            <a:gdLst/>
            <a:ahLst/>
            <a:cxnLst/>
            <a:rect l="l" t="t" r="r" b="b"/>
            <a:pathLst>
              <a:path w="1811" h="1241" extrusionOk="0">
                <a:moveTo>
                  <a:pt x="182" y="0"/>
                </a:moveTo>
                <a:cubicBezTo>
                  <a:pt x="165" y="0"/>
                  <a:pt x="147" y="4"/>
                  <a:pt x="133" y="7"/>
                </a:cubicBezTo>
                <a:cubicBezTo>
                  <a:pt x="116" y="10"/>
                  <a:pt x="99" y="12"/>
                  <a:pt x="82" y="12"/>
                </a:cubicBezTo>
                <a:cubicBezTo>
                  <a:pt x="61" y="12"/>
                  <a:pt x="40" y="9"/>
                  <a:pt x="21" y="4"/>
                </a:cubicBezTo>
                <a:cubicBezTo>
                  <a:pt x="4" y="434"/>
                  <a:pt x="0" y="774"/>
                  <a:pt x="7" y="977"/>
                </a:cubicBezTo>
                <a:lnTo>
                  <a:pt x="7" y="984"/>
                </a:lnTo>
                <a:cubicBezTo>
                  <a:pt x="7" y="1001"/>
                  <a:pt x="11" y="1022"/>
                  <a:pt x="11" y="1036"/>
                </a:cubicBezTo>
                <a:lnTo>
                  <a:pt x="11" y="1043"/>
                </a:lnTo>
                <a:lnTo>
                  <a:pt x="11" y="1064"/>
                </a:lnTo>
                <a:lnTo>
                  <a:pt x="11" y="1078"/>
                </a:lnTo>
                <a:lnTo>
                  <a:pt x="11" y="1103"/>
                </a:lnTo>
                <a:lnTo>
                  <a:pt x="11" y="1120"/>
                </a:lnTo>
                <a:lnTo>
                  <a:pt x="11" y="1131"/>
                </a:lnTo>
                <a:cubicBezTo>
                  <a:pt x="11" y="1138"/>
                  <a:pt x="11" y="1141"/>
                  <a:pt x="14" y="1148"/>
                </a:cubicBezTo>
                <a:lnTo>
                  <a:pt x="14" y="1152"/>
                </a:lnTo>
                <a:cubicBezTo>
                  <a:pt x="46" y="1152"/>
                  <a:pt x="102" y="1148"/>
                  <a:pt x="151" y="1145"/>
                </a:cubicBezTo>
                <a:cubicBezTo>
                  <a:pt x="224" y="1141"/>
                  <a:pt x="301" y="1138"/>
                  <a:pt x="375" y="1134"/>
                </a:cubicBezTo>
                <a:lnTo>
                  <a:pt x="651" y="1134"/>
                </a:lnTo>
                <a:lnTo>
                  <a:pt x="676" y="1138"/>
                </a:lnTo>
                <a:lnTo>
                  <a:pt x="700" y="1138"/>
                </a:lnTo>
                <a:lnTo>
                  <a:pt x="721" y="1141"/>
                </a:lnTo>
                <a:lnTo>
                  <a:pt x="746" y="1141"/>
                </a:lnTo>
                <a:lnTo>
                  <a:pt x="767" y="1148"/>
                </a:lnTo>
                <a:lnTo>
                  <a:pt x="788" y="1152"/>
                </a:lnTo>
                <a:lnTo>
                  <a:pt x="809" y="1155"/>
                </a:lnTo>
                <a:lnTo>
                  <a:pt x="826" y="1159"/>
                </a:lnTo>
                <a:lnTo>
                  <a:pt x="847" y="1166"/>
                </a:lnTo>
                <a:lnTo>
                  <a:pt x="865" y="1173"/>
                </a:lnTo>
                <a:lnTo>
                  <a:pt x="879" y="1180"/>
                </a:lnTo>
                <a:lnTo>
                  <a:pt x="896" y="1187"/>
                </a:lnTo>
                <a:lnTo>
                  <a:pt x="910" y="1194"/>
                </a:lnTo>
                <a:lnTo>
                  <a:pt x="921" y="1197"/>
                </a:lnTo>
                <a:lnTo>
                  <a:pt x="963" y="1215"/>
                </a:lnTo>
                <a:cubicBezTo>
                  <a:pt x="1005" y="1232"/>
                  <a:pt x="1034" y="1240"/>
                  <a:pt x="1056" y="1240"/>
                </a:cubicBezTo>
                <a:cubicBezTo>
                  <a:pt x="1076" y="1240"/>
                  <a:pt x="1090" y="1233"/>
                  <a:pt x="1103" y="1218"/>
                </a:cubicBezTo>
                <a:cubicBezTo>
                  <a:pt x="1183" y="1131"/>
                  <a:pt x="1327" y="1113"/>
                  <a:pt x="1474" y="1099"/>
                </a:cubicBezTo>
                <a:cubicBezTo>
                  <a:pt x="1593" y="1089"/>
                  <a:pt x="1716" y="1075"/>
                  <a:pt x="1796" y="1026"/>
                </a:cubicBezTo>
                <a:lnTo>
                  <a:pt x="1810" y="1015"/>
                </a:lnTo>
                <a:cubicBezTo>
                  <a:pt x="1772" y="1001"/>
                  <a:pt x="1677" y="984"/>
                  <a:pt x="1464" y="977"/>
                </a:cubicBezTo>
                <a:cubicBezTo>
                  <a:pt x="1211" y="966"/>
                  <a:pt x="819" y="648"/>
                  <a:pt x="469" y="350"/>
                </a:cubicBezTo>
                <a:cubicBezTo>
                  <a:pt x="420" y="305"/>
                  <a:pt x="378" y="270"/>
                  <a:pt x="347" y="245"/>
                </a:cubicBezTo>
                <a:cubicBezTo>
                  <a:pt x="280" y="193"/>
                  <a:pt x="235" y="119"/>
                  <a:pt x="214" y="39"/>
                </a:cubicBezTo>
                <a:cubicBezTo>
                  <a:pt x="210" y="25"/>
                  <a:pt x="203" y="14"/>
                  <a:pt x="2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633;p55">
            <a:extLst>
              <a:ext uri="{FF2B5EF4-FFF2-40B4-BE49-F238E27FC236}">
                <a16:creationId xmlns:a16="http://schemas.microsoft.com/office/drawing/2014/main" id="{66A19561-E1B4-3DD8-1B10-6CDED7DE2230}"/>
              </a:ext>
            </a:extLst>
          </p:cNvPr>
          <p:cNvSpPr/>
          <p:nvPr/>
        </p:nvSpPr>
        <p:spPr>
          <a:xfrm>
            <a:off x="5824911" y="4452404"/>
            <a:ext cx="249583" cy="45719"/>
          </a:xfrm>
          <a:custGeom>
            <a:avLst/>
            <a:gdLst/>
            <a:ahLst/>
            <a:cxnLst/>
            <a:rect l="l" t="t" r="r" b="b"/>
            <a:pathLst>
              <a:path w="344" h="63" extrusionOk="0">
                <a:moveTo>
                  <a:pt x="97" y="0"/>
                </a:moveTo>
                <a:cubicBezTo>
                  <a:pt x="64" y="0"/>
                  <a:pt x="32" y="1"/>
                  <a:pt x="0" y="3"/>
                </a:cubicBezTo>
                <a:lnTo>
                  <a:pt x="63" y="20"/>
                </a:lnTo>
                <a:cubicBezTo>
                  <a:pt x="101" y="31"/>
                  <a:pt x="198" y="62"/>
                  <a:pt x="265" y="62"/>
                </a:cubicBezTo>
                <a:cubicBezTo>
                  <a:pt x="285" y="62"/>
                  <a:pt x="303" y="59"/>
                  <a:pt x="315" y="52"/>
                </a:cubicBezTo>
                <a:cubicBezTo>
                  <a:pt x="333" y="45"/>
                  <a:pt x="340" y="31"/>
                  <a:pt x="343" y="13"/>
                </a:cubicBezTo>
                <a:lnTo>
                  <a:pt x="336" y="13"/>
                </a:lnTo>
                <a:lnTo>
                  <a:pt x="319" y="10"/>
                </a:lnTo>
                <a:lnTo>
                  <a:pt x="294" y="6"/>
                </a:lnTo>
                <a:lnTo>
                  <a:pt x="280" y="6"/>
                </a:lnTo>
                <a:lnTo>
                  <a:pt x="245" y="3"/>
                </a:lnTo>
                <a:lnTo>
                  <a:pt x="193" y="3"/>
                </a:lnTo>
                <a:cubicBezTo>
                  <a:pt x="161" y="1"/>
                  <a:pt x="129" y="0"/>
                  <a:pt x="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634;p55">
            <a:extLst>
              <a:ext uri="{FF2B5EF4-FFF2-40B4-BE49-F238E27FC236}">
                <a16:creationId xmlns:a16="http://schemas.microsoft.com/office/drawing/2014/main" id="{7C2305C4-3936-0D47-5E5B-023A69FFD21C}"/>
              </a:ext>
            </a:extLst>
          </p:cNvPr>
          <p:cNvSpPr/>
          <p:nvPr/>
        </p:nvSpPr>
        <p:spPr>
          <a:xfrm>
            <a:off x="5812453" y="4429377"/>
            <a:ext cx="45719" cy="67031"/>
          </a:xfrm>
          <a:custGeom>
            <a:avLst/>
            <a:gdLst/>
            <a:ahLst/>
            <a:cxnLst/>
            <a:rect l="l" t="t" r="r" b="b"/>
            <a:pathLst>
              <a:path w="15" h="22" extrusionOk="0">
                <a:moveTo>
                  <a:pt x="15" y="22"/>
                </a:moveTo>
                <a:cubicBezTo>
                  <a:pt x="8" y="15"/>
                  <a:pt x="4" y="8"/>
                  <a:pt x="1" y="1"/>
                </a:cubicBezTo>
                <a:cubicBezTo>
                  <a:pt x="4" y="8"/>
                  <a:pt x="8" y="15"/>
                  <a:pt x="15" y="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636;p55">
            <a:extLst>
              <a:ext uri="{FF2B5EF4-FFF2-40B4-BE49-F238E27FC236}">
                <a16:creationId xmlns:a16="http://schemas.microsoft.com/office/drawing/2014/main" id="{9917032D-AF17-3BC8-D14C-5E94CDF006A6}"/>
              </a:ext>
            </a:extLst>
          </p:cNvPr>
          <p:cNvSpPr/>
          <p:nvPr/>
        </p:nvSpPr>
        <p:spPr>
          <a:xfrm>
            <a:off x="5815062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637;p55">
            <a:extLst>
              <a:ext uri="{FF2B5EF4-FFF2-40B4-BE49-F238E27FC236}">
                <a16:creationId xmlns:a16="http://schemas.microsoft.com/office/drawing/2014/main" id="{1048DCC4-C1A3-66E2-154B-FDEDCFA20B82}"/>
              </a:ext>
            </a:extLst>
          </p:cNvPr>
          <p:cNvSpPr/>
          <p:nvPr/>
        </p:nvSpPr>
        <p:spPr>
          <a:xfrm>
            <a:off x="5829824" y="4450792"/>
            <a:ext cx="429330" cy="45719"/>
          </a:xfrm>
          <a:custGeom>
            <a:avLst/>
            <a:gdLst/>
            <a:ahLst/>
            <a:cxnLst/>
            <a:rect l="l" t="t" r="r" b="b"/>
            <a:pathLst>
              <a:path w="47" h="5" extrusionOk="0">
                <a:moveTo>
                  <a:pt x="1" y="1"/>
                </a:moveTo>
                <a:lnTo>
                  <a:pt x="46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638;p55">
            <a:extLst>
              <a:ext uri="{FF2B5EF4-FFF2-40B4-BE49-F238E27FC236}">
                <a16:creationId xmlns:a16="http://schemas.microsoft.com/office/drawing/2014/main" id="{BC0F1574-3466-8BF9-8DBF-CECDD9FCC014}"/>
              </a:ext>
            </a:extLst>
          </p:cNvPr>
          <p:cNvSpPr/>
          <p:nvPr/>
        </p:nvSpPr>
        <p:spPr>
          <a:xfrm>
            <a:off x="5831256" y="4450868"/>
            <a:ext cx="378302" cy="45719"/>
          </a:xfrm>
          <a:custGeom>
            <a:avLst/>
            <a:gdLst/>
            <a:ahLst/>
            <a:cxnLst/>
            <a:rect l="l" t="t" r="r" b="b"/>
            <a:pathLst>
              <a:path w="33" h="4" extrusionOk="0">
                <a:moveTo>
                  <a:pt x="1" y="0"/>
                </a:moveTo>
                <a:lnTo>
                  <a:pt x="32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639;p55">
            <a:extLst>
              <a:ext uri="{FF2B5EF4-FFF2-40B4-BE49-F238E27FC236}">
                <a16:creationId xmlns:a16="http://schemas.microsoft.com/office/drawing/2014/main" id="{6B91B2B4-1BA7-F9E8-01C0-D482BD0BE27D}"/>
              </a:ext>
            </a:extLst>
          </p:cNvPr>
          <p:cNvSpPr/>
          <p:nvPr/>
        </p:nvSpPr>
        <p:spPr>
          <a:xfrm>
            <a:off x="5810587" y="3401032"/>
            <a:ext cx="45719" cy="1094841"/>
          </a:xfrm>
          <a:custGeom>
            <a:avLst/>
            <a:gdLst/>
            <a:ahLst/>
            <a:cxnLst/>
            <a:rect l="l" t="t" r="r" b="b"/>
            <a:pathLst>
              <a:path w="74" h="1772" extrusionOk="0">
                <a:moveTo>
                  <a:pt x="74" y="1772"/>
                </a:moveTo>
                <a:cubicBezTo>
                  <a:pt x="25" y="1681"/>
                  <a:pt x="0" y="1338"/>
                  <a:pt x="63" y="0"/>
                </a:cubicBezTo>
                <a:lnTo>
                  <a:pt x="63" y="0"/>
                </a:lnTo>
                <a:cubicBezTo>
                  <a:pt x="0" y="1338"/>
                  <a:pt x="25" y="1681"/>
                  <a:pt x="74" y="17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644;p55">
            <a:extLst>
              <a:ext uri="{FF2B5EF4-FFF2-40B4-BE49-F238E27FC236}">
                <a16:creationId xmlns:a16="http://schemas.microsoft.com/office/drawing/2014/main" id="{0125016A-DCC7-64A5-C2E2-5EE5782AFFC8}"/>
              </a:ext>
            </a:extLst>
          </p:cNvPr>
          <p:cNvSpPr/>
          <p:nvPr/>
        </p:nvSpPr>
        <p:spPr>
          <a:xfrm>
            <a:off x="5832432" y="4450971"/>
            <a:ext cx="228595" cy="45719"/>
          </a:xfrm>
          <a:custGeom>
            <a:avLst/>
            <a:gdLst/>
            <a:ahLst/>
            <a:cxnLst/>
            <a:rect l="l" t="t" r="r" b="b"/>
            <a:pathLst>
              <a:path w="25" h="5" extrusionOk="0">
                <a:moveTo>
                  <a:pt x="0" y="1"/>
                </a:moveTo>
                <a:lnTo>
                  <a:pt x="25" y="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645;p55">
            <a:extLst>
              <a:ext uri="{FF2B5EF4-FFF2-40B4-BE49-F238E27FC236}">
                <a16:creationId xmlns:a16="http://schemas.microsoft.com/office/drawing/2014/main" id="{34C620B7-D4A3-2FA2-DCDC-F6CAE4E58BB1}"/>
              </a:ext>
            </a:extLst>
          </p:cNvPr>
          <p:cNvSpPr/>
          <p:nvPr/>
        </p:nvSpPr>
        <p:spPr>
          <a:xfrm>
            <a:off x="5812812" y="4451150"/>
            <a:ext cx="96236" cy="45719"/>
          </a:xfrm>
          <a:custGeom>
            <a:avLst/>
            <a:gdLst/>
            <a:ahLst/>
            <a:cxnLst/>
            <a:rect l="l" t="t" r="r" b="b"/>
            <a:pathLst>
              <a:path w="40" h="19" extrusionOk="0">
                <a:moveTo>
                  <a:pt x="1" y="1"/>
                </a:moveTo>
                <a:cubicBezTo>
                  <a:pt x="11" y="11"/>
                  <a:pt x="25" y="15"/>
                  <a:pt x="39" y="18"/>
                </a:cubicBezTo>
                <a:cubicBezTo>
                  <a:pt x="25" y="15"/>
                  <a:pt x="11" y="11"/>
                  <a:pt x="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646;p55">
            <a:extLst>
              <a:ext uri="{FF2B5EF4-FFF2-40B4-BE49-F238E27FC236}">
                <a16:creationId xmlns:a16="http://schemas.microsoft.com/office/drawing/2014/main" id="{B6345471-EF74-D584-8459-EBD6A4E5E86A}"/>
              </a:ext>
            </a:extLst>
          </p:cNvPr>
          <p:cNvSpPr/>
          <p:nvPr/>
        </p:nvSpPr>
        <p:spPr>
          <a:xfrm>
            <a:off x="5814065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647;p55">
            <a:extLst>
              <a:ext uri="{FF2B5EF4-FFF2-40B4-BE49-F238E27FC236}">
                <a16:creationId xmlns:a16="http://schemas.microsoft.com/office/drawing/2014/main" id="{1739BE11-AFDF-4B45-1E54-E142003038CE}"/>
              </a:ext>
            </a:extLst>
          </p:cNvPr>
          <p:cNvSpPr/>
          <p:nvPr/>
        </p:nvSpPr>
        <p:spPr>
          <a:xfrm>
            <a:off x="5814423" y="4451150"/>
            <a:ext cx="45719" cy="4571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648;p55">
            <a:extLst>
              <a:ext uri="{FF2B5EF4-FFF2-40B4-BE49-F238E27FC236}">
                <a16:creationId xmlns:a16="http://schemas.microsoft.com/office/drawing/2014/main" id="{79FA8008-B391-2E5E-2BCC-E5992DAB1F41}"/>
              </a:ext>
            </a:extLst>
          </p:cNvPr>
          <p:cNvSpPr/>
          <p:nvPr/>
        </p:nvSpPr>
        <p:spPr>
          <a:xfrm>
            <a:off x="5833507" y="4451150"/>
            <a:ext cx="360477" cy="45719"/>
          </a:xfrm>
          <a:custGeom>
            <a:avLst/>
            <a:gdLst/>
            <a:ahLst/>
            <a:cxnLst/>
            <a:rect l="l" t="t" r="r" b="b"/>
            <a:pathLst>
              <a:path w="8" h="1" extrusionOk="0">
                <a:moveTo>
                  <a:pt x="7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Subtitle 357">
            <a:extLst>
              <a:ext uri="{FF2B5EF4-FFF2-40B4-BE49-F238E27FC236}">
                <a16:creationId xmlns:a16="http://schemas.microsoft.com/office/drawing/2014/main" id="{24E4414E-9C32-8280-569C-4430295F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020" y="1896707"/>
            <a:ext cx="4375822" cy="663613"/>
          </a:xfrm>
        </p:spPr>
        <p:txBody>
          <a:bodyPr/>
          <a:lstStyle/>
          <a:p>
            <a:r>
              <a:rPr lang="hy-AM" dirty="0"/>
              <a:t>Տվյալների շտկում և մշակում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86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2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" grpId="0" build="p"/>
    </p:bldLst>
  </p:timing>
</p:sld>
</file>

<file path=ppt/theme/theme1.xml><?xml version="1.0" encoding="utf-8"?>
<a:theme xmlns:a="http://schemas.openxmlformats.org/drawingml/2006/main" name="Descartes' Method of Doubt Thesis Defense by Slidesgo">
  <a:themeElements>
    <a:clrScheme name="Simple Light">
      <a:dk1>
        <a:srgbClr val="2E2E2E"/>
      </a:dk1>
      <a:lt1>
        <a:srgbClr val="EDE9E9"/>
      </a:lt1>
      <a:dk2>
        <a:srgbClr val="EFEFEF"/>
      </a:dk2>
      <a:lt2>
        <a:srgbClr val="DFDFDF"/>
      </a:lt2>
      <a:accent1>
        <a:srgbClr val="E8E8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1241</Words>
  <Application>Microsoft Office PowerPoint</Application>
  <PresentationFormat>On-screen Show (16:9)</PresentationFormat>
  <Paragraphs>223</Paragraphs>
  <Slides>46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Sylfaen</vt:lpstr>
      <vt:lpstr>Wingdings</vt:lpstr>
      <vt:lpstr>Symbol</vt:lpstr>
      <vt:lpstr>Calibri</vt:lpstr>
      <vt:lpstr>Lato</vt:lpstr>
      <vt:lpstr>Cambria Math</vt:lpstr>
      <vt:lpstr>GFS Didot</vt:lpstr>
      <vt:lpstr>Arial Unicode MS</vt:lpstr>
      <vt:lpstr>Overpass</vt:lpstr>
      <vt:lpstr>Descartes' Method of Doubt Thesis Defense by Slidesgo</vt:lpstr>
      <vt:lpstr>Worksheet</vt:lpstr>
      <vt:lpstr>Մեքենայական ուսուցմամբ անգլերենի ակցենտների տարբերակում</vt:lpstr>
      <vt:lpstr>01</vt:lpstr>
      <vt:lpstr>Խնդրի բացատրություն</vt:lpstr>
      <vt:lpstr>Այս աշխատանքի նպատակն է մշակել մեխանիզմ, որը խորքային ուսուցման մոդելների կիրառմամբ կկարողանա ստանալ աուդիո տվյալներ և որոշել այդ խոսքում առկա ակցենտը</vt:lpstr>
      <vt:lpstr>Ձայնային օգնականների արդյունավետության բարելավում  Լեզվաբանական վերլուծություն  Թարգմանչական գործ  Սոցիալական մեդիայի վերլուծություն  Փնտրման բարելավում  Գովազդի  կատարելագործում#  Ավելի մեծ մոդելների մեջ որպես գործիք</vt:lpstr>
      <vt:lpstr>Խնդրի լուծում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Նպատակը՝ առանձնացնել կառուցվածքային հատկանիշները՝ ֆոնետիկ, ռիթմիկ, սպեկտրային։</vt:lpstr>
      <vt:lpstr>MFCC (Mel-Frequency Cepstral Coefficients)</vt:lpstr>
      <vt:lpstr>Mel-Spectrogram</vt:lpstr>
      <vt:lpstr>Chroma features</vt:lpstr>
      <vt:lpstr>ZCR(Zero Crossing Rate)</vt:lpstr>
      <vt:lpstr>RMS (Root Mean Square Energy)</vt:lpstr>
      <vt:lpstr>PowerPoint Presentation</vt:lpstr>
      <vt:lpstr>PowerPoint Presentation</vt:lpstr>
      <vt:lpstr>PowerPoint Presentation</vt:lpstr>
      <vt:lpstr>PowerPoint Presentation</vt:lpstr>
      <vt:lpstr>Random Forest դասակարգիչ</vt:lpstr>
      <vt:lpstr>Առավելություններ</vt:lpstr>
      <vt:lpstr>Կոնվոլյուցիոն նյարդային ցանց (CNN)</vt:lpstr>
      <vt:lpstr>Առավելություններ</vt:lpstr>
      <vt:lpstr>Wav2Vec2</vt:lpstr>
      <vt:lpstr>Առավելություններ</vt:lpstr>
      <vt:lpstr>03</vt:lpstr>
      <vt:lpstr>Մոդելների ուսուցումը մեր դատասեթի վրա</vt:lpstr>
      <vt:lpstr>Random Forest</vt:lpstr>
      <vt:lpstr>PowerPoint Presentation</vt:lpstr>
      <vt:lpstr>Կոնվոլյուցիոն նյարդային ցանց (CNN)</vt:lpstr>
      <vt:lpstr>Մոդելի ճարտարապետություն (CNN)</vt:lpstr>
      <vt:lpstr>Մոդելի սահմանափակումներն ու հարմարեցումները</vt:lpstr>
      <vt:lpstr>PowerPoint Presentation</vt:lpstr>
      <vt:lpstr>Արդյունքների գնահատում թեստային տվյալների վրա</vt:lpstr>
      <vt:lpstr>Random Forest</vt:lpstr>
      <vt:lpstr>PowerPoint Presentation</vt:lpstr>
      <vt:lpstr>PowerPoint Presentation</vt:lpstr>
      <vt:lpstr>CNN</vt:lpstr>
      <vt:lpstr>PowerPoint Presentation</vt:lpstr>
      <vt:lpstr>Wav2Vec2 + SVM</vt:lpstr>
      <vt:lpstr>PowerPoint Presentation</vt:lpstr>
      <vt:lpstr>PowerPoint Presentation</vt:lpstr>
      <vt:lpstr>Եզրակացություն</vt:lpstr>
      <vt:lpstr>Շնորհակալություն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Rima Asatryan</dc:creator>
  <cp:lastModifiedBy>Rima Asatryan</cp:lastModifiedBy>
  <cp:revision>15</cp:revision>
  <dcterms:modified xsi:type="dcterms:W3CDTF">2025-05-06T22:24:33Z</dcterms:modified>
</cp:coreProperties>
</file>