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CD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/>
    <p:restoredTop sz="94648"/>
  </p:normalViewPr>
  <p:slideViewPr>
    <p:cSldViewPr snapToGrid="0" snapToObjects="1">
      <p:cViewPr varScale="1">
        <p:scale>
          <a:sx n="112" d="100"/>
          <a:sy n="112" d="100"/>
        </p:scale>
        <p:origin x="2072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544B3-E7A6-0045-814C-F4D76386A14D}" type="datetimeFigureOut">
              <a:rPr lang="en-US" smtClean="0"/>
              <a:t>8/21/17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BC38-697A-9645-938A-6B8FBEC89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42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544B3-E7A6-0045-814C-F4D76386A14D}" type="datetimeFigureOut">
              <a:rPr lang="en-US" smtClean="0"/>
              <a:t>8/21/17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BC38-697A-9645-938A-6B8FBEC89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020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544B3-E7A6-0045-814C-F4D76386A14D}" type="datetimeFigureOut">
              <a:rPr lang="en-US" smtClean="0"/>
              <a:t>8/21/17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BC38-697A-9645-938A-6B8FBEC89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344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544B3-E7A6-0045-814C-F4D76386A14D}" type="datetimeFigureOut">
              <a:rPr lang="en-US" smtClean="0"/>
              <a:t>8/21/17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BC38-697A-9645-938A-6B8FBEC89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967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544B3-E7A6-0045-814C-F4D76386A14D}" type="datetimeFigureOut">
              <a:rPr lang="en-US" smtClean="0"/>
              <a:t>8/21/17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BC38-697A-9645-938A-6B8FBEC89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574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544B3-E7A6-0045-814C-F4D76386A14D}" type="datetimeFigureOut">
              <a:rPr lang="en-US" smtClean="0"/>
              <a:t>8/21/17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BC38-697A-9645-938A-6B8FBEC89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603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544B3-E7A6-0045-814C-F4D76386A14D}" type="datetimeFigureOut">
              <a:rPr lang="en-US" smtClean="0"/>
              <a:t>8/21/17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BC38-697A-9645-938A-6B8FBEC89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987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544B3-E7A6-0045-814C-F4D76386A14D}" type="datetimeFigureOut">
              <a:rPr lang="en-US" smtClean="0"/>
              <a:t>8/21/17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BC38-697A-9645-938A-6B8FBEC89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368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544B3-E7A6-0045-814C-F4D76386A14D}" type="datetimeFigureOut">
              <a:rPr lang="en-US" smtClean="0"/>
              <a:t>8/21/17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BC38-697A-9645-938A-6B8FBEC89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661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544B3-E7A6-0045-814C-F4D76386A14D}" type="datetimeFigureOut">
              <a:rPr lang="en-US" smtClean="0"/>
              <a:t>8/21/17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BC38-697A-9645-938A-6B8FBEC89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998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544B3-E7A6-0045-814C-F4D76386A14D}" type="datetimeFigureOut">
              <a:rPr lang="en-US" smtClean="0"/>
              <a:t>8/21/17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BC38-697A-9645-938A-6B8FBEC89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974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C544B3-E7A6-0045-814C-F4D76386A14D}" type="datetimeFigureOut">
              <a:rPr lang="en-US" smtClean="0"/>
              <a:t>8/21/17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23BC38-697A-9645-938A-6B8FBEC89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935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2300"/>
            <a:ext cx="9144000" cy="5595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1046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>Jefferson Lab</Company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Stepan Stepanyan</dc:creator>
  <cp:lastModifiedBy>Microsoft Office User</cp:lastModifiedBy>
  <cp:revision>14</cp:revision>
  <dcterms:created xsi:type="dcterms:W3CDTF">2016-10-19T20:36:34Z</dcterms:created>
  <dcterms:modified xsi:type="dcterms:W3CDTF">2017-08-21T21:01:55Z</dcterms:modified>
</cp:coreProperties>
</file>