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-47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2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4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6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6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6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544B3-E7A6-0045-814C-F4D76386A14D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BC38-697A-9645-938A-6B8FBEC89D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4" Type="http://schemas.openxmlformats.org/officeDocument/2006/relationships/image" Target="../media/image3.png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png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1" y="323877"/>
            <a:ext cx="9149001" cy="6035040"/>
            <a:chOff x="0" y="774700"/>
            <a:chExt cx="8023412" cy="5292552"/>
          </a:xfrm>
        </p:grpSpPr>
        <p:pic>
          <p:nvPicPr>
            <p:cNvPr id="4" name="Picture 3" descr="scaler_clas12.pdf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255"/>
            <a:stretch/>
          </p:blipFill>
          <p:spPr>
            <a:xfrm>
              <a:off x="0" y="774700"/>
              <a:ext cx="8023412" cy="529255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</p:pic>
        <p:sp>
          <p:nvSpPr>
            <p:cNvPr id="5" name="Rectangle 4"/>
            <p:cNvSpPr/>
            <p:nvPr/>
          </p:nvSpPr>
          <p:spPr>
            <a:xfrm>
              <a:off x="2861752" y="1311194"/>
              <a:ext cx="1360776" cy="65147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7728" y="3871573"/>
              <a:ext cx="1830863" cy="77945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50129" y="4989136"/>
              <a:ext cx="1323836" cy="59374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1028" y="4148227"/>
              <a:ext cx="1162843" cy="2431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23348" y="840822"/>
              <a:ext cx="2074323" cy="610563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24568" y="1797739"/>
              <a:ext cx="1676312" cy="36284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79040" y="2197549"/>
              <a:ext cx="1676312" cy="4743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60747" y="818475"/>
              <a:ext cx="415498" cy="123111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800" dirty="0" smtClean="0">
                  <a:solidFill>
                    <a:srgbClr val="FFFFFF"/>
                  </a:solidFill>
                </a:rPr>
                <a:t>Tag-L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64701" y="1234779"/>
              <a:ext cx="419205" cy="123111"/>
            </a:xfrm>
            <a:prstGeom prst="rect">
              <a:avLst/>
            </a:prstGeom>
            <a:solidFill>
              <a:srgbClr val="262626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800" dirty="0" smtClean="0">
                  <a:solidFill>
                    <a:srgbClr val="FFFFFF"/>
                  </a:solidFill>
                </a:rPr>
                <a:t>Tag-R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pic>
          <p:nvPicPr>
            <p:cNvPr id="14" name="Picture 13" descr="halo4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8817" y="845900"/>
              <a:ext cx="1628859" cy="493765"/>
            </a:xfrm>
            <a:prstGeom prst="rect">
              <a:avLst/>
            </a:prstGeom>
          </p:spPr>
        </p:pic>
        <p:pic>
          <p:nvPicPr>
            <p:cNvPr id="15" name="Picture 14" descr="halo4.tif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777" y="844108"/>
              <a:ext cx="1628859" cy="49376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3518660" y="1389829"/>
              <a:ext cx="769842" cy="246221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91440" tIns="0" rIns="91440" bIns="0" rtlCol="0">
              <a:spAutoFit/>
            </a:bodyPr>
            <a:lstStyle/>
            <a:p>
              <a:r>
                <a:rPr lang="en-US" sz="800" dirty="0" smtClean="0">
                  <a:solidFill>
                    <a:srgbClr val="FFFFFF"/>
                  </a:solidFill>
                </a:rPr>
                <a:t>Upstream halo counters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39152" y="1340347"/>
              <a:ext cx="769842" cy="246221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91440" tIns="0" rIns="91440" bIns="0" rtlCol="0">
              <a:spAutoFit/>
            </a:bodyPr>
            <a:lstStyle/>
            <a:p>
              <a:r>
                <a:rPr lang="en-US" sz="800" dirty="0" smtClean="0">
                  <a:solidFill>
                    <a:srgbClr val="FFFFFF"/>
                  </a:solidFill>
                </a:rPr>
                <a:t>Downstream halo counters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317584" y="1144396"/>
              <a:ext cx="162216" cy="123111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91440" tIns="0" rIns="91440" bIns="0" rtlCol="0">
              <a:spAutoFit/>
            </a:bodyPr>
            <a:lstStyle/>
            <a:p>
              <a:r>
                <a:rPr lang="en-US" sz="800" dirty="0" smtClean="0">
                  <a:solidFill>
                    <a:srgbClr val="FFFFFF"/>
                  </a:solidFill>
                </a:rPr>
                <a:t>L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66826" y="914862"/>
              <a:ext cx="111403" cy="123111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91440" tIns="0" rIns="91440" bIns="0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</a:rPr>
                <a:t>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3525" y="1205952"/>
              <a:ext cx="93302" cy="123111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0" tIns="0" rIns="91440" bIns="0" rtlCol="0">
              <a:spAutoFit/>
            </a:bodyPr>
            <a:lstStyle/>
            <a:p>
              <a:r>
                <a:rPr lang="en-US" sz="800" dirty="0" smtClean="0">
                  <a:solidFill>
                    <a:srgbClr val="FFFFFF"/>
                  </a:solidFill>
                </a:rPr>
                <a:t>B</a:t>
              </a:r>
              <a:endParaRPr lang="en-US" sz="800" dirty="0">
                <a:solidFill>
                  <a:srgbClr val="FFFF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31360" y="844108"/>
              <a:ext cx="93302" cy="123111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0" tIns="0" rIns="91440" bIns="0" rtlCol="0">
              <a:spAutoFit/>
            </a:bodyPr>
            <a:lstStyle/>
            <a:p>
              <a:r>
                <a:rPr lang="en-US" sz="800" dirty="0">
                  <a:solidFill>
                    <a:srgbClr val="FFFFFF"/>
                  </a:solidFill>
                </a:rPr>
                <a:t>T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52640" y="843051"/>
              <a:ext cx="960645" cy="484955"/>
              <a:chOff x="3317584" y="844108"/>
              <a:chExt cx="960645" cy="484955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3317584" y="1144396"/>
                <a:ext cx="162216" cy="123111"/>
              </a:xfrm>
              <a:prstGeom prst="rect">
                <a:avLst/>
              </a:prstGeom>
              <a:solidFill>
                <a:srgbClr val="262626"/>
              </a:solidFill>
            </p:spPr>
            <p:txBody>
              <a:bodyPr wrap="square" lIns="91440" tIns="0" rIns="9144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FFFFF"/>
                    </a:solidFill>
                  </a:rPr>
                  <a:t>L</a:t>
                </a:r>
                <a:endParaRPr lang="en-US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166826" y="914862"/>
                <a:ext cx="111403" cy="123111"/>
              </a:xfrm>
              <a:prstGeom prst="rect">
                <a:avLst/>
              </a:prstGeom>
              <a:solidFill>
                <a:srgbClr val="262626"/>
              </a:solidFill>
            </p:spPr>
            <p:txBody>
              <a:bodyPr wrap="square" lIns="91440" tIns="0" rIns="91440" bIns="0" rtlCol="0">
                <a:spAutoFit/>
              </a:bodyPr>
              <a:lstStyle/>
              <a:p>
                <a:r>
                  <a:rPr lang="en-US" sz="800" dirty="0">
                    <a:solidFill>
                      <a:srgbClr val="FFFFFF"/>
                    </a:solidFill>
                  </a:rPr>
                  <a:t>R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4073525" y="1205952"/>
                <a:ext cx="93302" cy="123111"/>
              </a:xfrm>
              <a:prstGeom prst="rect">
                <a:avLst/>
              </a:prstGeom>
              <a:solidFill>
                <a:srgbClr val="262626"/>
              </a:solidFill>
            </p:spPr>
            <p:txBody>
              <a:bodyPr wrap="square" lIns="0" tIns="0" rIns="91440" bIns="0" rtlCol="0">
                <a:spAutoFit/>
              </a:bodyPr>
              <a:lstStyle/>
              <a:p>
                <a:r>
                  <a:rPr lang="en-US" sz="800" dirty="0" smtClean="0">
                    <a:solidFill>
                      <a:srgbClr val="FFFFFF"/>
                    </a:solidFill>
                  </a:rPr>
                  <a:t>B</a:t>
                </a:r>
                <a:endParaRPr lang="en-US" sz="8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31360" y="844108"/>
                <a:ext cx="93302" cy="123111"/>
              </a:xfrm>
              <a:prstGeom prst="rect">
                <a:avLst/>
              </a:prstGeom>
              <a:solidFill>
                <a:srgbClr val="262626"/>
              </a:solidFill>
            </p:spPr>
            <p:txBody>
              <a:bodyPr wrap="square" lIns="0" tIns="0" rIns="91440" bIns="0" rtlCol="0">
                <a:spAutoFit/>
              </a:bodyPr>
              <a:lstStyle/>
              <a:p>
                <a:r>
                  <a:rPr lang="en-US" sz="800" dirty="0">
                    <a:solidFill>
                      <a:srgbClr val="FFFFFF"/>
                    </a:solidFill>
                  </a:rPr>
                  <a:t>T</a:t>
                </a: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4706471" y="3352404"/>
              <a:ext cx="1569591" cy="2431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675148" y="2989338"/>
              <a:ext cx="1569591" cy="24311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detector_scalers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7676" y="774700"/>
              <a:ext cx="1977853" cy="877824"/>
            </a:xfrm>
            <a:prstGeom prst="rect">
              <a:avLst/>
            </a:prstGeom>
          </p:spPr>
        </p:pic>
        <p:sp>
          <p:nvSpPr>
            <p:cNvPr id="38" name="Rectangle 37"/>
            <p:cNvSpPr/>
            <p:nvPr/>
          </p:nvSpPr>
          <p:spPr>
            <a:xfrm>
              <a:off x="4073525" y="774700"/>
              <a:ext cx="332468" cy="66122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Picture 40" descr="harp_2h01.tif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26" y="3382773"/>
              <a:ext cx="406542" cy="155443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3633556" y="3035843"/>
              <a:ext cx="588972" cy="202433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91440" tIns="0" rIns="91440" bIns="0" rtlCol="0">
              <a:spAutoFit/>
            </a:bodyPr>
            <a:lstStyle/>
            <a:p>
              <a:r>
                <a:rPr lang="en-US" sz="750" dirty="0" smtClean="0">
                  <a:solidFill>
                    <a:srgbClr val="FFFFFF"/>
                  </a:solidFill>
                </a:rPr>
                <a:t>2H01 harp/target</a:t>
              </a:r>
              <a:endParaRPr lang="en-US" sz="75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" name="Picture 1" descr="correctors_2h00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064" y="4586799"/>
            <a:ext cx="443992" cy="42062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075076" y="4586799"/>
            <a:ext cx="1333547" cy="1669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075076" y="4833188"/>
            <a:ext cx="1305003" cy="1669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66734" y="5061835"/>
            <a:ext cx="646611" cy="3477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241953" y="4482076"/>
            <a:ext cx="428181" cy="107722"/>
          </a:xfrm>
          <a:prstGeom prst="rect">
            <a:avLst/>
          </a:prstGeom>
          <a:solidFill>
            <a:srgbClr val="26262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</a:rPr>
              <a:t>MQA2H00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05882" y="4985463"/>
            <a:ext cx="428181" cy="107722"/>
          </a:xfrm>
          <a:prstGeom prst="rect">
            <a:avLst/>
          </a:prstGeom>
          <a:solidFill>
            <a:srgbClr val="26262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</a:rPr>
              <a:t>MQA2H00A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783002" y="4592905"/>
            <a:ext cx="424007" cy="1669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748651" y="4833188"/>
            <a:ext cx="447378" cy="123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716966" y="4485183"/>
            <a:ext cx="315506" cy="107722"/>
          </a:xfrm>
          <a:prstGeom prst="rect">
            <a:avLst/>
          </a:prstGeom>
          <a:solidFill>
            <a:srgbClr val="26262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</a:rPr>
              <a:t>2H00 H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08596" y="4981803"/>
            <a:ext cx="315506" cy="107722"/>
          </a:xfrm>
          <a:prstGeom prst="rect">
            <a:avLst/>
          </a:prstGeom>
          <a:solidFill>
            <a:srgbClr val="26262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</a:rPr>
              <a:t>2H00 V</a:t>
            </a:r>
            <a:endParaRPr lang="en-US" sz="700" dirty="0">
              <a:solidFill>
                <a:srgbClr val="FFFFFF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7"/>
          <a:srcRect l="22636" t="3296" r="12499" b="24490"/>
          <a:stretch/>
        </p:blipFill>
        <p:spPr>
          <a:xfrm>
            <a:off x="6089299" y="3873830"/>
            <a:ext cx="1481248" cy="166088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489910" y="4801021"/>
            <a:ext cx="952500" cy="769746"/>
            <a:chOff x="7563006" y="4846701"/>
            <a:chExt cx="952500" cy="769746"/>
          </a:xfrm>
        </p:grpSpPr>
        <p:pic>
          <p:nvPicPr>
            <p:cNvPr id="3" name="Picture 2" descr="mag_stat.tiff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63006" y="4930647"/>
              <a:ext cx="952500" cy="68580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7799396" y="4846701"/>
              <a:ext cx="428181" cy="138499"/>
            </a:xfrm>
            <a:prstGeom prst="rect">
              <a:avLst/>
            </a:prstGeom>
            <a:solidFill>
              <a:srgbClr val="262626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Torus</a:t>
              </a:r>
              <a:endParaRPr lang="en-US" sz="9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53" name="Picture 52" descr="mag_stat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95" y="3910388"/>
            <a:ext cx="952500" cy="6858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713285" y="3826442"/>
            <a:ext cx="428181" cy="138499"/>
          </a:xfrm>
          <a:prstGeom prst="rect">
            <a:avLst/>
          </a:prstGeom>
          <a:solidFill>
            <a:srgbClr val="262626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 smtClean="0">
                <a:solidFill>
                  <a:srgbClr val="FFFFFF"/>
                </a:solidFill>
              </a:rPr>
              <a:t>Solenoid</a:t>
            </a:r>
            <a:endParaRPr lang="en-US" sz="900" dirty="0">
              <a:solidFill>
                <a:srgbClr val="FFFF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611081" y="3000432"/>
            <a:ext cx="759018" cy="123111"/>
          </a:xfrm>
          <a:prstGeom prst="rect">
            <a:avLst/>
          </a:prstGeom>
          <a:solidFill>
            <a:srgbClr val="262626"/>
          </a:solidFill>
        </p:spPr>
        <p:txBody>
          <a:bodyPr wrap="square" lIns="91440" tIns="0" rIns="91440" bIns="0" rtlCol="0">
            <a:spAutoFit/>
          </a:bodyPr>
          <a:lstStyle/>
          <a:p>
            <a:r>
              <a:rPr lang="en-US" sz="800" dirty="0" smtClean="0">
                <a:solidFill>
                  <a:srgbClr val="FFFFFF"/>
                </a:solidFill>
              </a:rPr>
              <a:t>Beam viewer</a:t>
            </a:r>
            <a:endParaRPr lang="en-US" sz="800" dirty="0">
              <a:solidFill>
                <a:srgbClr val="FFFFFF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84862" y="3198512"/>
            <a:ext cx="469069" cy="123111"/>
          </a:xfrm>
          <a:prstGeom prst="rect">
            <a:avLst/>
          </a:prstGeom>
          <a:solidFill>
            <a:srgbClr val="2ECD0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800" dirty="0" err="1" smtClean="0"/>
              <a:t>Chromox</a:t>
            </a:r>
            <a:endParaRPr lang="en-US" sz="800" dirty="0" smtClean="0"/>
          </a:p>
        </p:txBody>
      </p:sp>
      <p:sp>
        <p:nvSpPr>
          <p:cNvPr id="57" name="TextBox 56"/>
          <p:cNvSpPr txBox="1"/>
          <p:nvPr/>
        </p:nvSpPr>
        <p:spPr>
          <a:xfrm>
            <a:off x="6784598" y="3361299"/>
            <a:ext cx="466344" cy="123111"/>
          </a:xfrm>
          <a:prstGeom prst="rect">
            <a:avLst/>
          </a:prstGeom>
          <a:solidFill>
            <a:srgbClr val="2ECD0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800" dirty="0" smtClean="0"/>
              <a:t>YAG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84862" y="3512448"/>
            <a:ext cx="469069" cy="123111"/>
          </a:xfrm>
          <a:prstGeom prst="rect">
            <a:avLst/>
          </a:prstGeom>
          <a:solidFill>
            <a:srgbClr val="2ECD0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800" dirty="0" smtClean="0"/>
              <a:t>OTR</a:t>
            </a:r>
            <a:endParaRPr lang="en-US" sz="800" dirty="0"/>
          </a:p>
        </p:txBody>
      </p:sp>
      <p:pic>
        <p:nvPicPr>
          <p:cNvPr id="23" name="Picture 22" descr="bom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295" y="1586955"/>
            <a:ext cx="901474" cy="640080"/>
          </a:xfrm>
          <a:prstGeom prst="rect">
            <a:avLst/>
          </a:prstGeom>
        </p:spPr>
      </p:pic>
      <p:pic>
        <p:nvPicPr>
          <p:cNvPr id="25" name="Picture 24" descr="cryo_target.tiff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347" y="2785011"/>
            <a:ext cx="817848" cy="9144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821347" y="3582994"/>
            <a:ext cx="817848" cy="215444"/>
          </a:xfrm>
          <a:prstGeom prst="rect">
            <a:avLst/>
          </a:prstGeom>
          <a:solidFill>
            <a:srgbClr val="262626"/>
          </a:solidFill>
        </p:spPr>
        <p:txBody>
          <a:bodyPr wrap="square" lIns="91440" tIns="0" rIns="91440" bIns="0" rtlCol="0">
            <a:spAutoFit/>
          </a:bodyPr>
          <a:lstStyle/>
          <a:p>
            <a:r>
              <a:rPr lang="en-US" sz="700" dirty="0" smtClean="0">
                <a:solidFill>
                  <a:srgbClr val="FFFFFF"/>
                </a:solidFill>
              </a:rPr>
              <a:t>Buffer Dewar Liquid Level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141649" y="3021961"/>
            <a:ext cx="607002" cy="115416"/>
          </a:xfrm>
          <a:prstGeom prst="rect">
            <a:avLst/>
          </a:prstGeom>
          <a:solidFill>
            <a:srgbClr val="262626"/>
          </a:solidFill>
        </p:spPr>
        <p:txBody>
          <a:bodyPr wrap="square" lIns="91440" tIns="0" rIns="91440" bIns="0" rtlCol="0">
            <a:spAutoFit/>
          </a:bodyPr>
          <a:lstStyle/>
          <a:p>
            <a:r>
              <a:rPr lang="en-US" sz="750" dirty="0" smtClean="0">
                <a:solidFill>
                  <a:srgbClr val="FFFFFF"/>
                </a:solidFill>
              </a:rPr>
              <a:t>Collimator</a:t>
            </a:r>
            <a:endParaRPr lang="en-US" sz="750" dirty="0">
              <a:solidFill>
                <a:srgbClr val="FFFF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31908" y="3347411"/>
            <a:ext cx="378312" cy="123111"/>
          </a:xfrm>
          <a:prstGeom prst="rect">
            <a:avLst/>
          </a:prstGeom>
          <a:solidFill>
            <a:srgbClr val="2ECD0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800" dirty="0" smtClean="0"/>
              <a:t>20 mm</a:t>
            </a:r>
            <a:endParaRPr lang="en-US" sz="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3236027" y="3499811"/>
            <a:ext cx="378312" cy="123111"/>
          </a:xfrm>
          <a:prstGeom prst="rect">
            <a:avLst/>
          </a:prstGeom>
          <a:solidFill>
            <a:srgbClr val="2ECD0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800" dirty="0" smtClean="0"/>
              <a:t>12 mm</a:t>
            </a:r>
            <a:endParaRPr lang="en-US" sz="8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3240146" y="3652211"/>
            <a:ext cx="378312" cy="123111"/>
          </a:xfrm>
          <a:prstGeom prst="rect">
            <a:avLst/>
          </a:prstGeom>
          <a:solidFill>
            <a:srgbClr val="2ECD0E"/>
          </a:solidFill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300"/>
              </a:spcBef>
            </a:pPr>
            <a:r>
              <a:rPr lang="en-US" sz="800" dirty="0" smtClean="0"/>
              <a:t>Empty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43910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Jefferson Lab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Stepan Stepanyan</dc:creator>
  <cp:lastModifiedBy>Stepan Stepanyan</cp:lastModifiedBy>
  <cp:revision>13</cp:revision>
  <dcterms:created xsi:type="dcterms:W3CDTF">2016-10-19T20:36:34Z</dcterms:created>
  <dcterms:modified xsi:type="dcterms:W3CDTF">2016-10-20T18:31:21Z</dcterms:modified>
</cp:coreProperties>
</file>