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C87B-ABC5-47FD-B07F-2400F380238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691-0905-461D-9CF3-8BB49D3DF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0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C87B-ABC5-47FD-B07F-2400F380238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691-0905-461D-9CF3-8BB49D3D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C87B-ABC5-47FD-B07F-2400F380238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691-0905-461D-9CF3-8BB49D3D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7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C87B-ABC5-47FD-B07F-2400F380238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691-0905-461D-9CF3-8BB49D3D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6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C87B-ABC5-47FD-B07F-2400F380238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691-0905-461D-9CF3-8BB49D3DFD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3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C87B-ABC5-47FD-B07F-2400F380238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691-0905-461D-9CF3-8BB49D3D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C87B-ABC5-47FD-B07F-2400F380238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691-0905-461D-9CF3-8BB49D3D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8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C87B-ABC5-47FD-B07F-2400F380238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691-0905-461D-9CF3-8BB49D3D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7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C87B-ABC5-47FD-B07F-2400F380238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691-0905-461D-9CF3-8BB49D3D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3DC87B-ABC5-47FD-B07F-2400F380238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C92691-0905-461D-9CF3-8BB49D3D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C87B-ABC5-47FD-B07F-2400F380238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92691-0905-461D-9CF3-8BB49D3D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3DC87B-ABC5-47FD-B07F-2400F380238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C92691-0905-461D-9CF3-8BB49D3DFD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25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1F48-6128-4CA1-BDF8-BA591395D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Flowcharts</a:t>
            </a:r>
          </a:p>
        </p:txBody>
      </p:sp>
    </p:spTree>
    <p:extLst>
      <p:ext uri="{BB962C8B-B14F-4D97-AF65-F5344CB8AC3E}">
        <p14:creationId xmlns:p14="http://schemas.microsoft.com/office/powerpoint/2010/main" val="239113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9D94-7C07-498E-850A-8DAC99BA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symbols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DABC40-4934-446A-8C53-4ED2783256EE}"/>
              </a:ext>
            </a:extLst>
          </p:cNvPr>
          <p:cNvSpPr/>
          <p:nvPr/>
        </p:nvSpPr>
        <p:spPr>
          <a:xfrm>
            <a:off x="1420238" y="2194560"/>
            <a:ext cx="1416348" cy="48638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D6AFBFA-3A5B-46FC-8FFA-43DA24F48F63}"/>
              </a:ext>
            </a:extLst>
          </p:cNvPr>
          <p:cNvSpPr/>
          <p:nvPr/>
        </p:nvSpPr>
        <p:spPr>
          <a:xfrm>
            <a:off x="1256813" y="3040866"/>
            <a:ext cx="1743197" cy="599224"/>
          </a:xfrm>
          <a:prstGeom prst="parallelogram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485224-3A37-4975-B6D7-5E7E32641760}"/>
              </a:ext>
            </a:extLst>
          </p:cNvPr>
          <p:cNvSpPr/>
          <p:nvPr/>
        </p:nvSpPr>
        <p:spPr>
          <a:xfrm>
            <a:off x="1291833" y="4042815"/>
            <a:ext cx="1603118" cy="7237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CEBB6CBA-F271-4340-AAC4-CF6B41C745A0}"/>
              </a:ext>
            </a:extLst>
          </p:cNvPr>
          <p:cNvSpPr/>
          <p:nvPr/>
        </p:nvSpPr>
        <p:spPr>
          <a:xfrm>
            <a:off x="1428020" y="5126476"/>
            <a:ext cx="1190666" cy="824906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ED39F-3FBA-4716-BC53-343CE66E5AD8}"/>
              </a:ext>
            </a:extLst>
          </p:cNvPr>
          <p:cNvSpPr txBox="1"/>
          <p:nvPr/>
        </p:nvSpPr>
        <p:spPr>
          <a:xfrm>
            <a:off x="5070056" y="2155649"/>
            <a:ext cx="61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Terminator</a:t>
            </a:r>
            <a:r>
              <a:rPr lang="en-US" dirty="0"/>
              <a:t>: used to depict start and stop of a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A2009-A3B2-4578-8167-14AE8284559B}"/>
              </a:ext>
            </a:extLst>
          </p:cNvPr>
          <p:cNvSpPr txBox="1"/>
          <p:nvPr/>
        </p:nvSpPr>
        <p:spPr>
          <a:xfrm>
            <a:off x="5000016" y="3168378"/>
            <a:ext cx="61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parallelogram</a:t>
            </a:r>
            <a:r>
              <a:rPr lang="en-US" dirty="0"/>
              <a:t>: used to depict input or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00CDE-272C-457D-973C-536E41C90A09}"/>
              </a:ext>
            </a:extLst>
          </p:cNvPr>
          <p:cNvSpPr txBox="1"/>
          <p:nvPr/>
        </p:nvSpPr>
        <p:spPr>
          <a:xfrm>
            <a:off x="5070055" y="4181107"/>
            <a:ext cx="612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rectangle</a:t>
            </a:r>
            <a:r>
              <a:rPr lang="en-US" dirty="0"/>
              <a:t>: used to depict a process that happens in the background (ex a calculation)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43DDA-E2F7-4D15-83B4-E66CB0FC4477}"/>
              </a:ext>
            </a:extLst>
          </p:cNvPr>
          <p:cNvSpPr txBox="1"/>
          <p:nvPr/>
        </p:nvSpPr>
        <p:spPr>
          <a:xfrm>
            <a:off x="5109615" y="5417009"/>
            <a:ext cx="61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Dimond</a:t>
            </a:r>
            <a:r>
              <a:rPr lang="en-US" dirty="0"/>
              <a:t>: used to depict a decision structure or loop</a:t>
            </a:r>
          </a:p>
        </p:txBody>
      </p:sp>
    </p:spTree>
    <p:extLst>
      <p:ext uri="{BB962C8B-B14F-4D97-AF65-F5344CB8AC3E}">
        <p14:creationId xmlns:p14="http://schemas.microsoft.com/office/powerpoint/2010/main" val="77780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4D3B-BCFE-43AD-8B53-061641EF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sz="2400" dirty="0"/>
              <a:t>(flowchart is for program with decision structure , </a:t>
            </a:r>
            <a:r>
              <a:rPr lang="en-US" sz="2400" i="1" dirty="0"/>
              <a:t>no loop</a:t>
            </a:r>
            <a:r>
              <a:rPr lang="en-US" sz="2400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8AD90-A5DD-4274-89A6-F70302E5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90" y="1996116"/>
            <a:ext cx="5362767" cy="417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1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4D3B-BCFE-43AD-8B53-061641EF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sz="2400" dirty="0"/>
              <a:t>(flowchart is for program that has a decision structure AND loop)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0FE00-0F38-4C31-9BD8-281FB648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191" y="1856038"/>
            <a:ext cx="6426355" cy="49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4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044F-BD2F-4A5F-AA17-34614C49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symbols</a:t>
            </a:r>
          </a:p>
        </p:txBody>
      </p:sp>
      <p:sp>
        <p:nvSpPr>
          <p:cNvPr id="4" name="Flowchart: Predefined Process 3">
            <a:extLst>
              <a:ext uri="{FF2B5EF4-FFF2-40B4-BE49-F238E27FC236}">
                <a16:creationId xmlns:a16="http://schemas.microsoft.com/office/drawing/2014/main" id="{E753CAAE-E7DB-4E0A-9BC6-74FB37478995}"/>
              </a:ext>
            </a:extLst>
          </p:cNvPr>
          <p:cNvSpPr/>
          <p:nvPr/>
        </p:nvSpPr>
        <p:spPr>
          <a:xfrm>
            <a:off x="1163428" y="2143976"/>
            <a:ext cx="2252926" cy="832688"/>
          </a:xfrm>
          <a:prstGeom prst="flowChartPredefined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F33ED-532D-491E-A614-15C433B3C62F}"/>
              </a:ext>
            </a:extLst>
          </p:cNvPr>
          <p:cNvSpPr txBox="1"/>
          <p:nvPr/>
        </p:nvSpPr>
        <p:spPr>
          <a:xfrm>
            <a:off x="4105073" y="2346312"/>
            <a:ext cx="612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to depict a function call ( will be covered in Module 2)</a:t>
            </a:r>
          </a:p>
        </p:txBody>
      </p:sp>
    </p:spTree>
    <p:extLst>
      <p:ext uri="{BB962C8B-B14F-4D97-AF65-F5344CB8AC3E}">
        <p14:creationId xmlns:p14="http://schemas.microsoft.com/office/powerpoint/2010/main" val="25392637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92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Flowcharts</vt:lpstr>
      <vt:lpstr>Main symbols</vt:lpstr>
      <vt:lpstr>Example (flowchart is for program with decision structure , no loop)</vt:lpstr>
      <vt:lpstr>Example (flowchart is for program that has a decision structure AND loop)</vt:lpstr>
      <vt:lpstr>More symbols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Flowcharts</dc:title>
  <dc:creator>Hana Seidi</dc:creator>
  <cp:lastModifiedBy>Hana Seidi</cp:lastModifiedBy>
  <cp:revision>4</cp:revision>
  <dcterms:created xsi:type="dcterms:W3CDTF">2023-12-30T22:36:50Z</dcterms:created>
  <dcterms:modified xsi:type="dcterms:W3CDTF">2023-12-30T23:04:45Z</dcterms:modified>
</cp:coreProperties>
</file>