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81A7AB-FC65-4089-BC20-B1B58CF48E76}" v="14" dt="2022-05-17T17:56:49.5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yley jonas" userId="4b07dfce496a30c1" providerId="LiveId" clId="{A281A7AB-FC65-4089-BC20-B1B58CF48E76}"/>
    <pc:docChg chg="custSel modSld">
      <pc:chgData name="hayley jonas" userId="4b07dfce496a30c1" providerId="LiveId" clId="{A281A7AB-FC65-4089-BC20-B1B58CF48E76}" dt="2022-05-17T17:56:44.877" v="116" actId="21"/>
      <pc:docMkLst>
        <pc:docMk/>
      </pc:docMkLst>
      <pc:sldChg chg="modSp mod">
        <pc:chgData name="hayley jonas" userId="4b07dfce496a30c1" providerId="LiveId" clId="{A281A7AB-FC65-4089-BC20-B1B58CF48E76}" dt="2022-05-17T17:56:44.877" v="116" actId="21"/>
        <pc:sldMkLst>
          <pc:docMk/>
          <pc:sldMk cId="3077366688" sldId="256"/>
        </pc:sldMkLst>
        <pc:graphicFrameChg chg="mod modGraphic">
          <ac:chgData name="hayley jonas" userId="4b07dfce496a30c1" providerId="LiveId" clId="{A281A7AB-FC65-4089-BC20-B1B58CF48E76}" dt="2022-05-17T17:56:44.877" v="116" actId="21"/>
          <ac:graphicFrameMkLst>
            <pc:docMk/>
            <pc:sldMk cId="3077366688" sldId="256"/>
            <ac:graphicFrameMk id="4" creationId="{13FEFA6C-1108-8173-0436-7C4EECD78DC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BF8F-D6FD-04E8-9C9F-9E6C28B65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28C3D-144A-217A-E3F4-152D1D168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3BDB3-C20E-48D3-2101-7A9A5E51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2DE-BE7F-4FD7-9E9D-6E11CD9A62D0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5B4D7-782C-73C0-0719-9B25C41C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0F3B7-7655-940A-DDD2-BFFEF440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60AC-669F-4B88-B0EE-3038BB221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18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3954-7C64-AC67-48A9-E3A155D6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E4D89-209D-6771-0895-9922A96A1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00297-71DE-9BA4-432B-2B954847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2DE-BE7F-4FD7-9E9D-6E11CD9A62D0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07C9-262A-FCA9-F547-4FAB0B5B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EC433-0414-040E-57B8-6A87183F9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60AC-669F-4B88-B0EE-3038BB221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57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6B5A3-FB27-CA15-F7A8-A827888E9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7347B-DB70-6DF0-195B-BC4B480FD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F505A-DF70-C041-3A7C-A81B606E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2DE-BE7F-4FD7-9E9D-6E11CD9A62D0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A78A9-CCAE-D5D8-E4B2-FFAB2903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9276D-D1F3-3C05-B5A3-0F5A72B2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60AC-669F-4B88-B0EE-3038BB221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26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78B8-4C5E-E98A-50B8-CF60EF24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90D6F-0E85-08C5-59D3-856BE78C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85307-29C2-5F3B-8BFB-5D7DD9697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2DE-BE7F-4FD7-9E9D-6E11CD9A62D0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98F0A-0676-906F-18E8-22FC4D68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84409-C95D-8288-2DC4-05325520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60AC-669F-4B88-B0EE-3038BB221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9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8B69-0D82-D6C1-27EA-874A07E5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87ABB-4091-825D-0760-FAD63A49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1D560-0D60-1E0A-6FBA-D3B686BB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2DE-BE7F-4FD7-9E9D-6E11CD9A62D0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C0BAF-DFFE-62F2-7632-BD1E842A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603C3-63C9-E700-344B-C50593D8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60AC-669F-4B88-B0EE-3038BB221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74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BA44-D414-65E3-67C8-49EFA05E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E1099-4BFA-B6CD-2597-7A53FCBE5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CD752-F8FE-4A56-4A8F-55C7D1322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38F6C-F439-641A-0780-500E58E4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2DE-BE7F-4FD7-9E9D-6E11CD9A62D0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C4F0E-2BA8-D647-45FC-B10F47FE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B04DF-6680-3EEB-7763-94871B4F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60AC-669F-4B88-B0EE-3038BB221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56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402D-6AB9-BC24-2B6E-69985B00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4355A-F889-3FD5-D948-01B2E607C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5E9F3-06A1-6F9D-6BDD-F7636EDC0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61A52-633F-CDCC-91BF-3C60E0CAB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DF589-20FF-3B54-BFB9-37FA8BEE7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2AE1C-F468-16F2-94B4-42C55A44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2DE-BE7F-4FD7-9E9D-6E11CD9A62D0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70043-0DCC-C2D9-6284-051B3B03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06D6B-CFB2-F0DB-7149-233B3FA5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60AC-669F-4B88-B0EE-3038BB221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46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1BF0-88F5-04C4-66B7-9A82073F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E64A1-CAB3-1AA0-8FA6-AC979E02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2DE-BE7F-4FD7-9E9D-6E11CD9A62D0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C696A-EC82-E82E-C08D-0D6118D9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3CFFA-5BAC-DE94-07A1-8BBD1924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60AC-669F-4B88-B0EE-3038BB221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1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39C1E-8AD3-0BA1-F74B-254DF09E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2DE-BE7F-4FD7-9E9D-6E11CD9A62D0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750D1-33C4-A8CB-72EF-E6A54526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F7502-CBC2-FC78-2C87-4A7FFEF2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60AC-669F-4B88-B0EE-3038BB221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4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D4DB7-4087-8684-1FD7-6DA54319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41D5-DE9F-02E2-463C-A2D2D0DA9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B5A5E-4982-C890-89DD-12A91B5FC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3AB92-66AE-ED1A-161B-A185852D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2DE-BE7F-4FD7-9E9D-6E11CD9A62D0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D6287-171B-0C1B-6FD5-BFD9A288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5189C-D3FD-BCE0-C703-EFB9ED70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60AC-669F-4B88-B0EE-3038BB221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60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07F0-556F-D44A-EEED-934CF405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AAC0A-1B7D-E549-E861-77D178A38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2E574-52E6-EED9-FD5E-ED1838F40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FDBB2-C2DD-23D9-4FD1-116B4822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2DE-BE7F-4FD7-9E9D-6E11CD9A62D0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E2A55-8DD0-10AB-A4B6-0A2D3C28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1786B-BFBA-0A4A-64DB-16FE56C6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60AC-669F-4B88-B0EE-3038BB221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6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30CAB-C9EE-8E6D-9300-70961D38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DE8A9-606D-8627-1EBE-7AE4CF060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A1297-20D2-DD7C-93FB-29F9E3ABC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252DE-BE7F-4FD7-9E9D-6E11CD9A62D0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B3439-C653-10F2-E904-91B6BFFAB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8D886-55E9-7AB3-5FED-A5B82894C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B60AC-669F-4B88-B0EE-3038BB221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09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FEFA6C-1108-8173-0436-7C4EECD78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02287"/>
              </p:ext>
            </p:extLst>
          </p:nvPr>
        </p:nvGraphicFramePr>
        <p:xfrm>
          <a:off x="5085346" y="719664"/>
          <a:ext cx="2220523" cy="3423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523">
                  <a:extLst>
                    <a:ext uri="{9D8B030D-6E8A-4147-A177-3AD203B41FA5}">
                      <a16:colId xmlns:a16="http://schemas.microsoft.com/office/drawing/2014/main" val="3421102255"/>
                    </a:ext>
                  </a:extLst>
                </a:gridCol>
              </a:tblGrid>
              <a:tr h="435083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708042"/>
                  </a:ext>
                </a:extLst>
              </a:tr>
              <a:tr h="1494022">
                <a:tc>
                  <a:txBody>
                    <a:bodyPr/>
                    <a:lstStyle/>
                    <a:p>
                      <a:endParaRPr lang="en-GB" sz="1100" dirty="0"/>
                    </a:p>
                    <a:p>
                      <a:r>
                        <a:rPr lang="en-GB" sz="1100" dirty="0"/>
                        <a:t>-Name: string</a:t>
                      </a:r>
                    </a:p>
                    <a:p>
                      <a:r>
                        <a:rPr lang="en-GB" sz="1100" dirty="0"/>
                        <a:t>-Grade: string</a:t>
                      </a:r>
                    </a:p>
                    <a:p>
                      <a:r>
                        <a:rPr lang="en-GB" sz="1100" dirty="0"/>
                        <a:t>-Group: int</a:t>
                      </a:r>
                    </a:p>
                    <a:p>
                      <a:r>
                        <a:rPr lang="en-GB" sz="1100" dirty="0"/>
                        <a:t>-secretNickName: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1100" dirty="0"/>
                        <a:t>-</a:t>
                      </a:r>
                      <a:r>
                        <a:rPr lang="en-GB" sz="1100" dirty="0" err="1"/>
                        <a:t>validGrades</a:t>
                      </a:r>
                      <a:r>
                        <a:rPr lang="en-GB" sz="1100" dirty="0"/>
                        <a:t>: string[]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-</a:t>
                      </a:r>
                      <a:r>
                        <a:rPr lang="en-GB" sz="1100" dirty="0" err="1"/>
                        <a:t>validGroups</a:t>
                      </a:r>
                      <a:r>
                        <a:rPr lang="en-GB" sz="1100" dirty="0"/>
                        <a:t>: string[]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333266"/>
                  </a:ext>
                </a:extLst>
              </a:tr>
              <a:tr h="1494022">
                <a:tc>
                  <a:txBody>
                    <a:bodyPr/>
                    <a:lstStyle/>
                    <a:p>
                      <a:endParaRPr lang="en-GB" sz="1100" dirty="0"/>
                    </a:p>
                    <a:p>
                      <a:r>
                        <a:rPr lang="en-GB" sz="1100" dirty="0"/>
                        <a:t>+Upgrade(): void</a:t>
                      </a:r>
                    </a:p>
                    <a:p>
                      <a:r>
                        <a:rPr lang="en-GB" sz="1100" dirty="0"/>
                        <a:t>+DownGrade(): void</a:t>
                      </a:r>
                    </a:p>
                    <a:p>
                      <a:r>
                        <a:rPr lang="en-GB" sz="1100" dirty="0"/>
                        <a:t>+DisplayStudentName():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+DisplayStudentGroup():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-</a:t>
                      </a:r>
                      <a:r>
                        <a:rPr lang="en-GB" sz="1100" dirty="0" err="1"/>
                        <a:t>IsValidGrade</a:t>
                      </a:r>
                      <a:r>
                        <a:rPr lang="en-GB" sz="1100" dirty="0"/>
                        <a:t>():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-</a:t>
                      </a:r>
                      <a:r>
                        <a:rPr lang="en-GB" sz="1100" dirty="0" err="1"/>
                        <a:t>IsValidGroup</a:t>
                      </a:r>
                      <a:r>
                        <a:rPr lang="en-GB" sz="1100" dirty="0"/>
                        <a:t>():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+</a:t>
                      </a:r>
                      <a:r>
                        <a:rPr lang="en-GB" sz="1100" dirty="0" err="1"/>
                        <a:t>GetInstance</a:t>
                      </a:r>
                      <a:r>
                        <a:rPr lang="en-GB" sz="1100" dirty="0"/>
                        <a:t>():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899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366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hayley jonas</dc:creator>
  <cp:lastModifiedBy>hayley jonas</cp:lastModifiedBy>
  <cp:revision>1</cp:revision>
  <dcterms:created xsi:type="dcterms:W3CDTF">2022-05-17T14:17:06Z</dcterms:created>
  <dcterms:modified xsi:type="dcterms:W3CDTF">2022-05-17T17:56:51Z</dcterms:modified>
</cp:coreProperties>
</file>