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0:37.58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316 96 7552,'2'12'3945,"2"16"-2840,0-2-1094,2 26 54,-1 0-1,-4 2 1,-1-1 0,-2-1 0,-4 1 0,-2-1-1,-8 31-64,3-40 156,13-42-169,-1 2-1,-1-1 0,1 1 1,0-2-1,-1 2 1,1-2-1,0 2 0,-1-2 1,0 2-1,0-2 1,1 1-1,-2-1 0,2 0 1,-2 1-1,-1 0 14,-9 1-154</inkml:trace>
  <inkml:trace contextRef="#ctx0" brushRef="#br0" timeOffset="375.712">5 168 8448,'-1'-3'357,"-1"0"0,2 1 0,-1-1-1,1 0 1,0 1 0,0-2 0,0 1 0,0 0 0,0 1 0,0-1 0,0-1 0,1 0-357,-1 3 59,2-1 0,-2 1-1,1 0 1,0-1 0,-1 1 0,2 1 0,-1-1 0,-1-1 0,1 1-1,1 0 1,-1 1 0,0-2 0,1 1 0,-1 1 0,0-1 0,1 1-1,-1-2 1,0 2 0,1-1 0,-1 1 0,0 0 0,1 0 0,-1-1-1,2 1 1,-2 0-59,20-3 91,1 2 1,-1 1-1,0 0 0,3 1-91,55 2 78,-28-9-113,45-10 35,-60 8-116,1 3-1,0 1 0,1 1 1,12 2 116,-7 8-400,-4 2-128</inkml:trace>
  <inkml:trace contextRef="#ctx0" brushRef="#br0" timeOffset="1138.469">416 6 6400,'-4'-5'4834,"9"6"-3098,15 10-1544,-16-6-203,1 1 0,-1-1 0,0 0 0,0 2-1,-1-2 1,1 2 0,-1 0 0,-1-1 0,1 0 0,0 4 11,17 72 326,-19-80-311,11 69 782,4 60-797,-13-93 317,-3 1-1,-2 0 1,0-1 0,-4 12-317,4-36 358,3-22-436,4-25-389,-2 22 319,12-34-124,-14 42 254,-1 1 1,1-1 0,1 0-1,-1 1 1,2 0 0,-2 0-1,0-1 1,2 2 0,-2-2-1,1 0 1,0 2 0,1 0 0,1-3 17,-3 4-4,-1 0 0,2 0 1,-1-2-1,-1 2 0,1 0 1,-1 0-1,2 0 0,-1 0 1,-1 0-1,1 0 0,1 0 0,-2 0 1,1 0-1,-1 0 0,1 2 1,1-2-1,-2 0 0,1 0 1,-1 1-1,1-1 0,1 0 1,-2 1-1,1-1 0,-1 0 1,1 2-1,-1-2 0,2 1 1,-2-1-1,0 1 0,1-1 1,-1 2-1,1-2 0,-1 1 1,0-1-1,0 1 0,2-1 1,-2 2-1,0-1 4,13 36 112,-12-31-79,13 51 369,-13-42-291,3-1 1,-1 1-1,2 0 1,3 10-112,-4-18-213</inkml:trace>
  <inkml:trace contextRef="#ctx0" brushRef="#br0" timeOffset="1720.024">714 560 7680,'0'0'120,"-1"1"0,1-1 0,0 0 0,0 0 0,-1 0 1,1 0-1,0 0 0,0 1 0,-2-1 0,2 0 0,0 0 0,0 0 0,0 0 1,-1 2-1,1-2 0,0 0 0,0 0 0,0 1 0,0-1 0,0 0 1,0 0-1,0 1 0,-1-1 0,1 0 0,0 0 0,0 2 0,0-2 0,0 0 1,0 1-1,0-1 0,0 0 0,0 0 0,0 1-120,9 9 1480,-6-9-1403,-1 0 1,1 1-1,-2-1 0,2 0 0,0 1 0,-1-1 0,1-1 0,1 1 0,0-1-77,-1 0 0,-2 0 0,0 0 0,1 0 0,0 0 0,0-1 0,-1 1 1,0 0-1,2-1 0,-2 1 0,1-2 0,-1 2 0,0-1 0,1 0 0,-1-1 0,0 2 0,1-1 0,-1 0 0,0-1 0,1 1 0,-1 0 0,0-3 23,2 1-1,-2 0 1,1 1 0,-1-2-1,0 1 1,1-1 0,-1 1-1,0-1 1,-1 2 0,2-4-23,-1 2 39,-1 2 1,0-2-1,1 0 0,-1 1 1,0-1-1,0 0 1,-1 1-1,1-1 1,-1 0-1,1 2 1,-2-2-1,1 1 1,0-1-1,-1 1 0,1-1 1,0 2-1,-1-1 1,0 0-1,0-1 1,0 2-1,-1-1-39,3 3-17,-1-1 0,-1 1-1,2-2 1,-1 2 0,1-1-1,-1 1 1,-1 0 0,2-1-1,-1 1 1,0 0 0,1-2-1,-2 2 1,1 0 0,0 0-1,1 0 1,-2 0 0,1 0-1,0 0 1,1 0-1,-2 0 1,1 0 0,1 0-1,-1 0 1,-1 0 0,1 0-1,1 2 1,-1-2 0,-1 0-1,1 1 18,0 0-8,-1 1-1,1-1 0,0 0 0,-1 1 0,1-1 0,0 2 1,-1-2-1,1 0 0,0 2 0,1-2 0,-2 2 0,1-2 0,1 3 9,-3 4 81,1 2 0,0-2 0,1 1-1,0 0 1,-1 1 0,2 0-81,2 12 21,0-2-1,1 1 1,1 0-21,-1-10-58,-1-2-1,1 1 1,1-1-1,-1 0 1,2 1 0,-1-1-1,3 3 59,-7-12-37,0 0 0,1 1 0,-1-1 0,0 0 0,0 2 0,0-2 0,1 0 0,-1 0 0,0 1 0,2-1 0,-2 0 0,0 1 0,0-1 0,1 0 0,-1 0 0,0 0 0,1 0 0,-1 2 0,2-2 0,-2 0 0,0 0 0,1 0 1,-1 0-1,0 0 0,1 0 0,-1 0 0,2 0 0,-2 0 0,0 0 0,1 0 0,-1 0 37,7-4-1280</inkml:trace>
  <inkml:trace contextRef="#ctx0" brushRef="#br0" timeOffset="2099.194">892 518 8576,'5'28'4302,"14"14"-3172,-3-8-973,-8-6-138,-4-6 372,-2-25-94,0-14 47,-1 6-288,0 0 0,2-1 0,-2 2 0,3-1 0,-1 0 0,1 1 0,0 0 0,5-8-56,1 0-688</inkml:trace>
  <inkml:trace contextRef="#ctx0" brushRef="#br0" timeOffset="2987.901">1076 480 8064,'17'44'5556,"-5"-14"-5155,-1 2-1,-2 0 0,0 7-400,22-135 213,-28 85-498,-3 7 167,1 2 0,-1-2 0,1 0 0,1 0 0,-1 1 0,0-1 0,1 0 0,-1 1 0,2-1 0,-2 2 0,2-1 1,-1-1-1,2-1 118,-2 6 16,-2-1 0,1 0 1,-1 0-1,1 0 0,1 0 1,-2 0-1,1 0 0,-1 1 1,1-1-1,-1 0 0,2 0 0,-2 2 1,1-2-1,-1 0 0,1 1 1,-1-1-1,2 1 0,-2-1 1,0 2-1,1-2 0,-1 1 1,1-1-1,-1 1 0,0 1-16,16 20 622,-13-18-435,5 10 240,17 22 342,-23-34-747,0 0 0,0 0 0,0 1 0,1-2 0,-2 2 0,2-2 0,0 1 0,-1 0 1,1 0-1,0-1 0,-1 0 0,2 1-22,-4-2-22,2 0 0,-1 0 1,-1 0-1,1 0 0,1 0 0,-1-2 1,-1 2-1,1 0 0,1 0 0,-2 0 1,1-1-1,0 1 0,-1 0 0,2-1 1,-1 1-1,-1-2 0,1 2 0,-1 0 1,2-1-1,-1 1 0,-1-1 0,1-1 1,-1 2-1,0-1 0,2 1 0,-2-1 1,0-1-1,1 2 0,-1-1 0,1 0 22,13-35-488,-12 28 530,1 0-78,9-23 29,-12 30-3,0-1-1,1 2 1,-1-1 0,2 0-1,-2-1 1,1 1 0,0 0-1,-1 1 1,2-2-1,-1 1 1,-1 0 0,1 1-1,1-2 1,-1 2 0,0-1-1,1 1 1,-2-1 0,1 1-1,2-2 11,-3 2-3,1 0 0,-1 0 0,1 2 0,-1-2 0,2 0 0,-2 0 0,1 0 0,-1 1 0,0-1 0,1 0 0,-1 0 0,2 1 0,-2-1 0,0 0 0,1 2 0,-1-2 0,0 1 0,1-1 0,-1 0 0,0 1 0,0-1 0,2 2 0,-2-2 0,0 1 0,0-1 3,8 20 11,-7-16 0,4 11 47,1-1-1,-1 0 1,2-1 0,1 0 0,-2-1 0,8 8-58,-6-10-240</inkml:trace>
  <inkml:trace contextRef="#ctx0" brushRef="#br0" timeOffset="3607.165">1580 554 7424,'-12'-12'5454,"12"11"-5447,0 1 0,-2-1 0,2 1 0,-1-2-1,1 2 1,0-1 0,-1 1 0,1-1 0,-2 1 0,2 0 0,-1-2 0,1 2 0,-1-1 0,-1 1 0,2 0-1,-1 0 1,1-1 0,-1 1-7,-1 0 25,1 1-1,0-1 1,-1 0-1,1 1 1,0-1 0,-1 2-1,1-1 1,0-1-1,-1 1 1,1-1-1,0 2 1,-1-1-1,1 0 1,1 1 0,-1-2-1,-1 1 1,2 0-1,-1 1 1,0-1-1,1 0 1,0 1-1,-2-1 1,2 0 0,-1 2-25,0 1 3,-2 1 0,2 1 0,-1-1 0,1 0 0,1 1 0,-1 0-3,1 0 72,0 0-1,0 1 0,1-2 0,-1 2 0,3 2-71,-3-7-3,0-1 0,1 2 0,-1-2-1,0 0 1,1 1 0,-1 0 0,2 0-1,-2-1 1,1 0 0,0 1 0,-1-1-1,2 0 1,-1 1 0,0-1 0,1 0-1,-1 1 1,0-1 0,1-1 0,-1 1-1,0 1 1,2-1 3,-2-1 13,1 0-1,-2 0 1,1 0-1,0-1 1,1 1 0,-1 0-1,0 0 1,-1-2-1,2 2 1,-1 0-1,0-1 1,-1 1-1,2-1 1,-1 1 0,-1-2-1,1 2 1,1-1-1,-2 1 1,1-1-1,-1-1 1,1 2-1,-1-1 1,2 0 0,-2 1-1,0-2 1,1 1-1,-1 0 1,0-1-1,1 2-12,11-34-230,-6-4 177,-6 30-2,1-1 1,-1 1-1,3 0 1,-2 0-1,3-7 55,13 63-10,-13-36 165,2-1 0,-1 1 0,0-1 1,3 1-156,-6-8-49,0-2 1,1 1-1,-2 1 1,2-1-1,0-1 1,-1 1-1,1 0 1,0-2-1,1 2 1,-2-1-1,1 0 0,1 0 1,-1 0-1,1-1 1,2 2 48,5-2-3061</inkml:trace>
  <inkml:trace contextRef="#ctx0" brushRef="#br0" timeOffset="3960.129">1749 137 8960,'-1'4'607,"1"1"-1,-2-1 1,2 0 0,-1 0 0,1 0 0,0 0 0,0 3-607,9 48 666,-3-26-316,14 123 327,-3 148-677,-16-283-101,-1-5 53</inkml:trace>
  <inkml:trace contextRef="#ctx0" brushRef="#br0" timeOffset="5876.418">2093 600 5888,'9'1'6515,"33"-5"-5820,-40 3-695,2 1 0,-1-2-1,0 1 1,1-2 0,-2 2-1,1 0 1,0-2 0,1 2 0,-2-2-1,1 0 1,-2 2 0,2-2-1,0 1 1,-1-1 0,0 0 0,0-1-1,0 2 1,-1-1 0,0-1-1,1 1 1,-1 1 0,0-2-1,1 1 1,-2-1 0,1 1 0,-1-1-1,1 0 1,-1 2 0,0-2-1,0 1 1,0-1 0,-1 0-1,1 1 1,-1-1 0,1 2 0,-2-4 0,1 6 7,1-1 1,0 1 0,0-1 0,-1 1 0,1-2-1,0 2 1,-2-1 0,2 1 0,0 0-1,-1-1 1,1 1 0,-1-2 0,1 2 0,-2 0-1,2-1 1,-1 1 0,1 0 0,-1 0 0,1-1-1,-2 1 1,2 0 0,-1 0 0,0 0 0,1 0-1,-2 0 1,2 0 0,-1 0 0,1 0 0,-1 0-1,-1 0 1,2 0 0,-1 0 0,1 0-1,-1 0 1,1 0 0,-2 1 0,1-1 0,1 0-1,-1 0 1,1 1 0,-2-1 0,2 2-8,-32 18-252,30-19 225,-9 8-24,3-3 70,0-1 0,1 2 0,-1-1 1,2 1-1,-6 6-19,10-10 30,1-2 0,0 2 0,-1 0 0,1-1 0,0 1 0,-1-2 0,2 2 0,-1 0 0,1-1 0,-1 1 0,1 0 0,0-1 0,0 1 0,0 0 0,0-1 0,0 1 0,0 0 0,0-1 0,1 1 0,-1 0 1,1-1-1,1 1 0,-1 0-30,2 6 40,1 0 0,1-1 0,-1 2 0,1-2 0,2 0 0,-2 0 0,2-2 1,1 4-41,-5-8-24,-2 1 1,0-2 0,2 2 0,0-2 0,-2 1 0,2-1 0,-1 2-1,1-2 1,0 0 0,-1-1 0,0 2 0,0-1 0,1 0 0,1-1-1,-1 2 1,-1-2 0,1 0 0,0 0 0,-1 1 0,1-1 0,0-1-1,-1 1 1,1 0 0,1 0 0,-1-2 0,-1 2 0,1-1 0,0 0-1,-1-1 1,1 1 23,13-8-602</inkml:trace>
  <inkml:trace contextRef="#ctx0" brushRef="#br0" timeOffset="6226.474">2258 469 8320,'0'1'208,"0"1"1,0-1-1,0-1 1,-1 1-1,1 1 0,0-1 1,0 0-1,0-1 1,0 2-1,0-1 1,1 0-1,-1 1 1,0-1-1,0-1 1,0 1-1,2 1 1,-2-1-1,0-1 0,1 1 1,-1 1-1,1-1-208,14 23 652,21 17-260,1-1 0,19 14-392,-52-50 42,0 0-83,0 0 0,2 0 0,-2 0 0,1 0 0,0 0 0,1-2 0,-1 2 0,0-1 0,1 0 0,3-1 41,-4-2-261</inkml:trace>
  <inkml:trace contextRef="#ctx0" brushRef="#br0" timeOffset="6610.375">2421 456 7552,'-4'17'5426,"-3"2"-5363,-1-2 0,-8 16-63,-9 3 442,-28 34-442,17-24 134,6-7-748,20-26-36</inkml:trace>
  <inkml:trace contextRef="#ctx0" brushRef="#br0" timeOffset="6960.64">2557 484 5888,'0'74'5799,"3"6"-4837,-6-1-1,-8 49-961,7-104-288,-2-7-138</inkml:trace>
  <inkml:trace contextRef="#ctx0" brushRef="#br0" timeOffset="7322.933">2568 456 8320,'1'-2'184,"-1"1"1,1 0-1,1-1 1,-1 1-1,-1 1 1,1-1-1,1-1 1,-1 2-1,0-1 1,1 0-1,-1 1 1,0-2-1,1 2 1,-1 0-1,0-1 1,1 1-1,-1 0 1,0-1-1,1 1 1,-1 0-1,0 0 1,2 0-185,0 0 117,1 0 0,0 1 0,0-1 0,0 1 0,0-1 0,0 2 0,0-1 0,-2 0 0,2 1-117,4 2 27,2 1 0,-2-1 0,0 1 0,0 1 0,-2-1 0,2 2 0,0 1-27,-4-4 39,0 0 1,-1 0 0,1 0-1,-1 1 1,-1-1-1,1 1 1,0 1 0,-1-1-1,2 4-39,-4-7 35,2-1 0,-2 2-1,0-2 1,0 2 0,0-2-1,0 0 1,0 2 0,0-2-1,0 1 1,0 0 0,0 0 0,-2 0-1,2 0 1,-1-1 0,1 2-1,-1-2 1,1 0 0,-2 1-1,1-1 1,1 2 0,-1-2 0,-1 0-1,1 1 1,0-1 0,-1 0-1,1 1 1,0-1 0,-1 0 0,1-1-1,-2 2-34,-5 3 32,0-2-1,0 1 0,0-2 1,0 2-1,0-2 0,0 0 1,-2 0-32,-16 4-1078,16-2 38</inkml:trace>
  <inkml:trace contextRef="#ctx0" brushRef="#br0" timeOffset="7789.951">2861 462 8064,'-8'7'4003,"-3"6"-2705,-5 3-1287,8-9-12,0 1 1,0 0-1,2 0 1,-1 1-1,0-1 1,-2 6 0,8-12-4,-1 0 0,1 0 0,0 0 1,1 0-1,-2 1 0,1-2 0,1 2 0,-1 0 0,1-2 0,-2 2 0,2-1 1,0 1-1,0 0 0,0-1 0,0 0 0,0 0 0,0 1 0,0 0 0,2-1 1,-2 0-1,0 0 0,1 1 0,0 0 0,-1-2 0,2 2 0,-1-2 0,0 2 1,1-2-1,-1 2 0,0-2 0,3 3 4,-4-4 1,0 1 0,2-1 1,-1 2-1,-1-2 0,1 1 0,-1-1 1,2 1-1,-2-1 0,1 0 0,0 2 1,-1-2-1,2 0 0,-1 0 0,-1 1 0,1-1 1,1 0-1,-1 0 0,-1 0 0,1 0 1,1 0-1,-2 0 0,1 0 0,0 0 1,1 0-1,-2 0 0,1-1-1,0 1 0,1-2-1,0 1 1,0 1 0,-1-1-1,0-1 1,1 1 0,-1 0 0,0-1-1,1 1 1,-1 0 0,-1-1-1,1 1 1,1-2 0,3-6 3,-1 0 1,1-1-1,-1 0 1,0-6-4,-1 12 17,-3 1-17,8-18 0,-8 19 0,0 2 0,0 0 0,0-1 0,0 1 0,0-1 0,1 1 0,-1-2 0,0 2 0,0-1 0,2 1 0,-2 0 0,0-1 0,1 1 0,-1-2 0,0 2 0,1 0 0,-1-1 0,2 1 0,-2 0 0,0 0 0,1-1 0,-1 1 0,1 0 0,1 1-24,-2 2 1,1-2-1,0 2 1,-1-1 0,2 0-1,-2 0 1,0 1 0,0-2-1,1 2 1,-1 0 0,0-2-1,0 2 24,0 3 83,1 5-96,1 0 0,-1 1 0,2-2 0,-1 1 1,2 0-1,0-1 0,4 10 13,-2-13-320</inkml:trace>
  <inkml:trace contextRef="#ctx0" brushRef="#br0" timeOffset="8193.832">2980 500 6656,'0'8'5208,"5"14"-3979,-2-14-1058,7 23 1231,12 21-1402,-22-52 0,0 1 1,0-1-1,0 2 0,0-2 0,1 1 0,-1-1 1,0 1-1,0-1 0,0 0 0,1 2 1,-1-2-1,0 1 0,2-1 0,-2 0 0,0 1 1,1-1-1,-1 0 0,0 2 0,1-2 0,-1 0 1,2 0-1,-2 1 0,1-1 0,-1 0 0,0 0 1,1 0-1,-1 1 0,2-1 0,-2 0 0,1 0 1,-1 0-1,1 0 0,-1 0 0,2 0 1,-2 0-1,1 0 0,-1 0 0,1 0 0,-1-1 1,2 1-1,-2 0 0,0 0 0,1 0 0,-1-1 1,1 1-1,-1 0 0,2 0 0,-2-2 0,0 2 1,1 0-1,-1-1 0,0 1 0,1 0 1,-1-1-1,0 1 0,2-2 0,2-3 16,0-2 1,0 1-1,0-1 1,2-6-17,-2 5-88,-2 5 53,2-5 29,0 1-1,0 1 1,1-1-1,-1 0 1,1 2-1,3-4 7,-8 9 2,2-2 0,-1 1 0,-1 1 0,1 0 0,1-1 0,-2 1 0,1-2 0,0 2 1,1 0-1,-2-1 0,1 1 0,0 0 0,1 0 0,-1 0 0,-1 0 0,1-1 0,1 1 0,-1 0 0,0 0 0,1 1-2,-1-1-12,0 1 0,1-1 0,-1 2 0,0-2-1,2 1 1,-2 0 0,-1-1 0,2 2 0,-1-1 0,0 0 0,1 1 0,-1-1 0,0 0-1,-1 1 1,2-1 0,-2 0 0,1 1 0,0-1 12,13 28 158,-10-19-247,0-2 0,1 1-1,0-1 1,1 0 0,0 3 89,1-5-517</inkml:trace>
  <inkml:trace contextRef="#ctx0" brushRef="#br0" timeOffset="8638.464">3369 433 7424,'-3'-1'291,"1"1"-1,-2 0 1,1 1 0,0-1-1,1 0 1,-1 1 0,0-1 0,-1 2-1,2-2 1,-1 1 0,0 0-1,1 1 1,-1-1 0,2 0 0,-2 2-1,0-2 1,1 1 0,0 0 0,0 0-1,-1 0 1,0 1-291,-5 8 153,-1-2 1,1 2-1,-7 11-153,11-16 48,0-1-25,2 0 0,-2 1 0,1 0 0,-1 0-1,1 0 1,2 0 0,-2 2-23,3-7-2,0 0 1,-1 1 0,1-1-1,0 2 1,0-2 0,0 0-1,1 1 1,-1-1-1,0 0 1,0 1 0,0-1-1,2 0 1,-2 1 0,1-1-1,-1 0 1,1 1 0,-1-1-1,2 0 1,-2 1-1,1-2 1,0 1 0,1 0-1,-2 1 1,1-2 0,0 1-1,1 0 1,-1-1-1,0 2 1,1-2 0,-1 1-1,0-1 1,1 1 0,-1-1-1,0 0 1,2 2 1,20 4 166,19 9 24,-39-14-157,0 1 0,-1-1 0,0 0 0,0 1 0,0-1-1,0 0 1,0 1 0,0 0 0,0 0 0,0 0-1,0 0 1,-1 0 0,0 0 0,2 2-33,-3-3 3,1 2 1,-1-2-1,0 2 0,0-2 1,0 0-1,0 2 1,0-2-1,0 2 0,0-2 1,0 2-1,-1-2 1,1 1-1,-1 0 0,1 0 1,-2-1-1,2 2 1,-1-2-1,0 0 0,1 1 1,-2 0-1,1 0 1,0-1-1,-1 0 0,1 1 1,0-1-4,-7 7-46,1-1 0,-1 1 0,-7 2 46,10-6-12,0 2-77,-2-2-1,2 1 1,-2-1-1,0 0 1,-1 0 0,2 0-1,-1-1 1,-1-1 0,-3 2 89,6-4-582,1-2-164</inkml:trace>
  <inkml:trace contextRef="#ctx0" brushRef="#br0" timeOffset="9005.553">3452 586 8960,'-8'8'3424,"5"-1"-2656,2 4 64,-2-5-192,2 2-416,-1 3-128,2 4-64,0 1 32,2 1-32,-1-1-160,2-3-64,-3-3-352,1-4-96</inkml:trace>
  <inkml:trace contextRef="#ctx0" brushRef="#br0" timeOffset="9006.553">3426 406 8064,'-5'-10'3072,"5"7"-2400,1-2-384,-1 3-288</inkml:trace>
  <inkml:trace contextRef="#ctx0" brushRef="#br0" timeOffset="9579.33">3609 574 8320,'7'-1'4805,"2"0"-4605,-14 6-91,-5 2-118,0-1 0,0 2 0,2-1 0,-1 1 0,-6 8 9,13-13 28,0-1 1,0 2-1,0-1 1,1 0-1,-2-1 1,2 2-1,0-1 1,-1 1-1,2-1 1,-1 1-1,1-2 1,-1 2-1,1 0 1,0-1-1,0 1 1,0 0-1,0-1 1,0 1-1,1-2 1,-1 2-1,1 0 1,-1-1-29,2 0 6,-2-2 1,0 0 0,1 1 0,-1-1 0,1 0 0,-1 1-1,2-1 1,-2 0 0,1 1 0,0-1 0,-1 0-1,2 1 1,-1-2 0,0 1 0,1 0 0,-1 1 0,0-2-1,1 1 1,-1-1 0,0 1 0,1-1 0,-1 2 0,2-1-7,-1-1 20,1 0 1,0 0 0,-1 1 0,1-1 0,0-1 0,-1 1 0,1 0 0,0 0 0,-1-1 0,1 1 0,0-2 0,-2 1 0,3 0-21,1-1 36,1 0 0,0-2 0,0 1 1,-1-1-1,0 1 0,-1-1 0,2 0 0,-1 0 0,-1-1 0,0 1 0,3-4-36,-6 5-44,0-1-1,1 2 1,-1-1 0,-1-1-1,1 1 1,-1-1-1,2 2 1,-2-2 0,0 0-1,0 1 1,0-1-1,0 1 1,0-1 0,0 2-1,-2-2 1,1 1-1,1-1 1,-1 1 44,-2-3-19,2-1 0,-2 2 0,0-1 0,1 0 0,-2 0 0,1 1 0,-1 0 0,0-1 0,0 1 19,3 4-36,-1-1 0,1 2 1,0-1-1,1 0 1,-2 1-1,1-2 1,0 2-1,-1-1 1,1 1-1,0 0 0,-1-1 1,1 1-1,0 0 1,-1 0-1,1-2 1,0 2-1,-1 0 1,1 0-1,0 0 0,-1 0 1,0 0 35,-10 2-741</inkml:trace>
  <inkml:trace contextRef="#ctx0" brushRef="#br0" timeOffset="10062.012">3766 572 8320,'6'6'1126,"-2"1"0,1 0 1,-1 1-1,-1-2 1,1 4-1127,2 16 155,-3-15 37,1 1 0,-1 0-1,5 5-191,-8-17 6,0 2 0,0-2 0,0 0 0,0 0 0,0 1 0,0-1 0,1 0-1,-1 0 1,0 1 0,0-1 0,0 0 0,1 0 0,-1 0 0,0 2 0,0-2 0,0 0 0,2 0 0,-2 0-1,0 0 1,1 1 0,-1-1 0,0 0 0,0 0 0,1 0 0,-1 0 0,0 0 0,2 0 0,-2 0-1,0 0 1,0 0 0,1 0 0,-1 0 0,0 0 0,1 0 0,-1 0 0,0 0 0,0 0 0,2 0 0,-2-1-1,0 1 1,0 0 0,1 0 0,-1 0 0,0 0 0,0-2 0,1 2 0,-1 0 0,0 0 0,0 0 0,0-1-1,2 1 1,-2 0 0,0 0 0,0-1 0,0 1-6,16-24-167,-14 20 111,5-7 16,0 0 0,1 1 0,-2 0 0,4 1 1,-2 0-1,10-9 40,-16 17 26,0 0 0,0-1 0,0 1 0,1 0 0,-2-1 0,2 1 0,0 1 0,-1-1 0,1-1 0,-2 2 0,2 0 0,0-1 0,-1 1 0,1 0 0,0 0 0,-1 0-26,1 0 18,0 1 1,-1-1-1,1 2 1,-2-1-1,2 0 1,0-1-1,-1 2 1,0-1-1,0 2 0,0-2 1,0 0-1,0 1 1,0 0-1,0 0 1,-1 0-1,2 0 1,-2 0-1,0 0 1,1 0-19,2 6 26,0-1 1,0 1-1,0 0 1,-2 0-1,2 4-26,-2-4-75,0-1-1,1 1 1,1-2-1,-1 2 1,1-1 0,1 1 75,8 5-432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3:22.80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157 299 6016,'0'-2'204,"0"1"0,-1 0 0,1-1 0,-2 1 0,1 0 0,1-1 0,-1 1 0,-1 0 0,1-1 0,1 2 0,-1-1 0,-1 0 0,1-1 0,0 2 0,-1-1 0,1 1 0,0-1 1,-1 1-1,1-2 0,0 2 0,-1 0 0,0-1 0,0 1 0,0 0-204,-1 0 52,-1 1 0,1 1 0,-1-1 0,2 0 1,-1 1-1,0-1 0,-1 0 0,2 2 0,-1-2 0,-1 3-52,-5 3 43,-1 0 0,1-1 1,1 2-1,0 0 0,0 0 0,1 2 0,-1-2 0,-4 10-43,11-15 33,-2 1-1,2-1 1,0-1 0,-1 2 0,1-1 0,0 1-1,1 0 1,-2-1 0,2 1 0,-1 0 0,1-2 0,0 2-1,0 0 1,0 0 0,0-1 0,1 1 0,-1 0-1,2-1 1,-2 1 0,1-2 0,0 2 0,1 0-1,-1-1 1,2 0 0,-2 1 0,2-2 0,-2 1-1,2 0 1,1 2-33,-3-4 12,0 1-1,1-1 1,-1 0-1,0 1 1,1-1-1,-1 0 0,2-1 1,-2 2-1,0-1 1,2 0-1,-2-1 1,1 2-1,0-2 1,0 0-1,-1 1 0,2-1 1,-2 0-1,2 0 1,-2 0-1,2 0 1,-2 0-12,3 0-9,0-1 1,0 1 0,-1-2 0,1 1 0,0 0-1,-2-1 1,2 1 0,-1-2 0,1 2 0,1-3 8,5-3-79,-2 1 1,0-2 0,0 0 0,-2 0-1,2 0 1,-1 0 0,1-6 78,1-2-573,-1 0-1,-1 0 1,0 0-1,-2-1 1,0 0-1,-1-1 1,-1 1 0,0 0-1,-1-18 574,0 16 419,-2 2 0,-2-2 0,1-6-419,-6 9 2114,7 16-2071,0-1 1,0 1-1,0 0 1,0 0-1,0 0 1,-1 0 0,1-2-1,0 2 1,0 0-1,0 0 1,-1 0-1,1 0 1,0 0-1,0 0 1,0 0 0,-2 0-1,2 0 1,0 0-1,0 0 1,-1 0-1,1 0 1,0 0-1,0 0 1,0 0-1,-1 0 1,1 0 0,0 0-1,0 0 1,-2 0-1,2 0 1,0 0-44,-1 2 57,0-1 0,-1-1 0,1 1 0,0 1 0,1-1 0,-2 0-1,1 1 1,0-1 0,1 0 0,-2 1 0,2-1 0,-1 0 0,1 2 0,-1-2 0,1 1 0,0-1 0,0 2-57,-10 34 36,4 0 0,0 1-1,4-1 1,0 2 0,2-2 0,2 2 0,2 9-36,0-28-251,0-6-10</inkml:trace>
  <inkml:trace contextRef="#ctx0" brushRef="#br0" timeOffset="424.9">286 329 4224,'-2'3'667,"-2"1"-1,1 0 1,0-1 0,1 1-1,-1 0 1,2 0 0,-2 0-1,0 4-666,-10 37 1728,13-42-1677,0 1 1,0 0-1,0-2 1,0 2-1,0 0 0,1 0 1,-1-1-1,2 1 1,-1 0-1,-1-1 0,1 1 1,2-2-1,-2 2 1,1-1-1,0 0 0,0 1 1,0-2-1,0 1 1,0 0-1,1-1 0,0 1 1,-1 0-1,1-2 0,1 2 1,-1-2-1,1 2-51,-2-1 25,2 0 0,-1-1 0,0 0-1,1 2 1,-2-3 0,2 1 0,-1 1-1,1-2 1,0 1 0,-1-1 0,1 1 0,0-1-1,-2 0 1,2 0 0,0-1 0,-1 1-1,1 0 1,-1-1 0,1-1 0,0 1 0,-2 1-1,1-1 1,1-2 0,-1 2 0,1-1-1,-2 0 1,1 0-25,2-2 40,-1 0 0,0 0 0,0 0 0,-1-1 0,1 1 0,-1-1 0,1 1 0,-2-2 0,1 1 0,0 0 0,-2-1 0,2 1 0,-2 0 0,0-1 0,1-3-40,-1 6-5,-1 1 1,0-1-1,0 2 0,0-2 1,0 0-1,0 1 0,0-1 1,-1 0-1,1 1 0,-2-1 1,2 0-1,-1 2 1,0-2-1,1 1 0,-2-1 1,1 2-1,0-2 0,-1 2 1,1-2-1,-2 2 0,2-2 1,0 2-1,-2-2 1,2 2-1,-2-1 0,2 1 1,-2 0-1,0-1 0,2 1 1,-2 0-1,1-1 0,-1 2 1,2-1-1,-2 1 1,-1-1 4,-15-3-166,1 1-52</inkml:trace>
  <inkml:trace contextRef="#ctx0" brushRef="#br0" timeOffset="1516.939">760 127 4736,'-2'4'489,"1"1"0,-2-1 0,2 0 0,1 1 1,-1-1-1,-1 2 0,2-2 0,0 0 0,-1 1 0,1-1 1,1 5-490,-1 10 635,-13 282 1466,12-283-2118,1-18 22,0 0 0,0 0 0,0 0 0,0 0 0,0 0 0,0 0 0,0 0 0,0 0 0,0 0 0,0 0 0,0 0 0,-2 0-1,2 0 1,0 0 0,0 0 0,0 1 0,0-1 0,0 0 0,0 0 0,0 0 0,0 0 0,0 0 0,0 0 0,0 0 0,0 0-1,0 0 1,0 0 0,-1 0 0,1 0 0,0 0 0,0 0 0,0 0 0,0 0 0,0 0 0,0 0 0,0 0 0,0 0-1,0-1 1,0 1 0,0 0 0,0 0 0,0 0 0,-1 0 0,1 0 0,0 0 0,0 0 0,0 0 0,0 0 0,0 0 0,0 0-1,0 0 1,0 0 0,0 0 0,0 0 0,0 0 0,0 0 0,0-2 0,0 2 0,0 0 0,0 0 0,0 0-5,-11-25 621,7 16-710,-17-35 243,14 34-135,2-2-1,-1 2 1,2-1 0,0-1 0,0 0 0,-1-7-19,5 18-6,0 1 0,0-1 1,1 1-1,-1-2 1,0 1-1,0 1 1,0-1-1,0-1 1,2 2-1,-2-1 1,0 1-1,0-1 0,1 1 1,-1-2-1,1 2 1,-1-1-1,0 1 1,2-1-1,-2 1 1,1-2-1,-1 2 1,1 0-1,-1-1 0,2 1 1,-2 0-1,1-1 1,0 1-1,-1 0 1,2 0-1,-2 0 1,1-2-1,0 2 1,-1 0-1,2 0 0,-1 0 1,-1 0-1,1 0 1,1 0 5,40 2-35,-34-2 41,4 1-9,36 2-442,36-5 445,-62 0-256</inkml:trace>
  <inkml:trace contextRef="#ctx0" brushRef="#br0" timeOffset="2080.283">832 0 3072,'1'8'852,"-1"-1"1,1-1 0,1 1-1,0 0 1,1-1-1,-2 0 1,2 0-1,2 4-852,-1-2 439,0 1 0,-1 0 0,0 1 0,1 2-439,2 41 466,0-1 1,-4 5-467,1-7 888,1-1 0,7 27-888,-11-75 16,0 1-1,0-1 1,1 0 0,-1 1 0,0-1-1,1 0 1,-1 1 0,0-1 0,2 0 0,-2 1-1,1-1 1,-1-1 0,1 1 0,1 1-1,-1-1-15,-1-1 9,0 0-1,1 0 0,-1 0 1,0 0-1,0 0 0,2 1 1,-2-1-1,0 0 1,1 0-1,-1-1 0,0 1 1,0 0-1,1 0 0,-1 0 1,0 0-1,0 0 0,2 0 1,-2 0-1,0 0 1,1 0-1,-1-1 0,0 1 1,0 0-1,0 0 0,1 0 1,-1-2-1,0 2 0,0 0 1,0 0-1,2 0 1,-2-1-1,0 1-8,4-7-29,0 2 0,0-2 0,-2 1 0,4-8 29,-1 4-489,6-17-163,-10 22 596,2-1 1,-1 1-1,0 0 1,0 1 0,1-2-1,1 1 1,-1 0 55,-2 5-1,-1 0 1,0 0-1,0 0 1,0 0 0,0 0-1,0 0 1,0 0-1,0 0 1,0 0 0,0 0-1,0 0 1,0 0-1,0 0 1,1 0 0,-1 0-1,0 0 1,0 0 0,0 0-1,0 0 1,0 0-1,0 0 1,0 0 0,0 0-1,0 0 1,0 0-1,0 0 1,2 0 0,-2 0-1,0 0 1,0 0-1,0 0 1,0 0 0,0 0-1,0 0 1,0 0-1,0 0 1,0 0 0,0 0-1,0 0 1,0 0 0,0 0-1,0 1 1,1-1-1,-1 0 1,0 0 0,0 0-1,0 0 1,0 0-1,0 0 1,0 0 0,0 0 0,3 11 104,1 9 100,-2 9 43,-3-20-203,2-1-1,-1 2 1,2-1 0,-1-1 0,2 1-1,-2 1 1,2-2 0,2 4-44,-5-12 1,0 1 0,0-1 0,0 0 0,0 0 0,1 1 0,-1-1 0,0 0 0,0 2 0,0-2-1,2 0 1,-2 0 0,0 0 0,1 1 0,-1-1 0,0 0 0,1 0 0,-1 0 0,0 0 0,0 1 0,2-1 0,-2 0 0,1 0 0,-1 0 0,0 0 0,1 0 0,-1 0 0,0 0 0,2 0 0,-2 0 0,0 0 0,1 0 0,-1 0 0,0 0-1,1 0 1,-1-1 0,0 1 0,2 0 0,-2 0 0,0 0 0,1 0 0,-1-1 0,0 1 0,0 0 0,1 0 0,-1-2 0,0 2 0,0 0 0,2 0 0,-2-1 0,0 1 0,0 0 0,0-1 0,0 1-1,21-28-270,-16 18-7,7-6-304</inkml:trace>
  <inkml:trace contextRef="#ctx0" brushRef="#br0" timeOffset="2434.85">1125 356 1792,'0'-3'768,"1"3"-576,-1 0 2400,0 0 1056,2 3-1728,2 2-736,-2-1-832,2 2-224,-1 3-64,0 0 32,-1 3 64,1 2-64,-2-1-64,1 2 64,0-2 64,-2 0-352,0-2-160</inkml:trace>
  <inkml:trace contextRef="#ctx0" brushRef="#br0" timeOffset="2772.69">1066 203 7296,'-5'-20'2816,"5"18"-2208,4 4-96,-3 0-128,2 4-992,0-1-384</inkml:trace>
  <inkml:trace contextRef="#ctx0" brushRef="#br0" timeOffset="3102.29">1282 317 6272,'-1'-1'152,"0"1"1,-1-1-1,0-1 1,0 2-1,1-1 1,0 1-1,-2-1 1,2 1-1,-1 0 1,1-2-1,-2 2 0,2 0 1,0 0-1,-2 0 1,2 0-1,-1 0 1,0 0-1,0 2 1,1-2-1,-2 0 1,2 0-1,0 1 1,-1-1-1,0 1 1,0 1-1,1-2 1,0 1-1,-1 0 1,1-1-1,0 2 0,-1-1 1,1 0-1,-2 2-152,2-2 23,0 1 0,-1-1-1,1-1 1,1 1 0,-1 1-1,-1-1 1,2 0 0,-1 2-1,0-2 1,1 1 0,-2-1-1,2 0 1,0 1 0,-1-1 0,1 2-1,0-2 1,0 0 0,-1 1-1,1 0 1,0 0 0,0-1-1,1 0 1,-1 2 0,0-2-1,0 1 1,1-1 0,-1 0-1,0 2 1,2-2 0,-2 1-1,1-1 1,0 0 0,-1 1-1,2-1 1,-1 0 0,0 1-1,-1-1 1,3 0-23,26 25 538,15 14-498,-41-38-28,0 2 1,-1-1 0,1 1 0,0 0-1,-1-1 1,0 1 0,-1 0 0,2 0-1,-2 0 1,0 0 0,1 0 0,-2 1-13,1-4 14,-1 1 0,-1-1 0,1 2 1,0-2-1,0 0 0,0 1 0,-2-1 0,2 2 1,-1-2-1,1 0 0,-1 1 0,1-1 1,-2 0-1,1 1 0,1-1 0,-1 0 1,-1 1-1,1-1 0,0 0 0,-1 1 0,1-1 1,0-1-1,-1 1 0,1 1 0,0-2 1,-2 1-15,-2 3 29,-2-1 0,2-1 0,-2 1 0,0 0 0,1-2 0,-1 0-29,-1-1-272,3-4-128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2:34.83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52 0 1152,'-12'37'5281,"2"1"-1,2 2-5280,0 9 2168,0 18-2168,3 28-1353,5 46 1353,1-116-432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2:35.25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 1 6784,'-3'12'2528,"3"-9"-1952,-2 6 544,2-5 96,0 1-640,0 2-224,0 2-224,0 2-32,2 0-64,-2-1-288,0 1-96,0-4-1792,0-3-736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2:35.59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 46 7040,'-2'-15'2624,"1"9"-2048,1-2 832,0 7 288,0 0-736,1-1-256,1 1-672,-2-1-256,1-2 96,1 1-448,3 1-160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2:35.92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7 7936,'0'0'126,"0"0"0,0-1 1,0 1-1,0 0 0,0 0 0,0 0 1,0-1-1,0 1 0,0 0 1,1 0-1,-1-1 0,0 1 0,0 0 1,0 0-1,0-1 0,0 1 1,0 0-1,1 0 0,-1 0 1,0 0-1,0-1 0,0 1 0,1 0 1,-1 0-1,0 0 0,0 0 1,0 0-1,1-1 0,-1 1 0,0 0 1,0 0-1,1 0 0,-1 0 1,0 0-1,0 0-126,12 1 946,10 9-1118,-18-7 173,0 0 1,-1 0-1,0 0 0,1 1 0,-1-1 0,-1 1 1,1 0-1,0 0 0,-1 0 0,0 0 0,0 2-1,1-2 7,-1 1-1,0-1 1,1 0-1,0 1 0,0-1 1,0-1-1,1 1 0,2 2-6,-5-5-12,-1-1 0,1 1 0,0-1 0,0 0 0,0 1 0,0-1 0,-1 0-1,1 0 1,0 1 0,0-1 0,0 0 0,0 0 0,0 0 0,0 0 0,0 0 0,-1 0 0,1 0-1,0-1 1,0 1 0,0 0 0,0 0 0,0-1 0,-1 1 0,1 0 0,0-1 0,0 1 0,0-1-1,-1 1 1,1-1 0,0 1 0,-1-1 0,1 0 0,0 1 0,-1-1 0,1 0 0,-1 0 0,1 1-1,-1-1 1,1-1 12,20-37-836,-17 30 672,-2 4 297,1 0 0,-1 0 0,1 0 0,1 1 0,-1-1 0,2-1-133,-5 6 19,0 0 0,1-1 1,-1 1-1,0 0 0,1-1 1,-1 1-1,0 0 0,1 0 1,-1 0-1,0-1 0,1 1 0,-1 0 1,1 0-1,-1 0 0,0 0 1,1 0-1,-1-1 0,1 1 1,-1 0-1,1 0 0,-1 0 1,0 0-1,1 0 0,-1 0 1,1 1-1,-1-1 0,0 0 1,1 0-1,-1 0 0,1 0-19,0 1 18,0 0 0,0 1-1,0-1 1,-1 0 0,1 0 0,0 0-1,-1 1 1,1-1 0,0 0-1,-1 0 1,0 1 0,1-1 0,-1 1-1,0-1 1,0 1-18,8 36-816,-4-26 171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2:36.62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150 1 8192,'-5'4'948,"1"0"0,0 1 0,0-1 0,0 1 0,-1 2-948,0 1-11,0 0 1,1 0-1,0 0 1,0 1-1,1 0 1,0 0-1,0 0 1,0 8 10,2-15-15,1 0 1,0 1 0,0-1 0,0 1 0,0-1-1,0 0 1,1 1 0,-1-1 0,1 0-1,-1 1 1,1-1 0,0 0 0,0 0 0,0 1 14,-1-3-4,0 0 1,0 1-1,1-1 1,-1 0-1,0 0 1,0 1-1,0-1 1,1 0-1,-1 0 1,0 0-1,0 1 0,1-1 1,-1 0-1,0 0 1,1 0-1,-1 0 1,0 0-1,1 0 1,-1 1-1,0-1 1,0 0-1,1 0 1,-1 0-1,0 0 1,1 0-1,-1 0 1,0 0-1,1 0 1,-1 0-1,0-1 1,1 1-1,-1 0 1,0 0 3,1-1 1,1 1 0,-1-1-1,0 0 1,0 0 0,0 0 0,0 0 0,0 0-1,-1 0 1,1-1 0,0 1 0,0 0 0,-1 0 0,1-1-1,5-11 7,-2 1 1,1-1-1,-2 0 1,0-1 0,0 1-1,-1 0 1,-1-2-8,3-13-331,-4 28 333,0 0-1,0 0 0,0 0 1,1 0-1,-1 0 0,0 0 0,0 0 1,0 0-1,0 0 0,0 0 1,0 1-1,0-1 0,0 0 1,0 0-1,0 0 0,0 0 1,1 0-1,-1 0 0,0 0 0,0 0 1,0 0-1,0 0 0,0 0 1,0 0-1,0 0 0,0 0 1,0 0-1,0 0 0,1 0 1,-1 0-1,0 0 0,0-1 0,0 1 1,0 0-1,0 0 0,0 0 1,0 0-1,0 0 0,0 0 1,0 0-1,0 0 0,0 0 1,1 0-1,-1 0 0,0 0 0,0 0 1,0 0-1,0-1 0,0 1 1,0 0-1,0 0 0,0 0 1,0 0-1,0 0 0,0 0 1,0 0-1,0 0 0,0 0 0,0 0 1,0-1-1,0 1 0,0 0 1,0 0-2,5 12 44,4 17 27,3 47-50,1 46-21,-11-87-150,-2 0-1,-1 0 0,-1 1 0,-6 22 151,7-53 13,0 1 0,-1-1 0,1 0 0,-1 0 0,0 0 0,0 0 0,-1 0 0,0 0 0,1 0 0,-2-1 0,1 1 0,0-1 0,-1 0 0,0 0 0,-3 3-13,4-5 33,0 0 1,-1-1-1,1 1 1,0 0-1,-1-1 1,1 0 0,-1 0-1,0 0 1,1 0-1,-1-1 1,0 1-1,1-1 1,-1 0-1,0 0 1,1 0-1,-1 0 1,0-1-1,1 0 1,-1 0-1,0 0 1,1 0-1,-1 0 1,-1-2-34,2 2 23,0-1 1,0 1 0,0-1-1,0 0 1,0 0-1,0 0 1,0-1 0,1 1-1,-1 0 1,1-1 0,0 0-1,0 0 1,0 0-1,0 0 1,0 0 0,1 0-1,-1 0 1,1 0 0,0-1-1,0 1 1,0 0 0,0-1-1,1 1 1,-1-4-24,1 2 61,0 0 0,0 0-1,0 0 1,1 0 0,0 0 0,0 0 0,0 0 0,0 0 0,1 0 0,0 0 0,0 1-1,0-1 1,1 1 0,-1-1 0,1 1 0,3-4-61,9-7-107,1 0 1,1 1-1,0 1 1,15-9 106,-20 13-267,17-12-437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2:41.88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25 3712,'6'-23'5544,"-6"23"-5503,0 0-1,0 0 1,0 0 0,0 0 0,0-1-1,0 1 1,0 0 0,0 0 0,0 0-1,0 0 1,1 0 0,-1 0 0,0 0-1,0 0 1,0 0 0,0 0 0,0 0-1,0 0 1,0 0 0,0 0 0,0 0-1,0 0 1,0 0 0,0 0 0,1 0-1,-1 0 1,0 0 0,0 0 0,0 0-1,0 0 1,0 0 0,0 0 0,0 0-1,0 0 1,0 0 0,0 0 0,0 0-1,1 0 1,-1 0 0,0 0 0,0 0-1,0 0 1,0 0 0,0 0-1,0 0 1,0 0 0,0 0 0,0 0-1,0 0 1,0 0 0,0 1 0,0-1-1,0 0 1,0 0 0,0 0 0,0 0-1,0 0 1,0 0 0,1 0 0,-1 0-41,4 14 112,4 51 500,-2 1-1,-3 0 1,-4 42-612,0-66 106,-9 146 89,-1 7-363,11-204-365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2:42.52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37 42 1664,'-2'1'684,"0"1"1,-1 0-1,1-1 0,0 1 1,0 0-1,0 0 1,0 0-1,0 1 0,0-1 1,0 0-1,1 1 1,-1-1-1,1 1 0,0 0 1,-1 1-685,0 1 226,1 0 1,0 0 0,0 1-1,0-1 1,0 0 0,1 0-1,0 0 1,0 0 0,1 2-227,-1-3-45,0 0 1,1 1-1,-1-1 0,1 0 1,0 0-1,1 0 1,-1 0-1,1 0 0,-1 0 1,1 0-1,0-1 0,1 1 1,-1 0-1,1-1 1,-1 0-1,1 0 0,0 0 1,0 0-1,1 0 0,-1 0 1,0-1-1,1 0 1,0 1 44,1-2 27,-1 1 0,0-1 0,1 0 1,-1 0-1,1-1 0,-1 1 0,1-1 1,-1 0-1,1 0 0,0 0 1,-1-1-1,1 0 0,-1 0 0,0 0 1,1 0-1,-1-1 0,0 0 0,1 0 1,-1 0-1,0 0 0,-1 0 1,1-1-1,0 0 0,-1 0 0,3-2-27,8-9 46,-1 0-1,0-2 1,-1 1-1,0-2 1,1-4-46,-5 10-99,5-9-95,1 0 1,1 1-1,6-5 194,-24 45-469,-23 142 751,7 1 1,7 0 0,8 53-283,7-165-518,0-42-1540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2:43.23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 1 6400,'-2'7'2368,"2"-1"-1856,0 6 224,0-7 32,2 4-416,-2 2-96,0 3-96,0 0 32,0 4-96,0-2-64,0 2 64,0-4-128,0-3-64,0-5-160,-2-5-64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2:43.65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 7 7424,'-5'-5'2816,"5"4"-2208,0 1-224,0 0-288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2:44.27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127 33 384,'0'-1'504,"0"-1"0,0 1 0,0-1 1,0 0-1,0 1 0,-1-1 0,1 1 0,-1-1 0,1 1 1,-1-1-1,1 1 0,-1-1 0,0 1 0,1 0 0,-1-1 1,0 1-1,0-1-504,0 2 138,0-1 1,0 1-1,0-1 1,1 1-1,-1-1 1,0 1-1,0-1 1,0 1-1,0 0 1,0 0-1,0 0 1,1-1-1,-1 1 1,0 0-1,0 0 1,0 0-1,0 0 1,0 0-1,0 0 1,0 1-1,0-1-138,-3 1 34,1 0-1,-1 1 0,1-1 0,-1 1 0,1 0 0,0 0 0,0 0 0,0 0 1,0 1-1,0-1 0,0 1 0,-2 2-33,-1 3 78,-1 1-1,1-1 1,0 1-1,1 0 1,0 0 0,0 1-1,1 0 1,1-1 0,-3 11-78,5-18 1,1 0 0,0 0 0,0 0 0,1 0 1,-1 0-1,0 0 0,1 0 0,-1 0 0,1 0 1,-1 0-1,1 0 0,0-1 0,0 1 0,0 0 0,0 0 1,0-1-1,0 1 0,0-1 0,1 1 0,-1-1 1,1 1-1,-1-1 0,1 0 0,-1 0 0,1 1 1,0-1-1,0 0 0,-1-1 0,1 1 0,0 0 1,0-1-1,0 1 0,1 0-1,3 1 16,0-1 1,0 1-1,0-1 0,1 0 1,-1 0-1,1-1 0,-1 0 1,0 0-1,1 0 0,0-1-16,23-9-250,-16 4-150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3:16.88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2525 149 5120,'2'82'6090,"0"40"-5725,0-72 156,-1-25-457,-2-6 65,2-1 0,0 1 0,1-2 0,2 2 0,1 6-129,-5-21-165</inkml:trace>
  <inkml:trace contextRef="#ctx0" brushRef="#br0" timeOffset="362.257">2495 353 6784,'1'-6'2624,"-1"6"-2048,0 4 64,3-2-128,-3 4-352,2-2-32,2 0-64,3-2 32,4 2-64,5-4 64,6 2 64,5 0-128,1 1-96,-4 0-1888</inkml:trace>
  <inkml:trace contextRef="#ctx0" brushRef="#br0" timeOffset="1297.36">2756 407 5248,'-4'4'610,"1"0"1,1 1 0,-1-1-1,0 0 1,2 1 0,-3 5-611,1-4 390,1 1 0,0 1 1,0-1-1,0 1 0,2-2 0,-1 2 1,1 0-1,0 6-390,0-12 27,0 0-1,0 0 0,1 0 1,-1 0-1,0 0 1,2 0-1,-2 0 1,1-1-1,-1 2 1,1-2-1,1 0 1,-1 1-1,-1 0 0,1 0 1,1-1-1,-1 0 1,0 1-1,1-1 1,-1 0-1,2 1 1,-2-1-1,0-1 1,1 1-1,0 1 0,0-2 1,-1 1-1,2-1 1,-2 1-1,0-1 1,2 2-1,-2-2 1,2 0-1,-2 0 1,2 0-1,-2 0 0,2 0 1,-2 0-27,6 0-11,-2-2 0,2 1 0,0 0 0,-2-1 1,2 0-1,-2 0 0,0 0 0,2-1 0,-2 0 0,1-1 0,-1 2 0,0-2 0,-1 0 1,2 0-1,-2 0 0,1-2 0,-1 2 0,0-1 0,0 1 0,-1-1 0,1-1 1,-2 1-1,1-2 0,0 2 0,1-3 11,-3-1 62,-4 11-111,-3 18-151,6-16 191,0 2-1,0-2 1,1 1 0,-1-1-1,1 1 1,1-1 0,-1 0-1,0 2 1,1-2-1,0 0 1,0 0 0,0 0-1,1 0 1,0 0-1,-1 0 1,1 0 0,0-2-1,1 2 1,-2-1-1,2 1 1,3 1 9,2-1-389</inkml:trace>
  <inkml:trace contextRef="#ctx0" brushRef="#br0" timeOffset="1645.48">3019 441 2560,'-8'-33'3194,"8"32"-906,-6 15-213,-36 324-454,39-324-2458,0-3-304</inkml:trace>
  <inkml:trace contextRef="#ctx0" brushRef="#br0" timeOffset="2030.422">2995 385 4224,'0'-2'180,"1"0"1,-1 1 0,1-2-1,1 2 1,-2-2-1,1 2 1,0 0 0,1-2-1,-1 2 1,0-1-1,1 1 1,-1 0 0,2-1-1,-2 1 1,0 0-1,1-1 1,0 1-1,0 0 1,0 1 0,0-2-1,-1 2 1,2-1-1,-2 1 1,2-1 0,-1 1-1,0 0 1,0 0-1,0-2 1,0 2-1,0 2 1,0-2 0,1 0-1,-2 0 1,2 0-1,-2 1 1,2-1-181,1 1 145,0-1 0,-1 2 0,1-1 0,-2 0 0,2 1 0,-1-1 0,0 0 0,1 1 0,-2 0 1,1 0-1,0 0 0,-1 1 0,1 0 0,0-2 0,-1 2 0,1-1 0,-2 1 0,2 1 0,-2-1 0,2-1 0,0 5-145,-2-4 31,-1-1 0,1 0 0,1 0 0,-2 1-1,0 0 1,1-1 0,-1 1 0,0 0 0,0-1 0,0 1 0,-1 0-1,1-1 1,0 1 0,-2 0 0,2-1 0,-1 1 0,0 0 0,1-1 0,-2 1-1,1 0 1,0-2 0,-1 2 0,0-1 0,0 0 0,1 0 0,-2 0-1,2 0 1,0 0 0,-2-1-31,-5 6 64,-1-1-1,1 0 0,-10 3-63,12-6-261,-1 1 0,0 1 0,1-1 0,-1 0 0,0 1 0,-2 3 261,10-6-869,5-4-160</inkml:trace>
  <inkml:trace contextRef="#ctx0" brushRef="#br0" timeOffset="2373.95">3337 407 6144,'6'-8'1647,"-9"4"-777,-14 6-545,3 1-415,12-3 131,-44 11 836,42-10-675,0 0-1,2 1 1,-2-1-1,0 0 1,1 1-1,-1 0 1,1 0-1,1 0 1,-2 1-1,-2 1-201,6-3 31,0-1-1,-1 2 1,1-1-1,0 0 1,-1 1-1,1-2 1,0 1-1,0 0 1,0 1-1,0-1 1,0-1-1,0 1 1,0 1-1,0-1 1,0 0-1,0 1 1,0-2-1,1 1 1,-1 0-1,0 1 1,0-1 0,1-1-1,-1 1 1,2 1-1,-2-2 1,1 1-1,-1 0 1,1-1-1,-1 2 1,2-1-1,-2-1 1,1 1-31,31 29-11,-27-26 21,-2-2-6,1 1-1,-1 0 1,1-1-1,0 2 1,-2-1 0,1 1-1,0 0 1,2 1-4,-5-3 26,0-1-1,0-1 1,1 1 0,-1 1 0,0-2-1,0 1 1,0 0 0,0 1-1,0-2 1,0 1 0,0 0 0,0 1-1,0-2 1,0 1 0,0 0 0,-1-1-1,1 2 1,0-1 0,0-1 0,-1 1-1,1 1 1,0-2 0,-2 1 0,2 0-1,-1-1 1,1 2 0,-1-2 0,1 1-1,-2-1 1,2 1 0,-1-1 0,0 2-1,1-2 1,-2 0 0,2 1-1,-1-1 1,0 0-26,-45 23 785,24-14-1058,2 0-201</inkml:trace>
  <inkml:trace contextRef="#ctx0" brushRef="#br0" timeOffset="3157.046">3752 115 5376,'-3'104'5638,"-6"74"-5290,6-104 295,2-64-606,-2 29 141,3-36-133,-1-2 0,1 2 0,-1-1 0,1 1 0,-2-2 0,2 2 0,-1 0 0,0-2 0,-1 2 0,1-2 0,0 2 0,-1-2 0,0 2-45,2-2 9,0-1 1,-2 0-1,2 0 1,0 0 0,0 1-1,-1-1 1,1 0-1,0 0 1,0 0-1,-1 0 1,1 0-1,0 2 1,-2-2-1,2 0 1,0 0-1,-1 0 1,1 0-1,0 0 1,-1 0-1,1 0 1,0 0-1,0 0 1,-2 0-1,2 0 1,0 0-1,-1-2 1,1 2-1,0 0 1,-1 0-1,1 0 1,0 0-10,-11-13 99,0-18-24,10 29-74,1-1-1,0 0 0,0 1 1,0-1-1,0-1 0,0 1 1,0 1-1,1-1 0,-1 0 1,2 1-1,-2-1 0,1 0 1,0 1-1,1-1 0,-1 0 1,0 1-1,1-1 0,-1 0 1,2 1-1,-2 0 0,0 0 1,2 0-1,0 0 0,-2 0 1,2 0-1,-1 0 0,1 1 1,-2 0-1,2-1 0,0 1 1,2-2-1,10-2-45,-1 0 1,1 1-1,1 0 1,-1 1 0,7-1 44,-7 1-146,1 1-579</inkml:trace>
  <inkml:trace contextRef="#ctx0" brushRef="#br0" timeOffset="3654.577">3833 0 3712,'-1'13'1518,"1"-1"1,0 0-1,0 2 1,1-2-1,3 9-1518,2 27 930,-2 64-170,6 135 1131,-10-245-1837,0 1 1,2 1-1,-2-1 0,1-1 1,-1 1-1,1 0 1,1-1-1,-2 2 0,2 0-54,0-2 18,-2-2-1,0 0 1,0 0-1,0 1 0,1-1 1,-1 0-1,0 0 1,0 0-1,0 1 1,1-1-1,-1 0 0,0 0 1,2 0-1,-2 0 1,0 0-1,0 2 0,1-2 1,-1 0-1,0 0 1,1 0-1,-1 0 1,0 0-1,2 0 0,-2 0 1,0 0-1,0 0 1,1 0-18,0-2 8,1 2 1,-2 0 0,1-1-1,0 1 1,1-1-1,-1 1 1,-1-2 0,1 1-1,1 1 1,-1-1 0,-1-1-1,1 1 1,1 0-9,26-43-367,-23 34 102,0 1 0,1 0 0,-1 1 0,2-2 0,-1 2 0,4-1 265,-9 8 2,-1 1 0,0 0 0,0-2 1,1 2-1,-1 0 0,0 0 0,2 0 1,-2-1-1,0 1 0,1 0 1,-1 0-1,0 0 0,1-1 0,-1 1 1,0 0-1,2 0 0,-2 0 0,1 0 1,-1 0-1,0 0 0,1 0 0,-1 0 1,2 0-1,-2 0 0,0 0 1,1 0-1,-1 0 0,0 1 0,1-1 1,-1 0-3,2 1 8,-1-1 0,-1 2 1,1-2-1,1 1 1,-2 0-1,1 1 0,-1-2 1,1 1-1,-1 0 1,2 1-1,-2-1 0,0 0 1,1 1-9,7 42 149,-7-36-166,1 4 8,-2-7-50,1 0 0,-1 1 1,1-1-1,1 0 0,-1 1 0,2-2 0,-2 1 0,2 0 1,-2 1-1,2-2 0,2 4 59,3-2-533</inkml:trace>
  <inkml:trace contextRef="#ctx0" brushRef="#br0" timeOffset="4483.386">4141 380 1664,'2'-1'95,"-2"1"-1,0 0 1,0-2 0,0 2 0,0-1-1,0 1 1,0-1 0,1 1 0,-1-2-1,0 2 1,-1-1 0,1 1 0,0-1-1,0 1 1,0-2 0,0 2 0,0-1-1,0 1 1,-2-1 0,2 1 0,0-2-1,0 2 1,-1 0 0,1-1 0,0 1-1,0-1 1,-1 1 0,1 0 0,-2-2-1,2 2 1,0 0 0,-1-1-95,-2 1 248,2 1 0,-2-1 0,2 0 0,-2 0 0,2 2 0,-2-2 0,1 1 0,0-1 0,1 1 0,-2-1 0,1 2-248,-2 0 144,-2 2 0,2-1 0,0 1-1,-1-1 1,1 1 0,0 0 0,1 0 0,-1 0 0,0 0 0,2 1 0,-1-1 0,0 1 0,1-1 0,-1 2 0,2-1 0,-2 0 0,2 1-1,-1-1 1,1 0 0,0 2-144,-1-4 86,2 1-1,0-2 0,-1 1 0,1 1 0,0-1 1,0 1-1,0-2 0,0 1 0,1 1 1,-1-1-1,2-1 0,-2 2 0,1-1 0,0 0 1,1-1-1,-1 1 0,0 0 0,1 1 0,-1-3 1,2 2-1,-2-1 0,2 1 0,-2 0 1,2-1-1,-1 0 0,0 0 0,0 0 0,1-1 1,0 2-1,-1-2 0,1 0 0,0 1 0,1-1 1,-2 0-1,4 1-85,-5-2 13,0 1 1,2-1-1,-2 0 0,2 0 1,-2 0-1,1 1 1,0-1-1,0 0 0,0-1 1,0 1-1,-1 0 0,2 0 1,-2-1-1,2 1 0,-2-2 1,0 2-1,2-1 1,-2 1-1,1-1 0,0-1-13,1 0-33,-2 0 0,2 0 0,-2 0 0,1 0-1,-1-1 1,2 0 0,-2 2 0,-1-2 0,1 1-1,1-1 1,-1 0 0,-1 1 0,1-1 33,2-12-266,0 1-1,-2 0 1,0 0 0,-1-1 0,0-2 266,0 5-110,14 36 94,-6-6 439,-6-10-309,2 2 0,0-2 0,0 0 0,0 0 0,2 0 0,-2 0 0,4 1-114,-7-8 5,-1-1 0,0 2 0,1-2 1,-1 0-1,0 0 0,2 1 0,-2-1 0,0 0 0,1 0 0,-1 1 0,1-1 1,-1 0-1,2 0 0,-2 0 0,0 0 0,1 0 0,-1 2 0,1-2 1,-1 0-1,2 0 0,-2 0 0,1 0 0,-1 0 0,1-2 0,-1 2 1,0 0-1,2 0 0,-2 0 0,1 0-5,0-1 18,1 0 1,-1 1-1,0-2 1,1 1-1,0 0 0,-2-1 1,2 1-1,-1 0 1,0-1-1,2 0-18,18-41 155,-19 40-184,15-46-192,-1 0 0,-3-1 0,7-43 221,-5 20-681,-10 53 742,-2 14 58,-2 14 53,-2 94 368,-2-42-80,3 0 0,4-2 0,8 54-460,-12-112 8,0 0 1,0 2 0,2-2 0,-2 0 0,0 0 0,0 1-1,0-1 1,0 0 0,0 1 0,0-1 0,0 0 0,0 2 0,0-2-1,0 0 1,0 1 0,0-1 0,0 0 0,0 1 0,0-1 0,0 0-1,0 2 1,0-2 0,0 0 0,0 1 0,-2-1 0,2 0-1,0 0 1,0 1 0,0-1 0,0 0-9,-9-10-52,-10-28-384,19 37 419,-20-36-594,14 25 437,-1 0 0,0-2 0,2 2 0,-2-9 174,6 20 21,1-1 1,0 1-1,0 0 0,0-1 0,-1 1 1,1 0-1,0-1 0,1 1 1,-1 0-1,0-1 0,0 1 0,0 0 1,1-1-1,-1 1 0,0 0 1,2-1-1,-2 1 0,1 0 0,-1-1 1,1 1-1,-1 0 0,2-1-21,0 0 38,1 0 0,-2 0 0,2 0 0,0 0 0,-1 0 0,1 1-1,0 0 1,-1-1 0,1 1 0,2 0-38,5-2 83,-1 0 0,0 1 0,1 0-1,-1 1 1,0 1 0,7 0-83,8 1-53,3 2-43</inkml:trace>
  <inkml:trace contextRef="#ctx0" brushRef="#br0" timeOffset="17282.1">1521 1239 6528,'0'2'2464,"0"5"-1920,-1 4 320,1-3 32,-1 1-384,-1 0-128,-2 1-160,2 0-64,0 0-96,0-2-64,0 1 96,2-2 0,0-2 96</inkml:trace>
  <inkml:trace contextRef="#ctx0" brushRef="#br0" timeOffset="17889.387">1683 789 3328,'4'3'744,"-2"1"-1,1 0 1,0 0 0,-1 0-1,1 0 1,0 0 0,-2 0-1,2 0 1,-1 3-744,0 2 220,-1-1 0,0 0 0,1 1 0,-2-1 1,0 2-1,0-2 0,0 0 0,-2 4-220,-3 14 758,-8 28-758,-3 20 1476,16-74-1473,0 2 0,0-2 0,0 1 0,0-1 0,0 0 0,0 1 0,0-1 0,0 2 0,0-2 0,0 1 0,1-1 0,-1 0 0,0 1 0,0-1 0,1 0 0,-1 2 0,0-2-1,0 0 1,2 1 0,-2-1 0,0 0 0,1 0 0,-1 1 0,0-1 0,1 0 0,-1 0 0,0 2 0,2-2 0,-2 0 0,1 0 0,-1 0 0,1 0 0,-1 0 0,0 0 0,2 0 0,-2 0 0,1 0 0,-1 0 0,0 0 0,1 0-3,31-2-665,-22 1 336,-4 1 303,1 0 0,0 0-1,-1 1 1,1-1 0,0 2 0,-1 0 0,1 0 0,-2-1-1,2 2 1,-2-1 0,2 1 0,1 2 26,-5-3 25,-2-1 1,2 0 0,-2 1-1,2-1 1,-2 2-1,0-2 1,1 0 0,-1 2-1,0-2 1,2 2-1,-3-2 1,1 2-1,1-2 1,-1 2 0,0 0-1,-1-1 1,2 0-1,-2 0 1,0 1 0,1 0-1,-1-2 1,0 2-1,0-1 1,0 1-1,0 0 1,0-1 0,-1 0-1,1 0 1,0 1-1,-2 0 1,2-2 0,-1 2-1,0-1 1,-1 0-1,1 0-25,0 2 18,-2 0 0,0 0-1,1 0 1,-1 0 0,0 0 0,-1-1-1,2 1 1,-2-1 0,1-1-1,-1 1 1,0 0 0,0-1 0,0 1-1,0-2 1,0 2 0,0-2 0,-1 1-1,1-1 1,0 0 0,-2 1-1,2-1 1,-1-1 0,1 0 0,-1 1-1,1-1 1,0-1 0,-2 1 0,2 0-1,-1-1 1,1-1 0,-1 1-1,1 0 1,0-1 0,-3 0-18,4 0-43,2 1 0,0 0 0,-1-1 0,0 1 0,0 0 0,1-1 0,0 1 0,-1 0 0,1-2 0,1 2 0,-1-1 0,-1 0 0,1 0 0,1 1 0,-1-2 43,-3-11-944</inkml:trace>
  <inkml:trace contextRef="#ctx0" brushRef="#br0" timeOffset="18829.236">1959 1141 128,'4'-10'107,"5"-17"6290,-9 27-6309,0 0-1,0 0 1,0 0-1,0-1 0,0 1 1,0 0-1,0 0 1,0-2-1,0 2 1,0 0-1,0 0 1,0 0-1,0-1 1,0 1-1,0 0 1,0 0-1,0 0 1,-1-1-1,1 1 1,0 0-1,0 0 1,0 0-1,0 0 1,-2 0-1,2-2 0,0 2 1,0 0-1,0 0 1,-1 0-88,-14 2-385,13-1 542,-1 0 0,0 2 0,1-2 0,0 1 0,0 0 0,0 0 0,0 0 0,0 1 0,0 0 0,0-2 0,1 2 0,0-1 0,-2 1 0,2 0 0,1-1 0,-2 1 0,1 0 0,1-1 0,-1 2 0,1-1 0,-2 0-1,2-1 1,0 1 0,0 1 0,0 1-157,0-1 32,0 0 1,0 0-1,0 0 0,0 2 0,2-2 0,-2 0 0,1 0 0,0 0 0,1 0 0,-1 0 0,0 0 0,1 0 0,0-2 0,0 2 0,0 0 0,1-1 0,0 1 0,1 0-32,-4-3 20,1-1-1,0 2 1,1-2 0,-1 1 0,0-1-1,1 1 1,-1-1 0,0 0 0,1 2-1,-1-2 1,0 0 0,1 0 0,-1 0-1,0 0 1,1 0 0,-1 0-1,0 0 1,2 0 0,-2 0 0,1 0-1,-1-2 1,0 2 0,1 0 0,-1-1-1,0 1 1,1-1 0,-2 1 0,1-2-1,0 2 1,1-1 0,-1 0 0,0 1-1,-1-2 1,2 1 0,-1 0 0,0-1-20,6-4 29,-2-2 1,2 0-1,-2 0 1,6-10-30,-4 6-40,5-10-46,-10 15-59,2 0 0,0 2 0,-1 0 0,2-2 1,1-1 144,-6 8-9,1 0 1,-1 0-1,0 0 1,0 0-1,1 0 1,-1 0-1,0 0 1,0 0 0,0 0-1,2 0 1,-2 0-1,0 0 1,0 0-1,0 0 1,1 0-1,-1 0 1,0 1 0,0-1-1,0 0 1,1 0-1,-1 0 1,0 0-1,0 0 1,0 0-1,0 2 1,2-2 0,-2 0-1,0 0 1,0 0-1,0 0 1,0 1-1,0-1 1,0 0-1,0 0 1,1 0 0,-1 1-1,0-1 1,0 0-1,0 0 1,0 2-1,0-2 9,7 16 206,-7-15-220,4 7 19,2 9 317,1-1-1,8 14-321,-14-26 38,0-2-1,2 1 0,-2 0 0,2-1 0,-2 1 0,2 0 0,0-1 1,-2 1-1,2-2 0,-1 2 0,1-2 0,1 2 0,-1-2 0,-1 1 1,1 0-1,1 0 0,1-1-37,-3-1-6,0 0 1,0 0-1,-1 0 1,2 0-1,-2 0 0,0 0 1,2 0-1,-2-1 1,1 1-1,-1-2 0,2 2 1,-2-1-1,0 1 1,1-1-1,-1-1 0,0 2 1,2-1-1,-2 0 1,1-1-1,-2 1 0,1 0 1,0-1-1,1 1 1,-1 0-1,0-1 0,-1 1 1,2-2 5,3-6-129,-1 0 0,1-1 0,-2 0 0,2-4 129,-2 4-106,20-62 347,7-56-241,-15 60-33,-12 38-321,-2 24 19,-4 18 96,-2 45 1343,2 56-1104,3-90 192,3-2 0,0 2 0,-1 0 0,4-2 0,-1 0 0,6 15-192,-26-69-446,-2 1 0,-3-3 446,6 11-223,13 23 225,1 0-1,-1-1 1,1 2 0,0-1-1,-2 0 1,2 1 0,0-2-1,0 1 1,0 0 0,0-1-1,-1 2 1,1-1 0,0 0-1,0-1 1,1 1 0,-1 1-1,0-1 1,0-1 0,0 1-1,0 1 1,2-1 0,-2-1-1,0 1 1,1 1 0,-1-1-1,0-1 1,1 2-1,-1-1 1,2 0 0,-2 1-1,1-2 1,-1 2 0,1-1-1,1 1 1,-2-1 0,1 1-1,0-2 1,-1 2 0,2 0-1,-1-1 1,0 1 0,-1 0-1,2 0 1,-1-1 0,0 1-2,9-3 41,0 0 0,0 1 0,0 0 0,9 1-41,-6-2 17,39-3 51,8 2-68,-6 0-292,-14 0-241</inkml:trace>
  <inkml:trace contextRef="#ctx0" brushRef="#br0" timeOffset="19909.307">2883 876 5376,'0'0'112,"0"-1"0,0 1 0,0 0 1,1-2-1,-1 2 0,0-1 0,0 1 0,0 0 0,0-1 1,0 1-1,0-2 0,0 2 0,0 0 0,0-1 0,-1 1 1,1 0-1,0-1 0,0 1 0,0-2 0,0 2 1,0 0-1,-2-1 0,2 1 0,0 0 0,0 0 0,-1-1 1,1 1-1,0 0 0,-1-2 0,1 2 0,0 0 1,0 0-1,-2-1-112,1 2 100,0-1 1,1 0 0,-2 0-1,1 0 1,0 0 0,1 2-1,-2-2 1,1 0 0,1 1-1,-1-1 1,-1 1 0,2-1-1,-1 0 1,0 2 0,-1-1-101,-3 3 165,1 1 0,-1 1 0,1-1 0,-2 0 0,1 3-165,-6 12 182,2 0 0,1 0 0,0 0 1,1 2-1,2-1 0,0 0 0,2 1 0,-1-1 0,3 0 0,-1 2 1,2-2-1,2 2 0,0 9-182,0-27-22,-1 1 0,0 0 0,1 0 1,0-1-1,0 0 0,0 1 0,1-1 0,1 0 1,-1-1-1,-1 2 0,5 2 22,1 1-133</inkml:trace>
  <inkml:trace contextRef="#ctx0" brushRef="#br0" timeOffset="20997.623">2919 1077 6528,'0'0'76,"0"0"1,0-1 0,0 1-1,0 0 1,0 0 0,0 0-1,0 0 1,0 0-1,0 0 1,0 0 0,1 0-1,-1 0 1,0 0 0,0 0-1,0-1 1,0 1-1,0 0 1,0 0 0,0 0-1,1 0 1,-1 0 0,0 0-1,0 0 1,0 0-1,0 0 1,0 0 0,0 0-1,2 0 1,-2 0 0,0 0-1,0 0 1,0 1-1,0-1 1,0 0 0,0 0-1,0 0 1,1 0 0,-1 0-1,0 0 1,0 0-1,0 0 1,0 0 0,0 0-1,0 0 1,0 0 0,0 1-1,0-1 1,0 0-1,1 0 1,-1 0 0,0 0-1,0 0 1,0 0-77,4 15 1302,2 16-601,-6-26-647,0 3 132,1-1-1,-1 1 1,1-2-1,1 2 1,0-1-1,0 0 1,0-1-1,1 2 0,0-1 1,2 2-186,-5-9 7,0 0 1,0 0-1,0 2 0,0-2 0,0 0 1,1 0-1,-1 0 0,0 0 1,0 0-1,0 0 0,0 1 1,0-1-1,2 0 0,-2 0 1,0 0-1,0 0 0,0 0 0,1 0 1,-1 0-1,0 0 0,0 0 1,0 0-1,1 0 0,-1 0 1,0 0-1,0 0 0,0 0 1,0 0-1,2 0 0,-2 0 1,0 0-1,0 0 0,0 0 0,1 0 1,-1 0-1,0 0 0,0 0-7,7-11-43,2-17-227,-9 24 302,3-5 104,11-38-287,-12 45 122,-2 0 0,1 0 0,0 0 0,-1 0 0,2 0 0,-1 1-1,0-2 1,1 2 0,-1 0 0,0-1 0,1 1 0,-1 0 0,0-1 0,2 1-1,-2 0 1,1-1 0,0 1 0,0 1 0,-1-1 0,3-1 29,-4 2 7,1 0 0,1 0 0,-1 0 1,-1 2-1,1-2 0,1 0 0,-2 0 0,1 1 0,0-1 0,-1 0 1,2 1-1,-1-1 0,-1 2 0,1-2 0,1 0 0,-2 1 0,1 0 1,-1-1-1,1 2 0,-1-2 0,2 1 0,-2 0 0,0-1 0,1 2 1,-1-1-1,0-1 0,0 1 0,1 1-7,11 31 388,-10-26-432,-2-6 59,1 0 0,-1 1 1,0-2-1,0 1 0,1 0 0,-1 1 0,0-1 1,2-1-1,-2 1 0,1 1 0,-1-1 0,1-1 1,-1 1-1,2-1 0,-2 2 0,1-1 0,0-1 1,-1 1-1,2-1 0,-1 2 0,0-2 1,-1 0-1,2 1 0,-1-1 0,0 0 0,1 1 1,-1-1-1,-1 0 0,1 0 0,1 0 0,-1 0 1,0 0-1,1 0 0,-2 0 0,1 0 0,0 0 1,1 0-1,-1 0 0,0-1 0,-1 1 1,2 0-1,-1-1 0,0 1 0,1-2-15,6-2-78,1-1-1,-1 0 0,-1-1 1,1 0-1,2-4 79,8-3-564,-13 9 401,-1 0 116,0 1 0,0 1 0,1-1 0,-1 0-1,2 1 1,2-2 47,-8 4 0,1 0 0,0 0 0,-1 0 0,2 0-1,-2 0 1,1 0 0,0 0 0,-1 0 0,2 0 0,-1 0-1,-1 0 1,1 0 0,-1 0 0,2 0 0,-1 0 0,-1 1-1,1-1 1,-1 0 0,2 1 0,-2-1 0,1 0-1,-1 2 1,1-2 0,-1 0 0,2 1 0,-2-1 0,1 1-1,-1-1 1,0 2 0,1-2 0,-1 1 0,0-1 0,2 1-1,-2-1 1,0 2 0,0-1 0,0-1 0,1 1-1,-1-1 1,0 2 0,0-1 0,0-1 0,0 1 0,0 1 0,4 23 5,-3-16-1,1 1 1,0 0-1,1 0 1,0-1-1,1 0 1,1 6-5,-2-11-144,1-4-128</inkml:trace>
  <inkml:trace contextRef="#ctx0" brushRef="#br0" timeOffset="21351.913">3303 1055 7040,'1'-6'2720,"-1"8"-2112,0 3-96,0-1-160,0 1 160,0 3 224,0 2-320,0 7-64,1 6-224,3-1-32,0 0 32,2-4-64,-1-3-64,2-2 32,-2-5-32,2-5-160,-1-7-32</inkml:trace>
  <inkml:trace contextRef="#ctx0" brushRef="#br0" timeOffset="21352.913">3289 932 7680,'-8'-41'2880,"7"33"-2240,-2 5-96,3 3-160,3 4-448,-2 3-96</inkml:trace>
  <inkml:trace contextRef="#ctx0" brushRef="#br0" timeOffset="21995.937">3512 1156 4736,'-4'-20'3903,"4"15"-3283,-1-2-1,-1 2 1,1-1 0,-2 0 0,2 0-1,-4-4-619,5 8 20,-2 1-1,1 0 0,0-1 0,-1 1 0,1 0 0,0-1 0,-1 1 0,1 0 0,0-1 0,-1 1 0,1 1 1,-2-1-1,2-1 0,0 2 0,-2-1 0,2 1 0,-1 0 0,0-1 0,0 1 0,1 0 0,-2 0 0,2 0 1,0 0-1,-3 0-19,1 0 0,2 0 0,-2 0 0,2 0 0,-2 0 0,0 1 1,2-1-1,-2 1 0,2-1 0,-2 2 0,2-1 1,-2-1-1,2 1 0,0 1 0,-2-1 0,2 0 0,-1 1 1,1-1-1,0 0 0,-2 1 0,2 2 0,-2-2 14,0 2 1,2-1-1,0 1 1,-1-1-1,1 1 0,0 0 1,-1-2-1,1 2 0,1 0 1,-1 0-1,1 4-14,-2-5 22,2 1-1,0 0 0,0 0 0,0 0 1,0 0-1,0-1 0,2 1 0,-1 0 1,-1 0-1,1-2 0,1 2 0,-1 0 1,0-1-1,2 1 0,-2-1 1,2 1-1,-2-2 0,2 1 0,0 0 1,-1 1-1,1-2 0,0 1 0,-1-2 1,1 2-1,1 0-21,-3-3 2,-1 1 0,2-1 0,-1 0 0,0 0 0,-1 1 0,2-1 0,-1 0 0,0 0 0,1 0 0,-2 0 0,1 0 0,0 0 0,1 0 0,-1 0 0,-1 0 0,1 0 0,1-1 0,-1 1 0,0 0 1,-1 0-1,2-1 0,-1 1 0,0-2-2,1 1 16,-1 0 1,2-1 0,-2 1-1,0 0 1,1-2 0,-1 2-1,0-1 1,1 0 0,-1 0-1,2-2-16,1-6 21,0 0-1,-2 0 0,2-1 1,-1-4-21,-2 11-44,1-5 4,0-3-175,0 21 22,-2 35 176,1 23 47,-4 0 1,-1-2-1,-5 12-30,8-71 75,-1-1-1,1 0 1,0-1-1,-2 2 1,2-1-1,-2-1 0,0 1 1,1-1-1,-1 0 1,0 0-1,-1 0 1,-1 3-75,4-6 13,-1 1 0,1-1 0,0 0 0,-1 1 1,0-2-1,0 1 0,1 0 0,0-1 0,-2 2 1,2-2-1,-1 1 0,0-1 0,0 0 0,1 0 0,-2 1 1,2-1-1,0 0 0,-2 0 0,2 0 0,-1-1 1,0 1-1,0 0 0,0 0 0,0-1 0,1 1 1,0-2-1,-2 2 0,2-1 0,-1 1 0,1-1 0,-2-1 1,2 1-1,0 0 0,-1 1 0,1-2 0,0 1 1,-1-2-14,0 1-36,-1-1 1,-1-1-1,1 1 1,1-1-1,0 0 1,0 2 0,-1-2-1,2 0 1,-1 0-1,0 0 1,0 0 0,1-2-1,1 2 1,-1 0-1,1 0 1,-2-1-1,2 1 1,0 0 0,0 0 35,0 0-20,0 1 0,2-1 0,-2 2 0,0-2 1,1 1-1,0 0 0,1 1 0,-1-2 0,0 1 1,1 0-1,-1 1 0,0-1 0,1 0 0,0 1 1,0-1-1,0 0 0,1 1 0,0 0 0,-2 0 1,2 0-1,-1 0 0,1 0 0,0 1 0,1-2 1,0 2 19,33-11-486,-14 8-116</inkml:trace>
  <inkml:trace contextRef="#ctx0" brushRef="#br0" timeOffset="22516.723">3569 824 4736,'8'29'6186,"3"29"-6186,4 74 2132,-10-67-1256,8 27-876,-6-71 603,-2-17-95,3-14-195,4-24-141,22-43-2141,-34 77 1971,0-1 0,0 1 0,0 0 1,0 0-1,1 0 0,-1 0 0,0 0 0,0 0 1,0 0-1,1 0 0,-1 0 0,0 1 0,0-1 1,0 0-1,0 0 0,2 0 0,-2 0 0,0 0 1,0 0-1,0 0 0,0 0 0,0 0 0,1 0 1,-1 1-1,0-1 0,0 0 0,0 0 0,0 0 0,0 0 1,0 0-1,0 2 0,1-2 0,-1 0 0,0 0 1,0 0-1,0 0 0,0 0 0,0 1 0,0-1 1,0 0-1,0 0-2,6 12 102,11 41 122,-13-37-396,1 0-1,1 0 1,3 6 172,-9-22-41,0 1 0,1-1 0,-1 1 0,0-1 1,0 2-1,0-2 0,2 0 0,-2 1 0,0-1 0,0 0 1,1 1-1,-1-1 0,0 0 0,1 2 0,-1-2 1,0 0-1,2 0 0,-2 1 0,1-1 0,-1 0 1,0 0-1,1 0 0,-1 0 41,6-3-453</inkml:trace>
  <inkml:trace contextRef="#ctx0" brushRef="#br0" timeOffset="22860.262">3847 831 7680,'0'0'77,"1"0"1,-1 0-1,0 0 1,0-2-1,0 2 1,0 0-1,0 0 1,0 0-1,0 0 1,0-1-1,-1 1 0,1 0 1,0 0-1,0 0 1,0 0-1,0-1 1,0 1-1,0 0 1,0 0-1,0 0 1,0 0-1,0 0 1,0-2-1,-2 2 1,2 0-1,0 0 1,0 0-1,0 0 0,0 0 1,0 0-1,-1 0 1,1-1-1,0 1 1,0 0-1,0 0 1,0 0-1,-1 0 1,1 0-1,0 0 1,0 0-1,0 0 1,0 0-1,-2 0 1,2 0-1,0 0-77,-5 12 750,-2 20-1349,7-3 827,0 1-1,3-2 1,0 1 0,3 11-228,29 115 1338,-30-137-1299,-5-15-82,4 12-79,-4-15 109,0 0 0,0 0-1,0 1 1,0-1 0,0 0-1,0 0 1,0 0 0,0 1-1,0-1 1,0 0 0,0 0-1,0 0 1,0 2 0,0-2-1,0 0 1,0 0-1,0 0 1,0 1 0,0-1-1,0 0 1,0 0 0,-1 0-1,1 0 1,0 1 0,0-1-1,0 0 1,0 0 0,0 0-1,0 0 1,-1 0 0,1 2-1,0-2 1,0 0-1,0 0 1,0 0 0,-2 0-1,2 0 1,0 0 0,0 0-1,0 0 1,0 0 0,-1 0-1,1 0 1,0 0 13,-8-3-469</inkml:trace>
  <inkml:trace contextRef="#ctx0" brushRef="#br0" timeOffset="23211.298">3761 1069 6400,'-5'-13'2464,"5"8"-1920,3-1 480,-1 4 64,4-1-352,3-2-96,11 1-448,7 0-192,6 1 0,-1 3 32,4 0 64,1 5-128,-2-2 32</inkml:trace>
  <inkml:trace contextRef="#ctx0" brushRef="#br0" timeOffset="23611.575">4085 833 4480,'26'62'6767,"6"26"-6767,-26-64 439,1 0-1,-2 1 1,-1 0-1,-1 1 1,0 6-439,-3-26 78,-2 2 0,2-1 1,-1 0-1,0 1 1,-2-2-1,2 1 0,-2 0 1,0-1-1,1 1 1,-2 0-1,1-1 1,-1 1-1,0-2 0,0 2 1,-1-2-1,-1 1 1,2-1-1,-1-1 0,-4 4-78,-7 4-326,0 0-1,0-1 1,-2-1-1,1 0 1,0-2-1,-14 5 327,0-2-1514</inkml:trace>
  <inkml:trace contextRef="#ctx0" brushRef="#br0" timeOffset="25028.498">61 1499 5120,'7'61'6114,"4"43"-4591,-11-91-1245,1-1 0,-2 2 1,-1-2-1,1 1 0,0-1 0,-6 13-278,-2-10-105,6-14 65,8-6-129,-2 2 110,0 1 1,-1-1 0,1 2 0,0-2 0,1 2 0,-2-2 0,1 2 0,1-1-1,0 1 1,-1 0 0,1-1 0,-2 2 0,2-1 0,0 1 0,0 0-1,-1-1 1,1 1 0,0 0 0,0 1 0,-1-1 0,1 0 0,0 1 0,2 1 58,1-1 25,0 2 1,-1-2-1,1 2 1,0-1 0,-1 1-1,0 1 1,0 0 0,0-1-1,-1 1 1,2 1 0,-2-1-1,0 1-25,-3-3 29,-1 0 0,2 0-1,-2-1 1,-1 0 0,1 2 0,1-2-1,-1 1 1,0 0 0,-1 0 0,2 0-1,-2 0 1,1 0 0,-1 0-1,1 0 1,-1 1 0,0-2 0,0 2-1,0-2 1,0 2 0,0 0 0,0-2-1,0 2 1,-1-2 0,1 2 0,-1-1-1,1 0 1,-2 0 0,2 0-1,-1-1 1,0 2 0,-1-1-29,0 2 49,-1-1 0,0 0 0,1-1 0,-1 1 0,0 0 0,1-2-1,-1 2 1,-1-2 0,1 2 0,1-2 0,-2 0 0,1 1 0,-1-1 0,0 0 0,1 1 0,-1-1 0,-2 0-49,-1-1-31,2 2 0,-2-2 0,2 0-1,-1 0 1,0-2 0,0 2 0,0-1 0,0 0 0,1-1 0,0 1 0,-2-2 0,2 2-1,-1-2 1,1 1 0,1-2 0,-1 1 0,-1 0 0,1-2 31,1-2-709</inkml:trace>
  <inkml:trace contextRef="#ctx0" brushRef="#br0" timeOffset="25613.993">316 1813 4480,'3'2'389,"1"-1"0,-2-1 0,2 1 0,-1-1 0,1 2 0,0-2 1,-1 0-1,1 0 0,-2 0 0,2 0 0,0-2-389,48-4 2791,-46 6-2278,35-14 722,-40 14-1228,1 0 0,-1-1 0,0 1 0,1-1 0,-1-1 0,0 2 0,-1-1 0,2 0 1,-1 1-1,0-2 0,-1 1 0,2 0 0,-1-1-7,-1 2-3,0-1 0,0 1-1,0 0 1,0-1 0,0 1 0,0-2 0,0 2 0,0 0 0,0-1 0,0 1 0,0-1-1,0 1 1,0 0 0,0-2 0,0 2 0,0-1 0,-1 1 0,1 0 0,0-1 0,0 1-1,0 0 1,-2-2 0,2 2 0,0 0 0,0 0 0,-1-1 0,1 1 0,0 0 0,-1 0-1,1-1 1,0 1 0,-2 0 0,2 0 0,-1 0 3,-2-3-4,1 2-1,-1 1 1,-1-2-1,1 1 1,-1 0 0,2 1-1,-2 0 1,1-2-1,-1 2 1,1 0 0,-1 0-1,2 0 1,-2 2-1,1-2 1,-1 0 0,1 1-1,1 0 1,-2 1 0,1-2-1,-1 2 5,-1 0-35,-1 0 0,1 1 0,1 0-1,-1-1 1,-1 1 0,2 0 0,-1 1 0,1 0 0,0 0-1,0 0 1,-3 2 35,6-4 10,1-1 1,-1 2-1,-1-2 0,2 0 0,-1 2 1,1-2-1,0 1 0,-1 0 0,1 0 0,0 0 1,0 0-1,0-1 0,0 2 0,0-2 1,0 2-1,0-2 0,1 0 0,-1 2 0,0-2 1,1 2-1,-1-2 0,2 1 0,-1-1 1,-1 2-1,1-2 0,1 0 0,-1 1 0,-1-1 1,1 0-1,1 1 0,0 0-10,4 4 20,-2-2 0,1 1-1,0-1 1,1 0 0,0 0-1,0 0 1,0-1 0,1 1-20,2 0-6,-1-2 0,2 1 0,-1 0 0,0-1-1,1 0 1,-1-1 0,6 0 6,17-2-154</inkml:trace>
  <inkml:trace contextRef="#ctx0" brushRef="#br0" timeOffset="26665.596">801 1795 1408,'7'-2'5299,"18"5"-3889,-14-2-1282,1 1 620,0-2 0,0 0-1,0 0 1,5-3-748,-14 3 95,0 0-1,-2 0 1,2 0 0,-1-1-1,1 1 1,-2-2-1,2 2 1,0-1 0,-2 0-1,2 1 1,-1-2-1,0 1 1,0 0 0,0-1-1,-1 0 1,2 0-1,-2 1 1,0 0-1,1-2 1,-1 2 0,2-2-1,-2 2 1,-1-2-1,1 2 1,1-2 0,-1 0-95,-1 3-5,0-1 1,0 0 0,0 1 0,0-2-1,0 2 1,0-1 0,0 1 0,0-1-1,0 1 1,0-2 0,0 2 0,0-1-1,0 1 1,-1-1 0,1 1 0,0-2 0,0 2-1,0-1 1,-2 1 0,2-1 0,0 1-1,-1 0 1,1-2 0,0 2 0,-1 0-1,-1-1 5,-19-8-138,14 7 124,-1 1 0,2 1-1,-2-1 1,1 1 0,-1 0 14,1 1-1,2-1 0,0 1 0,-1 1 0,1-1 0,0 2 0,-1-2 0,1 2 0,0-1 0,-1 1 0,1 0 0,1-1 0,-3 2 1,6-1-3,-2-2 0,2 1 0,0 0 1,-2 0-1,2 0 0,-1 0 1,1 0-1,0 0 0,-1 0 0,1 1 1,0 0-1,-1-2 0,2 2 1,-1-1-1,0 1 0,1 0 0,0-1 1,-2 1-1,2 0 0,0-1 1,0 1-1,0 0 0,0-2 0,2 2 1,-2-1-1,0 1 0,1 1 3,2 3 30,-2-2 0,2 2 0,1-1 0,-2 0-1,1-1 1,1 0 0,0 1 0,0-1 0,0 0 0,1 1-1,-1-2 1,2 1 0,-1-1 0,0 0 0,3 1-30,-4-2-58,0-2 1,0 2-1,0-2 1,0 2 0,0-2-1,2 1 1,-2-1-1,0 0 1,1-1-1,-1 2 1,0-2 0,1 0-1,-1 0 1,2 0-1,-2-2 1,0 2-1,1-1 1,-1 1 0,0-1-1,1-1 1,-1 0-1,4-1 58,6-4-2842</inkml:trace>
  <inkml:trace contextRef="#ctx0" brushRef="#br0" timeOffset="27043.221">1009 1743 5632,'0'0'120,"0"0"-1,0-2 1,0 2 0,0 0-1,0 0 1,0-1 0,2 1-1,-2 0 1,0 0 0,0-1-1,0 1 1,0 0 0,0 0-1,1 0 1,-1 0 0,0-2-1,0 2 1,0 0 0,1 0-1,-1 0 1,0 0 0,0 0-1,2-1 1,-2 1 0,0 0-1,0 0 1,1 0 0,-1 0-1,0 0 1,0 0 0,1 0-120,11 5 2056,16 18-829,-20-15-1058,36 24-361,-29-23 325,-2 1-1,1 0 0,-1 1 0,-1 1 1,1 1-133,-6-3-176</inkml:trace>
  <inkml:trace contextRef="#ctx0" brushRef="#br0" timeOffset="27371.309">1180 1715 5376,'-1'0'183,"1"0"0,-2 0 0,2-2-1,-1 2 1,0 0 0,1 0 0,-2 0 0,2 0 0,-1 0 0,0 0 0,1 0 0,-2 0 0,1 0-1,1 0 1,-1 0 0,1 2 0,-2-2 0,1 0 0,1 0 0,-1 1 0,1-1 0,-2 0 0,2 1-1,-1-1 1,1 0 0,-1 2-183,-23 16 2142,17-12-2015,-14 11-104,2 0 0,0 2 1,1 1-1,2 0 0,0 0 1,0 1-1,1 2 0,0 4-23,10-19-1194</inkml:trace>
  <inkml:trace contextRef="#ctx0" brushRef="#br0" timeOffset="27708.218">1268 1783 4864,'-5'10'1824,"3"-4"-1408,0 3 736,-1-4 192,0 7-288,-2 8-128,1 7-544,-3 4-160,-2-2-160,0-2-64,-2 1 96,-1-2-128,0 0 0,-1 0 96,-1-2 32,2-4-480,4-5-192</inkml:trace>
  <inkml:trace contextRef="#ctx0" brushRef="#br0" timeOffset="28048.445">1261 1797 3712,'0'-1'421,"0"0"-1,2-2 1,-2 2 0,1-1-1,-1 1 1,1 0-1,-1-1 1,2 0 0,-1 0-1,-1 1 1,1 0 0,1-1-1,-1 1 1,0 1 0,1-1-1,-1-1 1,0 1 0,2 0-421,0-2 259,1 2 1,-2-1 0,2 1 0,-1 0 0,1-1 0,0 2-1,-1-1 1,5 1-260,2-1-33,2 1-1,0 0 0,-1 0 1,1 1-1,3 2 34,-14-3 13,34 8 49,-33-7-35,0-1 0,-1 0-1,0 1 1,1-1 0,-1 2-1,0-2 1,1 1 0,-1 0-1,0-1 1,1 2-1,-1-1 1,0 0 0,1-1-1,-1 2 1,-1-1 0,1 0-1,1 1 1,-2-1 0,1 0-1,0 2-26,-1-3 54,0 1 0,0 1 0,-1-1 0,1-1 0,0 1 0,0 1 1,0-1-1,-1-1 0,1 1 0,0 1 0,-2-2 0,2 1 0,-1 0 0,1-1 0,-1 2 0,1-2 0,-2 1 0,2-1 0,-1 1 0,1-1 0,-3 2-54,-21 15 534,16-12-373,-8 9-188,3-4-13,0 0 0,-1-1 0,0 0 0,-5 1 40,19-10-32,0 0 0,0 1 0,0-1-1,-1 0 1,1 0 0,0 0 0,0 0 0,0 0 0,0 1 0,-2-1 0,2 0-1,0 0 1,0 0 0,0 0 0,-1 0 0,1 0 0,0 0 0,0 0 0,-1 0 0,1 0-1,0 0 1,0 0 0,0 0 0,-2 0 0,2 0 0,0 0 0,0 0 0,0 0-1,-1 0 1,1 0 0,0 0 0,0 0 0,0-1 0,-1 1 0,1 0 0,0 0 0,0 0-1,0 0 1,-2 0 0,2 0 0,0-1 0,0 1 0,0 0 0,0 0 0,0-2 32,2-3-1008</inkml:trace>
  <inkml:trace contextRef="#ctx0" brushRef="#br0" timeOffset="28403.705">1493 1829 256,'0'0'530,"2"0"0,-2 2 0,1-2 0,0 0 0,-1 0 0,2 0 0,-2 0 1,1 0-1,0 0 0,-1 0 0,2 0 0,-2 0 0,1 0 0,0-2 0,-1 2 0,2 0 0,-2 0 0,1-1-530,18-4 2283,-10 2-2211,-2 2-28,1-2-1,-2 0 0,1 1 0,0-1 1,-1-1-1,8-4-43,-14 8 10,1-1-1,0-1 1,-1 2 0,2-1-1,-2 0 1,1 1 0,0-2-1,-1 1 1,0 0 0,2 1 0,-2-2-1,1 1 1,-1 0 0,0-1-1,0 1 1,1 1 0,-1-1 0,0-2-10,0 2 20,0-2 0,-1 2 0,1-1 1,0 0-1,-1 0 0,1 1 1,-2 0-1,2-2 0,-1 2 1,0-1-1,1 1 0,-2 0 1,1-1-1,0 1 0,-1 0 1,1-2-21,0 2-9,1 1 1,-2-2-1,1 1 1,0 0-1,-1-1 1,1 2-1,1-1 1,-1 0-1,-1 1 1,1-2-1,0 2 1,-2-1 0,2 1-1,-1 0 1,1-1-1,0 1 1,-1 0-1,1 0 1,0 0-1,-1 0 1,0 0-1,0 0 1,1 0 8,-2 0 14,1 1 1,0-1-1,0 1 0,-1 1 0,2-1 1,-2 0-1,2-1 0,-2 2 1,2 0-1,-1 0 0,0-1 1,0 0-1,1 1 0,-2 0-14,1 2 6,-1 0-1,0 0 0,1 0 1,-1 0-1,0 2 0,1-2 0,0 1 1,1-1-1,0 1 0,-1-1 1,1 2-1,0-1 0,1-1 1,-2 4-6,4 7 63,-1-1-1,2 1 1,-1 0 0,2-2 0,4 14-63,-4-17-218</inkml:trace>
  <inkml:trace contextRef="#ctx0" brushRef="#br0" timeOffset="28770.774">1688 1765 7040,'0'0'70,"0"0"1,0 0 0,0 0-1,0-1 1,0 1 0,0 0-1,0 0 1,0 0 0,0 0-1,0 0 1,1-1 0,-1 1-1,0 0 1,0 0 0,0 0-1,0 0 1,0 0 0,0 0-1,2 0 1,-2 0 0,0 0-1,0-2 1,0 2 0,0 0-1,0 0 1,1 0 0,-1 0-1,0 0 1,0 0 0,0 0-1,0 0 1,1 0 0,-1 0-1,0 0 1,0 0 0,0 0-1,0 0 1,2 0 0,-2 2-1,0-2 1,0 0 0,0 0-1,0 0 1,0 0 0,1 0-1,-1 0-70,4 13 1509,-1 27-566,-3-32-363,6 24 899,-6-32-1465,0 1 0,0-1-1,0 0 1,0 2 0,2-2-1,-2 0 1,0 1 0,0-1-1,0 0 1,0 1 0,1-1-1,-1 0 1,0 2 0,0-2-1,1 0 1,-1 0 0,0 1-1,2-1 1,-2 0-1,0 0 1,1 0 0,-1 0-1,0 1 1,1-1 0,-1 0-1,0 0 1,2 0 0,-2 0-1,1 0 1,-1 0 0,0 0-1,1 0 1,-1 0 0,0 0-1,2 0 1,-2 0 0,1 0-1,-1 0 1,0 0 0,1 0-1,-1-1 1,0 1 0,2 0-1,-2 0 1,0 0 0,1 0-1,-1-1 1,0 1 0,0 0-1,1 0 1,-1-2 0,0 2-1,0 0 1,2-1 0,-2 1-1,0 0 1,0-1 0,0 1-1,1 0 1,-1-2-14,53-64-1883,-53 66 1877,0 0 0,0 0 0,0 0 0,0 0 0,0 0 0,0 0 0,0 0-1,2-2 1,-2 2 0,0 0 0,0 0 0,0 0 0,0 0 0,0 0 0,0 0 0,0 0 0,0 0-1,0 0 1,0 0 0,1 0 0,-1 0 0,0 0 0,0 0 0,0 0 0,0 0 0,0 0-1,0 0 1,0 0 0,0 2 0,0-2 0,1 0 0,-1 0 0,0 0 0,0 0 0,0 0 0,0 0-1,0 0 1,0 0 0,0 0 0,0 0 0,0 0 0,0 0 0,0 0 0,0 0 0,0 1 0,0-1-1,0 0 7,6 9 129,0 13 322,-4-22-450,-2 1 35,2 7 63,0 0 0,2 0 0,-2 0 0,2 0 0,3 5-99,-6-11-34,-1-1 0,2 0-1,-1 1 1,-1-1 0,1 0 0,1-1-1,-2 2 1,1-1 0,0 0 0,1-1-1,-1 2 1,0-2 0,1 1 0,-1-1-1,0 1 1,1-1 0,-1 0 0,0 2-1,1-2 1,-1 0 0,0 0-1,1 1 1,-1-1 0,0 0 0,1 0-1,-1-1 1,0 1 0,1 0 0,-1 0-1,0 0 1,1-2 0,-1 2 0,0 0-1,1-1 1,-1 1 0,0-1 0,1-1 34,8-3-592</inkml:trace>
  <inkml:trace contextRef="#ctx0" brushRef="#br0" timeOffset="29123.886">1965 1728 6272,'2'-1'107,"-2"1"1,0-2-1,0 2 0,0-1 1,0 1-1,-2 0 0,2-1 1,0 1-1,0-2 0,0 2 1,0-1-1,0 1 0,0 0 1,-1-1-1,1 1 1,0-2-1,0 2 0,-1 0 1,1-1-1,0 1 0,-2 0 1,2-1-1,0 1 0,-1 0 1,1 0-1,0-2 0,-1 2 1,1 0-1,-2 0 1,2-1-1,-1 1-107,-19 7 663,9-3-670,9-4 146,-1 1 1,-1 0 0,1 1 0,1-1-1,-1 2 1,0-2 0,1 0 0,-1 2-1,0-2 1,1 2 0,-1 1-140,2-4 42,1 1 0,0 1-1,-2-1 1,2 0 0,0-1 0,-1 2 0,1-1-1,0 0 1,0 1 0,0-1 0,0 0-1,0-1 1,0 2 0,0-1 0,0 0 0,0 1-1,0-1 1,1 0 0,-1-1 0,0 2 0,2-1-1,-2 0 1,0 1 0,1-2 0,-1 1 0,1 0-1,-1 1 1,2-2 0,-2 1 0,1 0-1,0-1 1,1 2-42,8 10 82,-3-6 4,1 2 0,-1 2 0,-1-2-1,0 1 1,-1 0 0,3 3-86,-8-10 25,1 0 1,-1 0 0,2-1 0,-2 2 0,0-2 0,1 0-1,-1 2 1,0-2 0,0 1 0,0 0 0,0 0 0,0-1-1,0 2 1,-1-2 0,1 0 0,0 2 0,-2-2-26,2 2 34,-1-2 0,0 1 1,-1-1-1,1 2 0,0-2 1,-1 0-1,1 1 0,0-1 1,-2 0-1,2 1 0,-1-1 1,0 0-1,0-1 0,1 2 1,-2-1-1,2-1 0,-2 1 1,1-1-35,-6 3-112,0-2 0,0 1 0,0-1 0,0 0 0,-2-1 0,2 0 112,7-1-672,1-2-192</inkml:trace>
  <inkml:trace contextRef="#ctx0" brushRef="#br0" timeOffset="29483.36">2021 1815 6784,'0'0'2528,"2"1"-1952,2 3 256,-3 1 32,2 1-384,-1 3-32,0 0-256,0 3-64,2 0-64,-1 2 160,2-4 96,-1-2-512,3-4-192</inkml:trace>
  <inkml:trace contextRef="#ctx0" brushRef="#br0" timeOffset="29484.36">2021 1628 8192,'-8'-33'3072,"8"33"-2400,0 4-384,0-2-288</inkml:trace>
  <inkml:trace contextRef="#ctx0" brushRef="#br0" timeOffset="29852.882">2133 1767 6528,'4'14'4048,"12"17"-2944,-14-28-672,2 3-194,-2 0 0,2-1 0,0 0 0,0 1 0,2-1 0,-2 0 0,5 3-238,-8-8 43,-1 2-1,2-1 0,-1-1 1,-1 1-1,1-1 1,1 2-1,-1-2 1,-1 0-1,1 1 1,1-1-1,-1 0 1,0 1-1,1-1 1,-1 0-1,-1 0 1,1 0-1,1 0 1,-1 0-1,0 0 1,1 0-1,-1 0 1,0 0-1,1 0 1,-2-1-1,1 1 1,0 0-1,1-1 1,-1 1-1,0 0 1,-1-2-1,2 2 1,-1-1-1,0 1 1,-1-1-1,2 1 1,-1-2-1,-1 1 1,1 1-1,-1-1 1,2-1-1,-2 1 1,1 1-1,-1-1 1,1-1-1,-1 1 1,0 0-43,4-6-116,-1-1 1,0 1 0,-1-1-1,0 2 1,-1-2 0,0 0-1,1-2 116,-1 4-109,0-5-371</inkml:trace>
  <inkml:trace contextRef="#ctx0" brushRef="#br0" timeOffset="30284.759">2335 1815 6400,'32'-2'3722,"-26"2"-3530,0 2 0,0-4 0,0 2 0,0 0 0,0-1 0,0 0 0,0-1 0,-1 1 0,2 0 0,-2-2 0,0 0 0,5-1-192,-9 4 4,0-1 0,-1 1-1,2-1 1,-2 1 0,1-2 0,-1 2-1,0-1 1,1 1 0,-1-1 0,2 1-1,-2-2 1,0 2 0,0-1 0,1 0-1,-1 1 1,0-2 0,0 1 0,0 1-1,1-1 1,-1-1 0,0 2-1,0-1 1,0 0 0,0 1 0,0-2-1,0 1 1,-1 1 0,1-1 0,0-1-1,0 2 1,0-1 0,-1 1 0,1-1-1,0-1 1,-2 2 0,2-1-1,0 1 1,-1-1 0,1 1 0,-1-2-1,1 2 1,-2-1 0,2 1 0,-1-1-1,1 1 1,-1 0-4,-2-3 9,0 2 0,1-2 0,-1 2 0,0-1 1,-1 0-1,2 0 0,-1 1 0,-1 1 0,1-1 0,-1-1 0,-1 1-9,0 1-31,1 0 0,-2 1 0,1-1 0,0 2 0,-1-1 0,2-1 0,-1 3 0,0-2 0,1 0-1,-2 2 1,2 0 0,0-2 0,-2 3 31,4-3 30,1-1-1,0 2 1,-1-1-1,1-1 1,1 1-1,-1 1 1,-1-1-1,1-1 1,0 1-1,1 1 1,-2-1-1,1 0 0,1 1 1,-1-1-1,1 0 1,-2 1-1,2-1 1,0 0-1,-1 2 1,1-2-1,0 1 1,0-1-1,0 0 1,0 1-1,0-1 1,0 2-1,0-2 1,0 0-1,0 1 1,0-1-1,1 0 1,-1 1-1,0-1 1,2 0-1,-2 1 1,1-1-1,-1 0 1,1 1-1,1-1 1,-2 0-1,1 1 0,0-1 1,1 0-1,-1 1 1,0-1-30,9 7 70,-1 0 1,0 0-1,1-1 1,0-1-1,1 1 0,0-2 1,-1 1-1,2-1 1,-1-1-1,5 1-70,19 2-213</inkml:trace>
  <inkml:trace contextRef="#ctx0" brushRef="#br0" timeOffset="31649.364">2593 1903 6144,'-9'-6'2368,"8"-4"-1856,-3-1 992,1 8 384,0 2-1184,-1 1-384,3 1-352,0 3-32,1 0-2944,5 0-1280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2:44.90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0 6400,'5'7'5927,"9"38"-5892,-7-15-25,-1 1 0,-2 1-1,-2-1 1,0 8-10,-6 125 48,1-94 303,1-37-186,0 36 870,3 6-1035,-1-74-8,0-1 0,-1 1 1,1-1-1,0 1 1,0 0-1,0-1 0,0 1 1,1 0-1,-1-1 1,0 1-1,0 0 1,0-1-1,0 1 0,1-1 1,-1 1-1,0 0 1,1-1-1,-1 1 0,0-1 1,1 1-1,-1-1 1,1 1-1,-1-1 1,1 1-1,-1-1 0,1 0 8,-1 0-10,1 0-1,-1 0 0,1 0 0,0 0 0,-1-1 1,1 1-1,-1 0 0,1-1 0,0 1 0,-1 0 0,1-1 1,-1 1-1,1 0 0,-1-1 0,1 1 0,-1-1 1,0 1-1,1-1 0,-1 1 0,0-1 11,19-30-349,-15 23 197,10-21-5,-14 28 170,1-1 0,0 1 1,-1 0-1,1 0 0,0 0 0,0-1 0,0 1 0,0 0 0,0 0 1,0 0-1,0 0 0,0 1 0,0-1 0,1 0 0,-1 0 0,0 1 1,1-1-14,-2 1 4,1 1 1,-1-1-1,1 0 0,-1 0 1,1 1-1,-1-1 1,0 0-1,1 1 1,-1-1-1,1 1 1,-1-1-1,0 1 1,1-1-1,-1 0 1,0 1-1,0-1 1,1 1-1,-1-1 0,0 1 1,0-1-1,0 1 1,0 0-1,1-1 1,-1 1-5,4 17 22,-3-14-18,6 37 104,-6-31-222,0 1 0,1-1 0,1 0 0,0 0 0,0 0 0,2 3 114,-1-6-2757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2:45.72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62 3 6656,'-1'0'192,"-1"-1"0,1 1 0,0 0 0,-1 0 0,1-1 1,0 1-1,-1 0 0,1 0 0,-1 0 0,1 1 0,-1-1 0,1 0 0,0 0 0,-1 1 1,1-1-1,0 1 0,-1-1 0,1 1 0,0-1 0,0 1 0,-1 0 0,1 0 0,0 0 1,-1 0-193,0 2 62,0-1 1,0 1-1,0 0 0,0 0 1,0 0-1,1 0 1,-1 0-1,1 0 1,0 0-1,-1 3-62,-1 4-63,1 0 0,1 0 0,-1 0 0,2 0 0,-1 0 0,1 0 0,1 1 63,-1-8 20,0 0-1,1 0 0,0 0 0,-1 0 1,1 0-1,0 0 0,1 0 0,-1 0 1,0-1-1,1 1 0,-1 0 0,1-1 1,0 0-1,0 1 0,0-1 1,0 0-1,1 0 0,-1 0 0,0 0 1,2 0-20,-3-1 11,0 0 0,0-1 0,1 1 0,-1-1 1,0 1-1,1-1 0,-1 0 0,1 0 1,-1 1-1,1-1 0,-1 0 0,0 0 1,1 0-1,-1-1 0,1 1 0,-1 0 1,0 0-1,1-1-11,0 0 4,0 0 1,1 0-1,-1 0 1,0-1-1,-1 1 1,1 0-1,0-1 1,0 0-1,-1 1 1,1-1-1,0 0 1,-1 0-1,0 0 1,1-1-5,3-5-20,-1-1 0,0 0 0,-1-1-1,0 1 1,0-1 0,-1 1 0,0-1 0,0-2 20,0-1-110,1-1 0,0 2 0,5-14 110,-1 49-48,-6-7 26,1 5 28,0 0-1,2 0 1,0 0-1,1 0 1,6 13-6,-5-24-1494,1-2-836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2:46.33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80 131 512,'3'-1'168,"-1"0"0,0 0 1,0 0-1,0-1 0,0 1 0,0-1 1,0 0-1,-1 1 0,1-1 0,-1 0 0,1 0 1,-1 0-1,1 0 0,-1-1 0,0 1 1,0 0-1,0 0 0,0-1 0,-1 1 1,1 0-1,-1-1 0,1 1 0,-1-2-168,1-1 460,-1-1-1,1 1 0,-1 0 1,-1 0-1,1-1 0,-1 1 1,0 0-1,0 0 1,0 0-1,0 0 0,-2-2-459,3 6 30,0 0 0,-1 0-1,1 0 1,-1 0-1,1 0 1,-1 0 0,1 1-1,-1-1 1,0 0-1,1 0 1,-1 0 0,0 0-1,0 1 1,1-1-1,-1 0 1,0 1 0,0-1-1,0 0 1,0 1-1,0-1 1,0 1 0,0 0-1,0-1 1,0 1-1,0 0 1,0 0 0,0-1-1,0 1 1,0 0-1,0 0 1,-1 0 0,1 0-1,0 1 1,0-1-1,0 0 1,0 0-1,0 1 1,0-1 0,0 0-1,0 1 1,0-1-1,0 1 1,0-1 0,0 1-1,0 0 1,1-1-1,-1 1 1,0 0 0,0 0-30,-4 3-95,1 0 1,-1 1-1,1 0 1,-1 0 0,2 0-1,-1 0 1,-2 4 94,2 0 190,0 0 0,0 0 0,1 0-1,0 1 1,1-1 0,0 1 0,0 0 0,1-1 0,0 1 0,1 0 0,0 6-190,1-12-37,-1 1-1,0-1 1,1 0-1,0 1 1,0-1-1,0 0 1,0 0-1,1 0 1,-1 0-1,1 0 1,0 0-1,1 0 1,-1 0-1,1-1 1,-1 1-1,1-1 1,0 0-1,0 0 1,1 0-1,-1 0 1,0 0-1,1-1 1,0 0-1,0 1 1,0-1-1,3 1 38,7 0-1098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2:56.74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116 21 1792,'5'-21'7642,"-5"29"-7311,0 0-1,-1 0 1,0 1 0,0-1-1,-1 0 1,0 0-1,0-1 1,-2 4-331,2-7 48,0 1-1,-1-1 1,1 0 0,-1-1-1,0 1 1,0 0 0,0-1-1,0 1 1,0-1 0,-1 0-1,1 0 1,-1-1 0,0 1 0,0-1-1,-2 1-47,-1 1 57,-31 12-604,28-14-2029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2:57.96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 11 4992,'-1'-11'3696,"6"14"-1368,5 15-1611,-6 4-571,0 0 0,-1 1-1,-1-1 1,-1 23-146,-9 92 685,2-54-97,3-26-450,-6 116 484,2-58-3809,6-107 1401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2:58.53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109 5 7040,'0'-1'178,"-1"1"0,1 0-1,0-1 1,0 1 0,-1 0 0,1 0 0,0-1 0,-1 1 0,1 0-1,-1 0 1,1 0 0,0 0 0,-1-1 0,1 1 0,0 0 0,-1 0 0,1 0-1,-1 0 1,1 0 0,0 0 0,-1 0 0,1 0 0,-1 0 0,1 0 0,-1 0-1,1 0 1,0 0 0,-1 1 0,1-1 0,0 0 0,-1 0-178,-14 11 1218,-9 16-1449,5 2 204,-15 28 27,33-56 6,1-1-1,-1 1 1,1-1-1,0 1 1,-1 0-1,1-1 1,0 1-1,0 0 1,-1-1 0,1 1-1,0 0 1,0 0-1,0-1 1,0 1-1,0 0 1,0 0-1,0-1 1,0 1-1,0 0 1,0-1-1,1 1 1,-1 0-1,0 0 1,0-1-1,1 1 1,-1 0-1,0-1 1,1 1 0,-1-1-1,1 1 1,-1 0-1,0-1 1,1 1-1,0-1 1,-1 1-6,3 1-46,0-1 0,1 1-1,-1 0 1,1-1 0,-1 0 0,1 0 0,0 0 46,-2 0-4,0-1-1,0 1 1,0-1 0,0 1-1,0 0 1,0 0 0,0 0 0,0 0-1,0 0 1,0 0 0,0 0-1,0 1 1,-1-1 0,1 1-1,-1-1 1,1 1 0,0 1 4,-2-2 25,0 0 0,1 1 0,-2-1 0,1 0 0,0 1 1,0-1-1,0 0 0,-1 1 0,1-1 0,0 0 1,-1 1-1,1-1 0,-1 0 0,0 0 0,1 0 0,-1 0 1,0 1-26,-17 23 339,10-15-194,-7 11-865,11-15 304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2:58.92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51 6912,'0'16'3247,"2"35"-1016,-2-48-2242,1 0 0,-1-1-1,1 1 1,0 0-1,0-1 1,0 1-1,0-1 1,0 1 0,1-1-1,-1 0 1,1 1-1,-1-1 1,1 0-1,0 0 1,0 0 0,1 1 11,-2-3 7,0 0 0,0 1 1,0-1-1,0 0 0,0 0 1,0 0-1,0 0 0,-1 0 1,1 0-1,0-1 0,0 1 1,0 0-1,0 0 0,0-1 1,-1 1-1,1 0 0,0-1 1,0 1-1,0-1 0,-1 1 1,1-1-1,0 1 0,-1-1 1,1 1-1,0-1 0,-1 0 1,1 0-1,-1 1 0,1-1 1,-1 0-1,1 0 0,-1 1 1,0-1-1,1 0-7,16-29 1084,-14 22-973,1 0-1,-1 0 1,-1-1 0,0 1 0,0-1-1,0-2-110,-2 9-24,1 0-1,-1 0 1,0 0-1,1 0 0,-1 0 1,0 0-1,-1 0 1,1 0-1,0 0 1,-1 0-1,1 0 1,-1 0-1,1 0 0,-1 0 1,0 0-1,0 0 1,0 0-1,0 0 1,0 1-1,0-1 0,0 1 1,-1-1-1,1 1 1,-1-1-1,1 1 1,-1-1-1,0 1 0,1 0 1,-2-1 24,2 2-60,0 0 0,0-1 0,-1 1 1,1 0-1,0 0 0,0 0 0,0 0 0,0 0 1,0 0-1,0 0 0,0 0 0,0 0 0,0 1 1,0-1 59,-7 2-592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2:59.52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26 1 6784,'-2'2'736,"0"0"1,0 0 0,1 0-1,-1 0 1,0 0-1,1 1 1,0-1-1,-1 0 1,1 2-737,-1 1-8,0 0 0,1 0 1,-1 0-1,1 0 0,0 0 0,1 0 0,-1 0 1,1 0-1,0 0 0,1 0 0,-1 0 0,1 0 1,0 3 7,-1-8-4,1 1 0,-1-1 0,0 1 0,0-1 0,1 1 0,-1-1 0,0 1 0,0-1 0,1 0 1,-1 1-1,0-1 0,1 0 0,-1 1 0,1-1 0,-1 0 0,0 1 0,1-1 0,-1 0 0,1 0 0,-1 1 1,1-1-1,-1 0 0,1 0 0,-1 0 0,1 0 0,-1 0 0,1 0 0,-1 0 0,1 0 0,-1 0 0,1 0 1,-1 0-1,1 0 0,-1 0 0,1 0 0,-1 0 0,1 0 0,-1-1 0,1 1 0,-1 0 0,1 0 0,-1-1 1,0 1-1,1 0 0,-1 0 0,1-1 0,-1 1 0,0-1 0,1 1 0,-1 0 0,0-1 4,24-22-188,-20 19 208,9-12 86,-9 11-85,-1 1-1,1-1 1,0 1 0,1 0-1,-1 0 1,1 0 0,-1 1 0,5-3-21,-8 6 4,-1 0 0,1 0 0,-1 0 0,1 0 0,-1 0-1,1 0 1,0 0 0,-1 0 0,1 0 0,-1 0 0,1 0 0,-1 0 0,1 0 0,-1 0 0,1 1 0,-1-1 0,1 0 0,-1 0 0,1 1 0,-1-1 0,1 0 0,-1 1 0,1-1 0,-1 1 0,0-1 0,1 0 0,-1 1 0,0-1 0,1 1 0,-1-1 0,0 1 0,0-1 0,1 1 0,-1-1 0,0 1 0,0-1 0,0 1-4,9 26 3,-6-15 87,2-3-240,-1-1-68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3:04.87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38 66 5888,'0'-3'430,"5"-31"2679,-5 32-2938,0 0 1,1 0-1,-1 0 0,1 0 0,0 0 0,-1 0 0,1 0 1,0 1-1,0-1 0,0 0 0,0 0 0,0 1 0,1-1 1,0 0-172,-2 21 330,-33 293 1740,25-204-2248,-6 157-1794,14-262-694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3:05.32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23 210 6656,'-2'-2'213,"0"0"0,0 0 0,1 1 0,-1-1 0,0-1 0,1 1 0,-1 0 0,1 0 0,0-1-1,0 1 1,0 0 0,0-1 0,0 1 0,0-1 0,1 1 0,-1-1 0,1 0 0,-1 1 0,1-1 0,0 0 0,0 1 0,1-1 0,-1 1 0,0-1 0,1 0 0,0 1 0,0-2-213,0 0 82,1 0-1,0 0 1,0 1-1,0-1 1,0 0 0,0 1-1,1-1 1,0 1-1,0 0 1,0 0 0,0 0-1,0 0 1,1 1-1,-1-1 1,1 1 0,3-2-82,16-6 199,1 0 0,0 2 1,0 1-1,13-2-199,102-14 180,-123 20-213,46-5 95,47 1-62,-78 6-301,-1 2 0,1 1 0,-1 2 0,19 5 301,-17 0-1973,-9 3-704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4:00.96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0 161 3968,'3'-1'322,"-2"1"0,2-2 0,-2 1-1,2 0 1,-2 1 0,2-2 0,-1 2 0,0 0 0,0-1 0,1 1 0,-2 0 0,2 0 0,0 0-1,-1 0-321,204-4 3085,-92 5-3055,30-1 311,56 11-341,-173-8-5,-8 2 112</inkml:trace>
  <inkml:trace contextRef="#ctx0" brushRef="#br0" timeOffset="437.335">685 64 4480,'-1'0'1664,"0"12"-1312,-3 8 0,4-8-128,-2 4 192,1 1 96,1 2 192,0 2 96,1 3-416,1-1 0,2-3-32,-2-2-192,4-3-32,-2-3 0,0-4 0,1-8-160</inkml:trace>
  <inkml:trace contextRef="#ctx0" brushRef="#br0" timeOffset="804.466">721 1 3072,'3'1'401,"0"1"0,-1-1 0,1 0 0,0 1 0,-1 0 1,1 0-1,-2-1 0,2 2 0,-2-1 0,3 1-401,34 33 1599,-17-15-1061,2 2 444,14 17-982,-30-32 116,-2-1 0,0 1 0,1 0 0,-2 0 0,0 0 0,0 1 0,0-1 0,-2 3-116,0-9 51,-2 0 0,0 0 0,1 0 0,-1 0 0,0 1 0,0-2 0,0 2 0,0-2 0,-1 2-1,1-2 1,0 2 0,-2 0 0,2-2 0,-1 2 0,1-2 0,-1 0 0,-1 2 0,1-2 0,0 1 0,1 0-1,-2 0 1,1-1 0,-2 0 0,2 1 0,0-1 0,-1 0 0,1 1 0,-2-1 0,2 0 0,0 1 0,-3-1-51,-7 6 100,-1-2 1,-1-1-1,1 1 1,-12 2-101,1 0 115,-84 26-616,77-22-1504</inkml:trace>
  <inkml:trace contextRef="#ctx0" brushRef="#br0" timeOffset="3590.17">723 54 3072,'-7'2'4558,"15"-4"-3739,16-2-954,-8-2 430,-11 4 119,-15 10-483,8-8 86,-6 6 212,0-1 1,0 2-1,0-1 0,2 0 0,-1 2 0,0-2 1,-1 4-230,8-10-2,0 0 1,0 0 0,-1 0 0,1 0-1,0 0 1,0 0 0,0 0 0,0 0 0,0 0-1,0 0 1,0 1 0,0-1 0,0 0-1,0 0 1,0 0 0,0 0 0,0 0-1,0 0 1,0 0 0,0 0 0,0 0-1,0 1 1,0-1 0,0 0 0,0 0-1,0 0 1,0 0 0,0 0 0,0 0 0,0 0-1,0 0 1,0 0 0,0 0 0,0 2-1,0-2 1,0 0 0,1 0 0,-1 0-1,0 0 1,0 0 0,0 0 0,0 0-1,0 0 1,0 0 0,0 0 0,0 0-1,0 0 1,0 0 0,0 0 0,0 0 0,2 0 1,7 1 147,16-6 234,-22 5-366,14-4 74,-5 2-135,-1 0-1,1-1 1,-1-1 0,10-3 46,-36 14 49,1 1 1,-1 0 0,0 0 0,2 3 0,0-2-1,-9 10-49,22-19-4,0 0 0,0 0 0,0 0-1,0 0 1,0 0 0,0 0-1,0 0 1,-1 0 0,1 0 0,0 0-1,0 0 1,0 0 0,0 1 0,0-1-1,0 0 1,0 0 0,0 0-1,0 0 1,0 0 0,0 0 0,0 0-1,0 0 1,0 1 0,0-1 0,0 0-1,0 0 1,0 0 0,0 0-1,0 0 1,0 0 0,0 0 0,0 2-1,0-2 1,0 0 0,0 0 0,0 0-1,0 0 1,0 0 0,0 0-1,0 0 1,0 0 0,0 1 0,0-1-1,0 0 1,0 0 0,1 0 0,-1 0-1,0 0 1,0 0 0,0 0-1,0 0 1,0 0 4,12 1-45,11-3 142,85-28-49,-132 41-22,-9 4 158,1 1 0,-20 12-184,52-28 1,1 0 0,-1 0-1,0 0 1,0 0 0,0 0-1,0 0 1,0 0-1,0 0 1,0 0 0,0 0-1,0 0 1,0 0 0,0 0-1,0 0 1,0 0 0,0 0-1,0 0 1,0 0 0,1 0-1,-1 0 1,0 0 0,0 0-1,0 0 1,0 0-1,0 1 1,0-1 0,0 0-1,0 0 1,0 0 0,0 0-1,0 0 1,0 0 0,0 0-1,0 0 1,0 0 0,0 0-1,0 0 1,0 0 0,0 0-1,0 0 1,0 0 0,0 0-1,0 0 1,0 1-1,0-1 1,0 0 0,0 0-1,0 0 1,0 0 0,0 0-1,0 0 1,0 0 0,0 0-1,0 0 1,0 0 0,0 0-1,0 0 1,0 0 0,0 0-1,0 0 1,0 0-1,14 2 109,15-5-274,7-1 105,39-5 126,-93 11-54,-44 10 68,58-10-74,-2-1 0,1 2 1,1-2-1,-1 2 0,-1-2 0,2 2 0,0-1 0,-1 2 0,1-1 1,0 0-1,-1 2-6,5-5 0,0 1 0,0-1 0,-2 0 0,2 0 0,0 0 0,0 0 0,0 0 0,0 0 0,0 2 0,0-2 0,0 0 0,0 0 0,0 0 0,0 0 0,0 1 0,0-1 0,0 0 0,0 0 0,0 0 0,0 0 0,0 1 0,0-1 0,0 0 0,0 0 0,0 0 0,0 0 0,0 2 0,0-2 0,0 0 0,0 0 0,0 0 0,0 0 0,0 0 0,0 1 0,2-1 0,-2 0 0,0 0 0,0 0 0,0 0 0,0 0 0,0 0 0,0 0 0,1 1 0,-1-1 0,0 0 0,0 0 0,0 0 0,0 0 0,1 0 0,-1 0 0,0 0 0,0 0 0,0 0 0,0 0 0,2 0 0,-2 0 0,0 0 0,0 0 0,0 0 0,0 0 0,1 0 0,-1 0 0,0 0 0,0 0 0,0 0 0,0 0 0,0 0 0,20-1-129,-17 1 151,22-3 234,-16 3-291,2 0 1,0-1-1,-2 0 0,2-1 1,-2 0-1,8-4 35,-57 8 363,34-1-439,0 0 73,1 1 0,-2-1-1,2 0 1,0 1 0,-1 0-1,1 1 1,0-2 0,-1 3-1,1-1 1,0 0 0,-3 3 3,8-6-1,0 0 1,0 0-1,0 0 0,0 0 1,0 0-1,0 0 1,0 0-1,0 0 1,0 0-1,0 0 1,0 0-1,-2 0 0,2 2 1,0-2-1,0 0 1,0 0-1,0 0 1,0 0-1,0 0 1,0 0-1,0 0 0,0 0 1,0 1-1,0-1 1,0 0-1,0 0 1,0 0-1,0 0 0,0 0 1,0 0-1,0 0 1,0 0-1,0 1 1,2-1-1,-2 0 1,0 0-1,0 0 0,0 0 1,0 0-1,0 0 1,0 0-1,0 0 1,0 0-1,0 0 1,0 0-1,0 0 0,0 2 1,1-2-1,-1 0 1,0 0-1,0 0 1,0 0-1,0 0 1,0 0-1,0 0 1,12 1-146,12-4 152,-13 2 175,-7 0-139,-2 1-1,1 0 1,1-2-1,-1 2 1,-1-1-1,1 0 1,1 1-1,-1-2 1,-1 0-42,-27 4-278,22 0 286,2-1 0,-2 0 0,1 1 0,-1-1 0,0 2 0,2-2 0,-2 2 0,1-1-8,-4 5 182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3:05.87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13 7680,'1'-9'2880,"4"6"-2240,7 3 256,-6 1-64,6 1-320,2-1-32,6 2-160,8 2 32,9 0-192,2 1 32,0-1 32,0-2-256,5-3-32,5-3-576,-3-2-128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3:09.74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22 5760,'4'-21'4159,"-4"21"-4124,0 0 1,0 0 0,0 0 0,0 0-1,0 0 1,0 0 0,0 0 0,0 0-1,0 0 1,0 0 0,0 0-1,0 0 1,0 0 0,0 0 0,0 0-1,0 0 1,0 0 0,0 0 0,0 0-1,1 0 1,-1 0 0,0 0-1,0 0 1,0 0 0,0 0 0,0 0-1,0 0 1,0 0 0,0 0-1,0 0 1,0 0 0,0 0 0,0 0-1,0 0 1,0 0 0,0 0 0,0 0-1,0 0 1,0 0 0,0 0-1,0 0 1,0 0 0,0 0 0,0 0-1,1 0 1,-1 0 0,0 0 0,0 0-36,0 14-2,0-11-26,4 78 154,-3-73-30,0 0 1,0-1-1,1 1 0,0 0 1,1-1-1,0 1 0,0-1 1,0 0-1,2 1-96,-5-7-6,0-1 1,0 0-1,1 1 1,-1-1-1,0 0 0,0 1 1,1-1-1,-1 0 0,0 0 1,1 1-1,-1-1 1,0 0-1,1 0 0,-1 1 1,0-1-1,1 0 1,-1 0-1,1 0 0,-1 0 1,0 0-1,1 0 1,-1 1-1,1-1 0,-1 0 1,0 0-1,1 0 1,-1 0-1,1 0 0,-1-1 1,0 1-1,1 0 1,-1 0 5,14-10-180,9-25-266,-19 29 275,3-6 6,-5 8 96,0 0 1,0 0-1,1 1 0,-1-1 0,1 1 1,0 0-1,0 0 0,1-1 69,-4 4 17,1 0-1,-1-1 0,0 1 0,1 0 0,-1 0 0,1 0 1,-1 0-1,1 0 0,-1 0 0,0 1 0,1-1 1,-1 0-1,0 0 0,1 0 0,-1 0 0,1 0 1,-1 1-1,0-1 0,1 0 0,-1 0 0,0 0 1,1 1-1,-1-1 0,0 0 0,0 1 0,1-1 1,-1 0-1,0 1 0,0-1 0,1 0 0,-1 1 0,0-1 1,0 0-1,0 1 0,0-1 0,1 1 0,-1-1 1,0 0-1,0 1 0,0-1-16,7 21 343,-7-20-310,19 68-966,-15-55-464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3:10.22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 5248,'19'129'7452,"-5"-2"-6837,4 27-3744,-16-139 495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3:10.61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 3 7680,'-3'-3'2880,"6"5"-2240,3 1 64,-3-2-192,0 2-288,3 0-64,1-2-160,1 2 0,0 0 0,2-1 0,1-2 0,6-3-2688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3:11.14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28 116 6400,'18'4'4298,"15"-6"-3738,-31 0-585,0 1-1,0 0 1,0-1-1,0 1 1,0-1-1,0 0 1,0 0-1,-1 1 0,1-1 1,0 0-1,-1-1 1,0 1-1,1 0 1,-1 0-1,0 0 1,0-1-1,0 1 1,-1-1-1,1 1 0,-1-1 1,1 1-1,-1-1 1,0 1-1,0-2 26,1 1 33,-1 0 0,0 0 0,1 0-1,-2 0 1,1 0 0,0 0 0,0 0 0,-1 0-1,0 0 1,0 0 0,1 1 0,-2-1-1,1 0 1,0 0 0,0 1 0,-1-1 0,0 0-1,1 1 1,-1 0 0,-1-2-33,1 3 5,1 1 1,0-1-1,-1 1 1,1-1-1,-1 1 1,1-1-1,0 1 1,-1 0-1,1 0 1,-1 0-1,1 0 1,-1 0-1,1 0 1,-1 0-1,1 0 1,-1 0-1,1 1 1,-1-1-1,1 1 1,-1-1-1,1 1 1,0-1-1,-1 1 1,1 0-1,0 0 1,0-1-1,0 1 1,-1 0-1,1 0 1,0 0-1,0 1 1,0-1-6,-4 4-16,1-1 1,0 1 0,0 0 0,0 1 0,1-1 0,-1 0-1,1 2 16,0-1 18,0 0-1,1 1 0,0 0 0,0 0 1,1 0-1,-1 0 0,2 0 0,-1 0 1,1 0-1,0 0 0,0 0 1,1 0-1,0 0 0,0 0 0,0 0 1,1 0-1,1-1 0,-1 1 0,1-1 1,0 1-1,3 4-17,2-2-149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3:11.55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 47 7296,'4'28'4531,"-3"-24"-4417,0 0 1,0-1 0,-1 1-1,1 0 1,-1 0-1,0 0 1,0 0 0,-1 0-1,1 1-114,-6 14-87,2-14 225,1-13-93,3 5-39,0 0 1,0-1-1,1 1 0,-1 0 0,1 0 1,0 0-1,0 0 0,0 0 0,0 1 1,1-1-1,-1 0 0,1 0 0,-1 1 0,1-1 1,0 1-1,0 0 0,2-2-6,39-37 86,-35 35-215,-1 1 0,1-1-1,0 1 1,8-3 129,0 1-1941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3:14.37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57 516 6656,'0'0'2144,"22"1"1029,-18 0-3153,-1-1 0,1-1 1,0 1-1,0-1 0,0 1 1,-1-1-1,1 0 0,0 0 0,-1-1 1,1 1-1,-1-1 0,1 0 0,-1 0 1,0 0-1,0 0 0,0 0 0,0-1 1,0 1-1,0-1 0,-1 0 0,3-3-20,-2 2-6,0-1 0,-1 0 0,0-1 0,0 1 0,0 0 0,0-1 0,-1 1 0,0-1 0,0 1 0,-1-1 0,1 1 0,-1-1 0,0 0 0,-1-4 6,-2-4 203,0 0 0,-1 0 0,-1 1 1,0-1-1,-1 1 0,0 0 0,-1 1 0,-1-1 0,-1 0-203,-17-34 647,-7-11-31,18 32-359,1 0 0,2 0 0,-2-6-257,14 30-4,-1 1 1,0-1 0,1 1 0,-1-1-1,1 1 1,0-1 0,0 1 0,-1-1-1,1 0 1,0 1 0,0-1 0,0 1-1,1-1 1,-1 1 0,0-1 0,1 0-1,-1 1 1,1-1 0,-1 1 0,1-1 0,0 1 3,0 0-1,0-1 1,0 1-1,0 0 1,0 0 0,1 0-1,-1 1 1,0-1-1,1 0 1,-1 0 0,1 1-1,-1-1 1,1 1 0,-1-1-1,1 1 1,-1 0-1,1-1 1,0 1 0,8 0-87,-1 0 0,1 0 0,-1 1-1,1 0 1,-1 1 0,4 0 87,1 2-158,-1 1-1,0 0 1,0 0-1,0 1 0,0 1 1,-1 0-1,0 1 1,0 0-1,-1 1 1,0 0-1,6 8 159,-2-1-650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3:14.76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 7 8064,'-2'-3'3072,"4"2"-2400,1-1 384,0 2 64,2 0-672,1 0-224,3 0-32,0 2 96,5-1-160,0 2-192,1 2-64,1-1-576,1 0-192,-1-2-1920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3:15.42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 96 7936,'0'1'80,"0"-1"0,0 0 0,0 0 1,-1 0-1,1 0 0,0 0 0,0 0 1,0 0-1,0 0 0,0 0 0,0 0 1,0 1-1,0-1 0,0 0 0,0 0 1,0 0-1,0 0 0,0 0 0,0 0 0,0 0 1,0 1-1,0-1 0,0 0 0,0 0 1,0 0-1,0 0 0,0 0 0,0 0 1,0 0-1,0 0 0,0 1 0,0-1 0,0 0 1,0 0-1,0 0 0,0 0 0,0 0 1,1 0-1,-1 0 0,0 0 0,0 0 1,0 0-1,0 1 0,0-1 0,0 0 1,0 0-1,0 0 0,0 0 0,1 0 0,-1 0 1,0 0-1,0 0 0,0 0 0,0 0 1,0 0-1,0 0-80,12 2 762,14-5-1457,-24 2 701,1 0-1,-1-1 1,0 1 0,0-1 0,0 0 0,0 0 0,0 0 0,0 0 0,-1 0 0,1 0-1,-1 0 1,1-1 0,-1 1 0,0-1 0,0 1 0,0-1 0,0 1 0,0-1 0,0 1 0,-1-1-1,1 0 1,-1 1 0,0-1 0,0 0 0,0 0 0,0 1 0,0-1 0,-1 0 0,1 1-1,-1-1 1,0 1 0,0-1 0,0 0 0,0 1 0,0 0 0,0-1 0,-1 1 0,0-1-6,2 2 24,-1 0 1,1 1 0,-1-1 0,1 1 0,-1-1-1,0 0 1,1 1 0,-1 0 0,1-1-1,-1 1 1,0-1 0,1 1 0,-1 0 0,0-1-1,0 1 1,1 0 0,-1 0 0,0-1-1,0 1 1,1 0 0,-1 0 0,0 0 0,0 0-1,1 0 1,-1 0 0,0 0 0,-1 1-25,1-1 13,-1 1 0,1 0 0,-1 0 0,1 0 0,-1 0 0,1 0 0,0 0 0,-1 0 0,1 0 0,0 0 0,0 1 0,-1 0-13,-1 3-34,-1-1 0,2 1 0,-1 0 0,0 0 0,1 0-1,0 1 1,-1 3 34,1 2-62,1-1 0,1 1 0,-1 0-1,2 0 1,-1 0 0,2-1 0,-1 1-1,1 0 1,1-1 0,0 1 0,0-1 0,4 6 62,-1-5-464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3:15.81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9 5760,'2'14'5070,"6"7"-3014,1 6-1828,0 41-148,-9-76-74,0 1 0,0-1-1,1 1 1,0-1 0,1 0-1,0 1 1,0 0-1,0-1 1,1 1 0,0 0-1,0 0 1,1 1 0,0-1-1,0 1 1,0 0 0,1 0-1,2-2-5,4-3-618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4:07.97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74 60 2560,'0'0'958,"4"17"6144,2 30-6160,-12 4-492,0-2-1,-4 0 0,0 1 0,-13 26-449,3 1 225,17-70-315,2-5-56,1 2 0,-1-1 1,-1 1-1,2 0 0,-1 0 1,1-1-1,0 1 0,0 0 1,0 0-1,0 1 146,1-8-1829</inkml:trace>
  <inkml:trace contextRef="#ctx0" brushRef="#br0" timeOffset="515.319">62 43 6400,'-4'-6'2140,"6"10"-458,3 11-726,-4-7-764,1 1-1,-1-1 1,2 0-1,-1 0 1,1 0-1,0 0 1,1-1-1,0 1 1,1 1-192,-4-6 15,2 0 0,-2-2 1,1 2-1,0-2 1,0 2-1,0-2 1,0 0-1,0 2 0,1-2 1,-2 1-1,2-1 1,0 0-1,-1 1 1,1-2-1,0 1 0,-1 0 1,1-1-1,0 0 1,-1 2-1,1-2 1,0 0-1,-1 0 0,1 0 1,0 0-1,-1 0 1,1 0-1,0-2 0,-1 2 1,4-1-16,4-3 20,1 0 0,0-1 0,-1-1 0,1 1-1,0-2 1,-2 1 0,0-1 0,1-1 0,-1 1 0,-1-2 0,0 1 0,0-1 0,0-1 0,-1 1 0,5-10-20,-43 118-331,8-30 362,5-11 176,0 7-207,14-46 4,0-2-1,3 2 1,-2-2-1,3 2 1,0 15-4,4-8-5,4-9 5</inkml:trace>
  <inkml:trace contextRef="#ctx0" brushRef="#br0" timeOffset="1157.616">453 356 1920,'-3'0'497,"-1"0"-1,2 0 1,-1 0 0,-1 1 0,1-1 0,1 0-1,-2 2 1,1-2 0,0 1 0,1 0-1,-2 1 1,1-1 0,0 0 0,1 1-1,-1 0 1,0 0 0,1 0 0,-1 0-1,2 0 1,-2 1-497,-14 24 65,15-22 37,1 0 1,-2-1-1,3 2 1,-1-1-1,0-1 1,1 1 0,-2 1-1,2-1 1,0-1-1,2 1 1,-2 1-1,1-1 1,0 4-103,-1-9 4,0 2 1,0-2-1,0 0 1,0 0-1,0 0 1,0 0-1,2 1 1,-2-1-1,0 0 1,0 0-1,0 0 1,0 0-1,0 1 1,0-1-1,0 0 1,0 0-1,1 0 1,-1 0-1,0 0 1,0 0-1,0 2 1,0-2-1,1 0 1,-1 0-1,0 0 1,0 0-1,0 0 1,0 0-1,2 0 1,-2 0-1,0 0 1,0 0-1,0 0 0,0 0 1,1 0-1,-1 0 1,0 0-1,0 0 1,0 0-5,11-8 23,10-19-143,-17 22 111,4-6-188,0 2 0,1-2-1,1 3 1,-1-1 0,2 1-1,5-4 198,-18 16 61,0-2-1,0 2 1,1 0-1,0 0 1,-1 0-1,1 0 1,1 0-1,-1 0 1,1 0-1,0 2-60,0-4-39,-2 4 63,2 0 0,0 0 0,2 0 1,-2 1-1,1-2 0,0 2 0,2 2-24,-3-7 1,0-1 0,0 0 0,0-1 0,0 2 1,0-1-1,1 0 0,-1 1 0,0-2 0,2 1 0,-2 0 0,1-1 0,-1 2 0,1-1 0,-1-1 0,2 1 0,-2 1 0,1-2 0,-1 1 0,1-1 1,1 1-1,-2-1 0,1 0 0,0 2 0,1-2 0,-2 0 0,1 1 0,0-1 0,1 0 0,-2 0 0,1 1 0,0-1 0,1 0 0,-1 0 0,0 0 1,-1 0-1,2 0 0,-1 0 0,0-1 0,1 1 0,-2 0 0,1 0 0,0 0 0,1-1 0,-2 1 0,1-2 0,0 2-1,15-10-218</inkml:trace>
  <inkml:trace contextRef="#ctx0" brushRef="#br0" timeOffset="1508.227">637 37 6144,'-3'-25'2272,"5"20"-1760,-2 1 64,0 1-32</inkml:trace>
  <inkml:trace contextRef="#ctx0" brushRef="#br0" timeOffset="1885.652">636 7 10016,'-3'45'1961,"-5"36"-1961,-1-1 1079,3-14-741,1-34-152,2 0 0,2 0 0,2 0 0,1 1-186,-2-33 0,0 0 1,0 0-1,0 0 0,0 0 0,0 0 0,0 1 0,0-1 0,0 0 1,0 0-1,0 0 0,0 0 0,0 0 0,0 0 0,0 0 1,0 0-1,0 0 0,0 0 0,0 0 0,0 2 0,0-2 0,0 0 1,0 0-1,0 0 0,0 0 0,1 0 0,-1 0 0,0 0 1,0 0-1,0 0 0,0 0 0,0 0 0,0 0 0,0 0 0,0 0 1,0 0-1,0 0 0,0 0 0,1 0 0,-1 0 0,0 0 0,0 0 1,0 0-1,0 0 0,0 0 0,0 0 0,0 0 0,0 0 1,0 0-1,0 0 0,8-6-49,10-12-61,-14 12 117,48-40-172,-7 6-4374,-40 33 4208,-9 10 2527,-10 13 238,11-8-2329,-1 0 1,0 0-1,1 0 1,2 1-1,-2-1 1,2 1-1,-2 2-105,3-6-26,-1 1 0,1 0 0,0 0 1,0-1-1,0 0 0,1 2 0,-1-2 0,2 1 0,-1-1 0,0 0 0,3 5 26,-4-10-15,0 1 1,0-1-1,0 1 0,2-1 1,-2 0-1,0 2 0,0-2 0,0 0 1,1 1-1,-1-1 0,0 0 0,0 0 1,1 1-1,-1-1 0,0 0 0,2 0 1,-2 2-1,0-2 0,1 0 0,-1 0 1,0 0-1,1 0 0,-1 1 0,0-1 1,2 0-1,-2 0 0,1 0 0,-1 0 1,0 0-1,1 0 0,-1 0 0,2 0 1,-2 0-1,1 0 15,7-4-293</inkml:trace>
  <inkml:trace contextRef="#ctx0" brushRef="#br0" timeOffset="2234.538">826 403 5504,'0'1'233,"0"-1"1,0 0-1,0 1 1,0-1-1,0 2 1,0-2-1,0 1 1,0-1-1,0 1 1,0-1-1,0 0 1,0 2-1,2-2 0,-2 1 1,0-1-1,0 0 1,1 1-1,-1-1 1,0 0-1,0 2 1,1-2-1,-1 0 1,0 1-1,2-1 1,-2 0-1,0 1 1,1-1-234,0 0 102,1 0 0,-2 0 1,1 0-1,0 2 1,1-2-1,-1 0 0,-1-2 1,1 2-1,1 0 0,-1 0 1,-1 0-1,1 0 0,1-1 1,-1 1-1,-1 0-102,4-1-57,0-2 0,0 2 0,0-2 0,-1 0 0,1 1 0,0-1 0,0-1 57,-3 3 6,0-1 0,1 1 0,-1 0 0,0-1 0,-1 1 0,2-2 0,-1 2 0,-1 0 0,1-2 0,-1 2 0,2-1 0,-2 0 0,0 0 0,1 1 1,-1-2-1,0 2 0,0-2 0,0 2 0,0-2-6,0 2-2,0 1 0,0 0 1,-1-1-1,1 1 0,0-2 1,0 2-1,0 0 0,0-1 1,-2 1-1,2 0 0,0 0 1,0-1-1,-1 1 0,1 0 1,0-2-1,0 2 0,-1 0 1,1 0-1,0 0 0,-2-1 1,2 1-1,0 0 0,-1 0 1,1 0-1,0 0 0,-1-1 2,-1 1 4,1 0-1,0 0 0,-1 0 0,1 1 1,0-1-1,-1 0 0,1 0 0,0 0 1,-2 1-1,2-1 0,1 2 0,-2-2 1,1 1-1,-2 0-3,-6 3-28,1 2 1,0-1-1,0 2 0,0-2 1,0 2-1,1-1 0,-5 8 28,11-13 29,0 0 0,-1 2 0,1-2 0,0 1-1,-1 0 1,1 0 0,0-1 0,1 2 0,-2-2-1,2 2 1,-1-1 0,1 0 0,0 0 0,0 0 0,-1 0-1,1 0 1,0 0 0,0 1 0,0-2 0,1 2-1,-1-2 1,0 2 0,1 0 0,-1-2 0,2 2-1,-2-2 1,1 0 0,0 2 0,-1-2 0,2 2 0,-1-2-1,0 1 1,1-1 0,-1 2 0,0-2 0,2 0-1,-2 1 1,2 0-29,0 1-13,1-2-1,0 2 1,-2 0-1,2-1 1,0 0-1,0-1 1,0 0-1,0 1 1,0-1-1,2 0 1,-2 1-1,0-2 1,0 1-1,0-1 1,4 0 13,22-1-128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3:16.16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46 1 7808,'-5'3'576,"1"1"1,-1 0-1,1 1 0,0-1 1,0 1-1,1-1 1,-1 1-1,1 0 0,-2 4-576,5-7 1,-1 0 0,0 0 0,0-1-1,1 1 1,-1 0 0,1 0-1,0 0 1,-1 0 0,1 0 0,0-1-1,0 1 1,0 0 0,0 0-1,1 0 1,-1 0 0,0 0 0,1 0-1,-1-1 1,1 1 0,0 0-1,0 0 1,0-1 0,0 1 0,0 0-1,0-1 1,0 1 0,0-1-1,0 1 1,1-1 0,-1 0 0,1 1-1,0-1 0,-2 0-12,1-1-1,-1 1 0,1-1 1,0 1-1,0-1 0,-1 1 0,1-1 1,0 0-1,0 1 0,0-1 1,-1 0-1,1 0 0,0 0 1,0 1-1,0-1 0,0 0 0,-1 0 1,1 0-1,0 0 0,0 0 1,0 0-1,0-1 0,0 1 1,-1 0-1,1 0 0,0-1 13,1 0 1,-1 1 0,0-1 0,0 0 0,0 0 0,1-1 0,-1 1 0,0 0 0,0 0 0,0 0 0,-1-1 0,1 1 0,0 0 0,0-2-1,1-1 92,-1 1 1,1-1-1,-1 0 0,0 0 1,0 1-1,-1-1 0,1 0 1,-1 0-1,0 0 1,0 0-1,0-3-92,-1 5 15,0-1 0,0 1-1,0 0 1,0 0 0,0-1 0,0 1 0,0 0-1,-1 0 1,1 0 0,-1 1 0,1-1 0,-1 0 0,0 1-1,0-1 1,0 1 0,0-1 0,0 1 0,0 0-1,0 0 1,0 0 0,0 0 0,-1 0 0,1 0-1,0 1 1,0-1 0,-1 1 0,-2-1-15,-8 0-517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3:16.71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22 7168,'9'17'5596,"-8"-16"-5475,0 1-1,1-1 0,-1 1 1,0 0-1,0-1 0,-1 1 1,1 0-1,0 0 0,-1-1 1,1 3-121,2 12-115,-3-8 232,2 0 0,-1 0 0,1 0 0,0 0-1,1 0 1,1 2-117,-4-10-12,0 1-1,0-1 1,0 0 0,0 1-1,1-1 1,-1 0-1,0 0 1,0 1 0,0-1-1,1 0 1,-1 0-1,0 1 1,1-1 0,-1 0-1,0 0 1,0 1-1,1-1 1,-1 0 0,0 0-1,1 0 1,-1 0-1,0 0 1,1 0 0,-1 1-1,0-1 1,1 0-1,-1 0 1,1 0 0,-1 0-1,0 0 1,1 0-1,-1 0 1,0 0-1,1-1 1,-1 1 0,1 0 12,12-11-265,9-20 146,-21 29 128,1-1-75,3-6 262,0 1 1,1 0-1,0 0 1,5-5-197,-10 12 16,0 0 0,-1 0 1,1 0-1,0 0 0,-1 0 0,1 1 1,0-1-1,0 0 0,0 1 0,0-1 0,0 1 1,0-1-1,0 1 0,0-1 0,0 1 1,0 0-1,0-1 0,0 1 0,0 0 1,0 0-1,0 0 0,0 0 0,0 0 1,1 0-1,-1 0 0,0 0 0,0 0 1,0 0-1,0 1 0,0-1 0,0 0 0,0 1 1,0-1-1,0 1 0,0-1 0,0 1 1,0 0-1,0-1 0,0 1 0,-1 0 1,1-1-1,0 1 0,0 0 0,-1 0 1,1 0-17,0 1 0,1 0 0,-1 0 0,0 0 0,1 0 0,0 0 0,-1-1 0,1 1 0,0-1 0,0 1 0,0-1 0,0 0 0,0 1 0,0-1 0,0 0 0,0 0 0,3 0 0,-3-1-32,0 0 1,0 0 0,0-1 0,0 1 0,0 0-1,0-1 1,0 0 0,0 1 0,-1-1 0,1 0-1,0 0 1,0 0 0,-1 0 0,1 0 0,0-1-1,-1 1 1,1 0 0,-1-1 0,1 1 0,-1-1 31,10-9-237,-7 6 216,2 0 0,-1 0-1,0 0 1,1 1 0,0-1 0,6-2 21,-11 6 39,1 1 1,-1-1-1,1 1 1,0-1 0,-1 1-1,1 0 1,0-1 0,-1 1-1,1 0 1,0 0-1,-1 0 1,1 0 0,0 1-1,-1-1 1,1 0-1,0 1 1,-1-1 0,1 1-1,0-1 1,-1 1-1,1 0 1,-1 0 0,0 0-1,1 0 1,-1 0-1,0 0 1,1 0 0,-1 0-1,0 0 1,0 0 0,1 2-40,3 4 39,0 0 0,0 1 0,0-1 0,-1 1 0,0 0 0,0 2-39,-1-2-91,0-1 0,1 1 1,0-1-1,0 0 1,1 0-1,3 4 91,-1-5-810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3:17.34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83 8448,'2'1'133,"-1"0"1,1 0 0,-1-1 0,1 1-1,-1 0 1,1-1 0,0 1-1,0-1 1,-1 0 0,1 1-1,0-1 1,-1 0 0,1 0 0,0 0-1,0 0 1,-1-1 0,1 1-1,0 0 1,0-1 0,0 1-134,38-13 1593,-33 11-1508,-4 1-86,0-1 0,0 1 1,0-1-1,0 0 0,0 1 1,0-2-1,0 1 0,0 0 1,-1 0-1,1-1 0,-1 1 1,2-3 0,-3 4 1,-1 0 1,1 0 0,-1 0-1,0 0 1,1 0-1,-1 0 1,0 0 0,1 0-1,-1 0 1,0 0 0,0 0-1,0 0 1,0 0 0,0 0-1,0 0 1,0 0-1,0 0 1,0 0 0,-1 0-1,1 0 1,0 0 0,0 0-1,-1 0 1,1 0 0,-1 0-1,1 0 1,-1 1-1,0-1 1,1 0 0,-1 0-1,0 0 1,1 1 0,-1-1-1,0 0 1,0 1 0,0-1-1,0 1 1,0-1-1,1 1 1,-1-1 0,0 1-1,0 0 1,0-1 0,0 1-2,-1-1 38,0 0-1,1 0 1,-1 0 0,0 1 0,1-1 0,-1 1 0,0-1 0,0 1 0,0-1 0,1 1-1,-1 0 1,0 0 0,0 0 0,0 0 0,0 0 0,1 0 0,-1 1 0,0-1 0,0 1 0,0-1-1,1 1 1,-1-1 0,0 1 0,1 0 0,-1 0 0,0 0 0,1 0 0,-1 0 0,1 0 0,0 1-1,-1-1 1,1 0 0,0 1-38,-1 1-9,0 0 0,0 0 0,0 0 0,1 0 1,0 0-1,0 1 0,0-1 0,0 0 0,0 1 0,0-1 0,1 0 0,0 1 0,0-1 0,0 1 0,0-1 0,0 1 0,1 2 9,0-2-16,-1 0 0,1 0 0,0-1 0,0 1 0,1 0 0,-1 0 0,1-1 0,0 1 0,0-1 0,0 1 0,0-1 0,1 0 0,-1 0 0,1 0 0,0 0 0,0 0 0,0 0 0,2 0 16,11 4-618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3:17.81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53 1 7552,'-3'9'1331,"1"1"0,0 0 0,0 0 0,0 6-1331,-1 77 1874,3-64-1771,1 94-299,-2 67-2712,1-190 2916,0 1 0,0 0 0,0-1 0,0 1 0,0-1 0,0 1 1,0 0-1,0-1 0,0 1 0,0 0 0,0-1 0,0 1 0,0 0 0,-1-1 0,1 1 0,0-1 0,0 1 0,-1 0 0,1-1 0,0 1 1,-1-1-1,1 1 0,-1-1 0,1 1 0,-1-1 0,1 0 0,-1 1-8,-8-13 407,-5-26 3,12 29-211,0 1 0,0 0 0,1-1 0,0 1 0,0-1 0,1 1 0,0-1 0,2-8-199,-2 14 21,1 1 0,0-1 0,-1 0 1,1 1-1,0-1 0,0 1 0,1-1 0,-1 1 1,0-1-1,1 1 0,0 0 0,-1 0 1,1 0-1,0 0 0,0 0 0,0 0 1,0 0-1,0 1 0,1-1 0,-1 1 1,0-1-1,1 1 0,-1 0 0,1 0 0,0 0 1,-1 0-1,1 1 0,2-1-21,58-5-693,-45 3-240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3:18.27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42 106 9472,'23'-3'4329,"-19"2"-4249,0 0-1,-1 0 1,1-1-1,0 1 0,0-1 1,-1 0-1,4-3-79,-5 5-37,-1-1 0,0 0 0,0 0 0,0 0 0,0 0 0,0 0 0,0-1 0,0 1 0,0 0 0,0 0 0,0-1 0,0 1 0,-1 0-1,1-1 1,-1 1 0,1-1 0,-1 1 0,1-1 0,-1 1 0,0-1 0,0 1 0,0-1 0,0 1 0,0-1 0,0 1 0,0-1 0,0 1 0,-1-1 0,1 1 0,-1-1 0,1 1 0,-1-1-1,1 1 1,-1-1 0,0 1 0,0 0 0,0-1 37,-1-1 25,0 0 1,0 1-1,0-1 0,0 1 0,0 0 0,-1-1 1,1 1-1,-1 0 0,1 0 0,-1 0 1,0 1-1,0-1 0,0 1 0,0 0 0,0 0 1,0 0-1,0 0 0,0 0 0,0 0 0,-1 1 1,1 0-1,-1-1-25,2 2 29,0-1 0,0 0 1,0 0-1,0 1 0,0-1 1,1 1-1,-1 0 0,0-1 1,0 1-1,0 0 0,1 0 1,-1 0-1,0 0 0,1 1 1,-1-1-1,1 0 0,0 1 1,-1-1-1,1 1 0,0-1 1,0 1-1,0 0 1,0-1-1,0 1 0,0 0 1,0 0-1,1 0 0,-1 0 1,1-1-1,-1 1 0,1 0 1,0 0-1,-1 0 0,1 0 1,0 0-1,1 1-29,-2 13-170,1 0 1,1 0-1,1 0 1,0-1 0,1 1-1,1-1 1,0 1-1,1-1 1,2 2 169,-1-3-592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3:18.64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12 8576,'9'12'5500,"7"10"-5838,11 57 706,-8-121 3248,-15 36-3719,0 1-1,1 0 1,0 0-1,0 1 1,0-1-1,0 1 1,1 0 0,-1 0-1,1 1 1,0 0-1,1 0 1,-1 0-1,6-1 104,12-7-1119,2-3-2043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3:20.80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 5 7552,'-1'-4'2816,"1"4"-2208,1 3 128,1 0-128,1 3-384,2 4-128,0 10 0,1 12 0,-1 2-32,-1 6-64,-1 10 32,-1 7 32,-2-3 96,0-4-768,-2-7-320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3:21.17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34 31 9728,'-1'-1'609,"-3"0"133,1-1 1,0 1-1,-1-1 0,1 1 1,0-1-1,0 0 0,0 0 1,1-1-1,-3-1-742,8 3-17,-1 0 0,0 0 0,1 0 0,-1 1 0,1-1 0,-1 1 0,1 0 0,0-1 0,-1 1 0,2 0 17,-2 0-11,135-4 458,58 8-447,-108-1-218,306 22-2923,-343-18 2144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3:21.70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 5 9344,'-3'-5'3520,"3"7"-2752,1 4 0,1 0-192,1 5-512,-2 5 0,1 1-288,0 1-96,-1-1 192,1 0-512,-2-2-128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3:22.07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 16 8448,'-6'-5'3168,"2"2"-2464,1-1 352,3 2 64,0 1-672,0 1-224,0 0-800,0 0-352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4:29.01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0 248 384,'0'0'202,"0"0"0,0 0-1,0 1 1,0-1 0,0 0 0,0 0 0,0 0-1,1 0 1,-1 0 0,0 0 0,0 0 0,0 0-1,0 0 1,0 0 0,0 0 0,0 0 0,0 0 0,0 0-1,0 0 1,0 0 0,2 0 0,-2 0 0,0 0-1,0 0 1,0 0 0,0 0 0,0 0 0,0 0-1,0 0 1,0 0 0,0 0 0,0 0 0,1 0-1,-1 0 1,0 0 0,0 0 0,0 0 0,0 0-1,0 0 1,0 0 0,0 0 0,0 0 0,0 0-1,0 0 1,0 0 0,0 0 0,1 0 0,-1-1 0,0 1-1,0 0 1,0 0 0,0 0 0,0 0-202,7 21 2330,4 30-2466,-9-13 575,-2-24-159,2 0-1,-1 0 1,2-1 0,-1 3-280,0-16 25,-2 0 1,1 0-1,-1 0 1,0 0-1,1 0 1,-1 0-1,0-1 1,2 1-1,-2 0 1,0 0-1,0-2 1,1 2-1,-1 0 1,0 0 0,1-1-1,-1 1 1,0 0-1,0-1 1,0 1-1,2 0 1,-2-2-1,0 2 1,0 0-1,0-1 1,0 1-1,0 0 1,0-1-1,1 1 1,-1-2-26,9-16-95,5-21-534,-12 28 480,2 1-1,-1-1 1,2 0 0,-1 1-1,2-1 1,-1 2-1,2-1 1,5-7 149,-11 16-2,-1 1 0,0 0 0,0 0 1,0-2-1,1 2 0,-1 0 0,0 0 0,2 0 0,-2 0 1,0-1-1,0 1 0,1 0 0,-1 0 0,0 0 0,1 0 1,-1 0-1,0 0 0,2 0 0,-2 0 0,0 0 0,1 0 1,-1 0-1,0 0 0,0 0 0,1 0 0,-1 0 0,0 0 1,2 0-1,-2 0 0,0 0 2,10 12 80,6 21 301,-14-29-280,4 15 242,-4-12-219,0-2 0,0 2 1,0-2-1,2 2 1,-1-2-1,0 0 1,1 2-1,1 0-124,-4-6 4,-1-1-1,2 0 1,-2 0-1,1 1 1,-1-1-1,1 0 1,-1 0-1,2 0 0,-2 0 1,1 2-1,-1-2 1,1 0-1,1 0 1,-2 0-1,1 0 1,-1 0-1,1 0 1,-1-2-1,2 2 1,-2 0-1,1 0 1,-1 0-1,1 0 1,-1-1-1,2 1 1,-2 0-1,1-1 0,-1 1 1,1 0-1,-1-2 1,2 2-1,-2 0 1,0-1-1,1 1 1,-1-1-1,0 1 1,1-2-1,-1 2 1,0-1-4,20-28-359,-18 26 348,8-21-538,-7 19 374,0-1-1,-1 1 0,1 0 1,0-1-1,-1 1 1,2 1-1,-1-1 0,1 1 1,0-2-1,0 2 1,3-1 175,-7 5-16,0 0 0,0 0 0,0 0 0,1 0 0,-1 0 0,0 0 0,0-1 0,0 1 0,1 0 0,-1 0 0,0 0 0,0 0 0,0 0 0,2 0 0,-2 0 0,0 0 0,0 0 0,0 0 0,1 0 1,-1 0-1,0 0 0,0 0 0,0 1 0,1-1 0,-1 0 0,0 0 0,0 0 0,0 0 0,0 0 0,2 0 0,-2 0 0,0 0 0,0 1 0,0-1 0,0 0 0,1 0 16,3 14 170,0 14 673,-4-28-828,0 24 560,-1 14 272,1-36-881,0 0 0,1 0 0,-1 0 0,0 0 0,1 0 0,-1 0 0,2 0 0,-2 0 0,1-1 0,-1 2 0,1-2 0,1 0 0,-1 2 0,0-2 0,1 1 34,4 3-613</inkml:trace>
  <inkml:trace contextRef="#ctx0" brushRef="#br0" timeOffset="562.3">472 298 6272,'-3'0'426,"1"0"0,-1 2 0,0-2 0,1 1 0,-1-1 0,0 1 0,1 1 0,0-2-1,0 1 1,-2 2-426,0-1 239,0 1-1,0 0 1,0-1-1,1 1 1,-1 1 0,1-1-1,-1 1 1,2 0-1,-4 2-238,5-3 18,0-2-1,-1 2 0,2-2 1,-1 2-1,0-2 1,1 2-1,-2 0 1,2-2-1,-1 2 1,1-1-1,0 0 1,0 0-1,0 1 1,0-2-1,0 3-17,0-1 51,1-2 0,-1 1-1,2-1 1,-2 0 0,1 1 0,-1-1-1,1 0 1,1 1 0,-1-1-1,-1 0 1,1 1 0,1-1-1,-1 0 1,0 1 0,1-2-1,-1 1 1,0 0 0,1-1-1,-1 2 1,0-1 0,1-1 0,0 0-1,1 1-50,-2 1 1,2-2 0,0 1-1,-1-1 1,0 1-1,0-1 1,1 0 0,0 0-1,-1 0 1,0 0 0,0 0-1,1 0 1,0 0 0,-1-1-1,0 1 1,0-1-1,1 1 1,0-2 0,-2 2-1,2-1 1,-2 0 0,2-1-1,-1 1 1,0 0 0,-1-1-1,2 1 1,-2-2 0,0 2-1,2 0 1,-2-2-1,1 2 1,-1-2 0,0 2-1,1-2 1,-1-1-1,6-8-240,-2-1 1,0-1-1,-1 1 0,0 0 0,2-9 240,-1 2-172,-2 4 156,-2 6 84,2 20 29,-2 5 72,2 1 0,-1-1 0,2-1 1,0 1-1,2 0 0,-1-1 0,2 1 0,-1-2 0,2 1 0,2 2-169,0-4-397,-10-12 377,0 0 0,0 0 0,0 1 0,0-1 1,2 0-1,-2 0 0,0 0 0,0 0 0,1 0 0,-1 0 0,0 1 1,0-1-1,1 0 0,-1 0 0,0 0 0,0 0 0,2 0 0,-2 0 0,0 0 1,0 0-1,1 0 0,-1 0 0,0 0 0,0 0 0,1 0 0,-1 0 0,0 0 1,0-1-1,2 1 0,-2 0 0,0 0 0,0 0 0,0 0 0,1 0 1,-1 0-1,0-1 0,0 1 0,0 0 20,5-7-389</inkml:trace>
  <inkml:trace contextRef="#ctx0" brushRef="#br0" timeOffset="911.727">567 41 7552,'-2'-4'518,"1"0"1,1 0 0,0 0-1,-1 0 1,1 0 0,0 0-1,1-1 1,0-2-519,2 10 152,-2 1 0,2 0 0,0 1 0,-2-1 0,0 0 0,2 1-152,12 39 197,21 64 2043,33 64-2240,-57-144-7,-7-16 173,1-1 0,-1 1 0,3 3-166,-7-15-4,-1 0 1,0 1-1,0-1 1,0 0-1,0 0 1,0 0-1,0 0 1,0 1-1,0-1 1,0 0-1,0 0 1,2 0-1,-2 0 1,0 0-1,0 0 1,0 2-1,0-2 0,0 0 1,0 0-1,1 0 1,-1 0-1,0 0 1,0 0-1,0 0 1,0 0-1,1 0 1,-1 0-1,0 0 1,0 0-1,0 0 1,2 0-1,-2 0 1,0 0-1,0 0 1,0 0-1,0 0 1,1 0-1,-1 0 0,0 0 1,0 0-1,0 0 1,0 0-1,0 0 1,1 0-1,-1 0 1,0-2-1,0 2 1,0 0-1,0 0 1,0 0-1,2 0 1,-2 0-1,0 0 4,1-6-218</inkml:trace>
  <inkml:trace contextRef="#ctx0" brushRef="#br0" timeOffset="1266.109">621 185 8576,'-9'-3'3232,"9"9"-2496,1 2-224,2-4-192,2 4-352,2 0 0,2 1 32,3-2 0,2-1 0,2 1-96,2-2 0,2 2 128,0-2 96,2 1-32,-4 0 0,5-3-2432</inkml:trace>
  <inkml:trace contextRef="#ctx0" brushRef="#br0" timeOffset="1645.315">844 341 6912,'-1'3'3250,"7"-2"-2610,9 0-445,-11-2-52,-1 1 1,-1-1-1,2-1 0,-1 1 1,0 0-1,-1-1 1,2 1-1,-1 0 0,0-1 1,-1 0-1,1 0 0,0 0 1,-2-1-1,2 0 0,-1 2 1,0-2-1,0 1 1,1-4-144,-2 4 8,1 0 0,-2 0 1,1 0-1,-1 0 1,1 0-1,-1 0 1,0-1-1,0 2 1,0-2-1,0 2 1,0-2-1,0 2 1,0-2-1,0 0 1,-1 2-1,1-2 1,-1 2-1,1-2 1,-2 2-1,1-2 1,1 2-1,-1 0 1,-1-2-1,1 2 1,0-1-1,-1 0 1,1 0-1,0 1 1,-2 0-9,2-2-2,-1 2 0,0-2 0,0 2 0,1-1 0,-2 1 1,2 0-1,-2-1 0,1 1 0,0 0 0,0-1 0,-1 1 1,0 1-1,2-1 0,-2 1 0,1-2 0,-1 2 0,0 0 1,1-1-1,-1 1 2,2 1 1,-2-1 0,2 2 0,-1-2 0,1 1 0,-2-1 0,2 1 0,0 1 0,-1-2 1,1 1-1,0 0 0,-1 1 0,1-1 0,0 0 0,-1 1 0,1-1 0,1 0 0,-1 1 0,-1-1 1,2 0-1,-1 2 0,1-2 0,-1 1 0,1-1 0,-2 2 0,2-2 0,0 0 0,0 3-1,-1 0 21,1 0 0,-1 2 1,1-2-1,0 1 0,0-1 0,0 0 0,1 1 0,-1-1 0,1 2 0,1-2 0,-1 0 0,0 0 0,2 1 1,-2-1-1,2 0 0,-2 0 0,2 0 0,0-1 0,1 2-21,2 4-69,2-1 1,0 2-1,0-2 1,2 0-1,-1-2 1,10 9 68,-9-10-555,-2-1-186</inkml:trace>
  <inkml:trace contextRef="#ctx0" brushRef="#br0" timeOffset="2016.438">1005 312 8960,'0'1'289,"0"0"0,0 2-1,0-2 1,0 1 0,0-1 0,0 0 0,0 2 0,0-2 0,0 1 0,0-1 0,2 0 0,-2 1-1,0 0 1,1 0 0,-1-1 0,1 0 0,1 1-289,16 31 340,-4-12 233,-12-22 1569,2-6-1090,6-19-1047,0-4-906,5 5-539,-6 13 326</inkml:trace>
  <inkml:trace contextRef="#ctx0" brushRef="#br0" timeOffset="2366.524">1185 345 8704,'-10'0'3232,"8"3"-2496,-2 2 0,4-2-128,3 3-352,-2 1 0,2 2-192,1-1-128,-1 2 32,2-4 0,-2 1 96,2-4-256,0-5-96,-2-3-192,-2 0-128</inkml:trace>
  <inkml:trace contextRef="#ctx0" brushRef="#br0" timeOffset="2367.524">1167 158 8576,'-15'-16'3232,"7"12"-2496,-1 0 288,6 4 0,2 0-576,1 0-160,1 3-736,3 0-352</inkml:trace>
  <inkml:trace contextRef="#ctx0" brushRef="#br0" timeOffset="2815.402">1371 326 5120,'-2'-1'253,"1"1"0,1-1-1,-1 1 1,-1-2 0,2 2 0,-1-1 0,0 1 0,-1-1 0,1 1 0,1 0-1,-1 0 1,-1-2 0,1 2 0,0 0 0,-1 0 0,1 0 0,1 0-1,-1 0 1,-1 0 0,1 0 0,0 0 0,-1 0 0,1 0 0,1 2 0,-3-2-254,1 1 181,0 0-1,0-1 0,-1 2 0,2-1 0,-2 0 0,2 2 0,-2-2 0,2 1 0,-2-1 0,2 2 0,-1-2 0,0 2-179,0-1 31,1 1 1,0-2-1,-1 2 0,1 0 0,0-2 0,-1 2 0,2-1 0,-1 1 1,0 0-1,1-1 0,0 1 0,-2 0-31,2-2 41,0 0 1,0 1-1,0-1 1,0 0-1,2 1 1,-2-1-1,0 0 1,0 1-1,1-2 1,-1 1-1,0 0 1,1 1-1,-1-1 1,2 0-1,-2-1 1,1 2-1,-1-1 1,1 0-1,-1-1 1,2 2-1,-1-1 1,0-1-1,-1 1 1,3 1-42,-2-2 13,2 1 0,0-1 0,-1 1 1,1-1-1,0 0 0,-1 0 0,0 0 0,0 0 1,1 0-1,0 0 0,-1 0 0,1 0 1,0-1-1,-1 1 0,0-1 0,0-1 1,1 2-1,0-1 0,-2 0 0,4-2-13,21-14-1289,-25 15 735,0 0 0,1 0 0,0 1 0,0-2 0,-1 2 0,0 0 0,1-2 0,-2 2 0,2-5 554,0-3-2324,-5 4 5516,2 9 621,6 5-3769,2-2-15,1-1 0,-2 0 0,2-1-1,-1 0 1,1-1 0,0 2 0,0-2 0,1 0-1,-1-2 1,2 1-29,8 4-458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3:22.44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18 2 9472,'0'0'108,"-1"0"0,1 0 1,0-1-1,0 1 0,-1 0 1,1 0-1,0 0 0,0 0 0,-1 0 1,1 0-1,0 0 0,0 0 1,-1-1-1,1 1 0,0 0 1,-1 0-1,1 0 0,0 0 0,-1 0 1,1 1-1,0-1 0,0 0 1,-1 0-1,1 0 0,0 0 1,0 0-1,-1 0 0,1 0 0,0 0 1,0 1-1,-1-1 0,1 0 1,0 0-1,0 0 0,-1 1 1,1-1-1,0 0 0,0 0 0,0 1 1,0-1-1,-1 0 0,1 0 1,0 1-1,0-1 0,0 0-108,-6 22 727,5 24-1287,1-43 472,1-1 1,-1 1-1,0 0 1,1 0-1,0-1 1,0 1-1,0-1 1,0 1-1,0 0 1,0-1 0,0 0-1,2 2 88,-3-4-11,0 1 0,1-1 0,-1 0 0,0 1 1,1-1-1,-1 0 0,1 1 0,-1-1 0,0 0 0,1 0 0,-1 0 0,1 1 0,-1-1 0,1 0 0,-1 0 1,1 0-1,-1 0 0,1 0 0,-1 0 0,1 0 0,-1 0 0,1 0 0,-1 0 0,0 0 0,1 0 0,0 0 11,0-1 13,0 0 0,0 1-1,1-1 1,-1 0-1,0 0 1,0 0-1,0 0 1,0 0-1,0 0 1,0 0 0,0 0-1,-1 0 1,1 0-1,0-1-12,4-6-54,0 0 44,0 0 0,1 0 0,-1 1-1,2-1 1,-1 2 0,2-2 10,-7 7 17,0 0 0,0 0 0,0 0-1,1 0 1,-1 0 0,0 1 0,1-1 0,-1 0 0,0 1 0,1-1 0,-1 1-1,1 0 1,-1-1 0,1 1 0,-1 0 0,1 0 0,-1 0 0,1 0 0,-1 0 0,1 0-1,-1 0 1,1 1 0,-1-1 0,1 0 0,-1 1 0,0 0 0,1-1 0,-1 1 0,0 0-1,1-1 1,-1 1 0,0 0 0,0 0 0,0 0 0,0 0 0,0 0 0,0 0-1,0 0 1,0 1 0,1 0-17,4 6 97,0 2-1,0-1 0,-1 1 1,3 7-97,14 25-652,-16-36 92,0-3-48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3:22.90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64 4 7936,'0'0'83,"0"-1"1,0 1-1,0 0 1,0 0-1,0 0 1,0 0 0,0 0-1,0 0 1,0 0-1,0 0 1,0 0-1,0-1 1,0 1-1,0 0 1,0 0-1,0 0 1,0 0 0,0 0-1,0 0 1,0 0-1,0 0 1,-1 0-1,1-1 1,0 1-1,0 0 1,0 0-1,0 0 1,0 0-1,0 0 1,0 0 0,0 0-1,0 0 1,0 0-1,0 0 1,-1 0-1,1 0 1,0 0-1,0 0 1,0 0-1,0 0 1,0 0 0,0 0-1,0 0 1,0 0-1,-1 0 1,1 0-1,0 0 1,0 0-1,0 0 1,0 0-1,0 0 1,0 0 0,0 0-1,0 0 1,0 0-1,-1 0 1,1 0-1,0 0 1,0 0-1,0 0 1,0 0-1,0 1 1,0-1-1,0 0 1,0 0-84,-5 10 1090,-2 16-1381,-5 44 72,-2 16 320,3 1 1,1 61-102,10-144 22,0-1 0,0 1 1,0 0-1,1-1 0,-1 1 1,1-1-1,0 0 0,0 1 1,1 1-23,-2-4 13,1-1 1,-1 1 0,1 0-1,0 0 1,-1-1 0,1 1-1,0-1 1,-1 1 0,1 0-1,0-1 1,0 1 0,-1-1-1,1 0 1,0 1 0,0-1-1,0 0 1,0 1 0,-1-1-1,1 0 1,0 0 0,0 0-1,0 0 1,0 0 0,0 0-1,0 0 1,0 0 0,0 0-1,-1 0 1,1-1 0,0 1-1,0 0 1,0 0 0,0-1-1,0 1 1,-1-1 0,1 1-1,0-1 1,0 0-14,7-3-27,0-1 0,0 0 0,0-1 1,-1 0-1,0 0 0,6-7 27,38-46-685,-30 33 470,-11 16-61,-7 9 68,-8 17 75,-2 5 424,4-11-79,1-3-213,-1 0 0,2 0 0,-1-1 0,1 1 0,0 0 0,0 0 0,1 0 0,0 0 0,0 0 0,1 0 0,0 0 0,0 0 0,1 0 0,0 2 1,3 2-624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3:23.49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1 137 7808,'0'1'219,"0"0"0,0 0 0,0 0 1,0 0-1,0 0 0,0 0 0,0 0 0,1-1 1,-1 1-1,0 0 0,1 0 0,-1 0 0,0 0 1,1-1-1,-1 1 0,1 0 0,-1-1 0,1 1 1,0 0-1,-1-1 0,1 1-219,0 0 59,1 0 1,-1-1-1,0 1 1,0-1-1,0 0 1,0 1-1,0-1 1,1 0-1,-1 0 1,0 1-1,0-1 1,1 0-1,-1 0 1,1-1-60,1 1-47,0 0 0,0-1 0,-1 0 1,1 1-1,0-1 0,0 0 0,0-1 0,-1 1 1,1 0-1,0-1 0,-1 0 0,2 0 47,2-4 30,-1-1-1,0 1 0,0-1 0,0 1 1,-1-2-1,0 1 0,2-3-29,-4 6 41,0-1 0,0 1 0,-1-1 0,1 0 0,-1 1-1,0-1 1,0 0 0,-1 0 0,1 0 0,-1 1 0,0-1-1,-1 0 1,1-1-41,0 5 14,0 0 0,0 1-1,0-1 1,-1 0-1,1 0 1,0 0 0,0 0-1,-1 0 1,1 0 0,0 1-1,-1-1 1,1 0 0,-1 0-1,1 1 1,-1-1 0,0 0-1,1 1 1,-1-1-1,0 0 1,1 1 0,-1-1-1,0 1 1,0-1 0,1 1-1,-1-1 1,0 1 0,0 0-1,0-1 1,0 1-1,1 0 1,-1 0 0,0 0-1,0 0 1,0-1 0,0 1-1,0 1 1,0-1 0,0 0-1,0 0 1,0 0 0,1 0-1,-1 0 1,0 1-1,0-1 1,0 0 0,0 1-1,1-1 1,-1 1 0,0 0-14,-3 1-1,0 0 0,0 1 0,1-1 1,-1 1-1,1 0 0,0 0 0,0 0 0,0 1 1,-1 1 0,-1 2 26,1 1 0,0-1 0,0 1 0,1 0 0,0 0 0,0 0 0,1 0 0,0 0 0,1 1 0,-1 0-26,2-5-27,0 0 0,0 1 0,0-1-1,0 1 1,1-1 0,-1 1 0,1-1 0,0 0-1,1 1 1,-1-1 0,1 0 0,-1 0 0,1 0 0,1 0-1,-1 0 1,0-1 0,1 1 0,0-1 0,3 4 27,5 2-544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3:24.88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 8192,'7'8'4895,"2"8"-5001,7 34 245,23 64 453,-27-142 1189,-9 20-1791,0 0-1,1 0 1,0 1 0,1-1 0,-1 1 0,1 0-1,1 0 1,-1 1 0,1-1 0,3-1 10,-4 4-595,0 0 0,0 0 0,1 1 0,-1-1 0,4 0 595,3-1-2400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3:25.27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 1 7040,'-2'13'2720,"0"-11"-2112,1 2 800,2-1 224,-1 3-896,2 1-320,-2 0-576,0 2-160,0 0 160,-2-1-288,2-1-64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3:25.66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20 31 8960,'-11'-15'3328,"8"9"-2592,-1-1 96,4 6-128,-1-1-384,1 2-96,0 0-224,0 0-64,3 5 32,0-1-288,1 2-32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3:26.07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 1 8960,'-1'0'309,"0"1"1,1 0 0,-1 0 0,0 0-1,0 0 1,1 0 0,-1 0 0,0 0-1,1 0 1,-1 0 0,1 0 0,0 0-1,-1 0 1,1 0 0,0 1-310,-3 24 1086,3-25-1126,0 1 0,0 0 0,0-1 0,0 1 0,0 0 0,0 0 0,1-1 0,-1 1 0,1 0 0,-1-1 0,1 1-1,0-1 1,0 1 0,-1-1 0,1 1 0,0-1 0,0 1 0,0-1 0,1 0 0,-1 1 0,0-1 0,0 0-1,1 0 1,-1 0 0,1 0 40,0-1-186,0 1 0,0-1 0,0 0 0,-1-1-1,1 1 1,0 0 0,0 0 0,0-1 0,-1 1 0,1-1-1,0 0 1,0 1 0,-1-1 0,1 0 0,-1 0 0,1 0-1,-1 0 1,1 0 0,1-2 186,29-29-3720,-19 17 7228,-12 14-3334,1 0-1,-1-1 1,0 1-1,1 0 1,-1 0-1,0 0 1,1 0-1,-1 0 1,1 0-1,0 0 1,-1 0-1,1 1 1,0-1-1,0 1 1,-1-1-1,1 1 1,0 0-1,0 0 1,0 0-1,-1 0 1,1 0-1,0 0 1,0 0-1,1 1-173,0 0 49,1 1 0,-1-1-1,0 1 1,0 0-1,0 1 1,0-1-1,0 0 1,-1 1-1,1 0 1,-1-1 0,2 4-49,17 17-235,-9-12-154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3:26.47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90 0 8064,'-2'1'370,"0"0"-1,0 0 1,0 0 0,1 0 0,-1 0 0,0 1-1,1-1 1,-1 0 0,1 1 0,-1-1-1,1 1 1,0 0 0,0-1 0,-1 1-370,-18 31 686,10-16-448,10-16-235,-7 9-4,1 0 0,0 1-1,0 0 1,1 1 1,4-10-30,0 0 1,0 0-1,1 0 0,-1 1 1,0-1-1,1 0 0,0 0 0,-1 1 1,1-1-1,0 0 0,0 0 1,0 1-1,0-1 0,1 0 1,-1 1-1,1-1 0,-1 0 0,1 0 1,0 0-1,0 0 0,0 1 1,0-1-1,0-1 0,1 3 30,-1-4-10,-1 1-1,1 0 0,0-1 0,-1 1 1,1-1-1,0 1 0,-1-1 1,1 1-1,0-1 0,-1 0 1,1 1-1,0-1 0,0 0 0,0 0 1,-1 1-1,1-1 0,0 0 1,0 0-1,0 0 0,0 0 1,-1 0-1,1 0 0,0 0 0,0 0 1,0-1 10,1 1 11,0-1 0,-1 0-1,1 0 1,0 1 0,0-1 0,-1-1 0,1 1 0,-1 0 0,1 0 0,-1-1 0,1 1-11,3-5 74,-1 1 0,1-1 1,-1 0-1,0 0 0,1-4-74,-1 1 45,0-1-1,-1 0 0,0 0 1,0-2-45,9-26-530,-14 43 305,1 1 0,0-1 0,1 0 0,-1 0 0,1 1 0,1 4 225,-2 11 54,-4 182-1281,5-107-228,-7 28 1455,6-116 693,0 0 0,-1 0 0,0 0 0,-3 6-693,5-13 97,0 0 1,-1 0 0,1 0 0,-1 0 0,1 0 0,-1 0 0,1 0 0,-1-1 0,0 1-1,0 0 1,1 0 0,-1 0 0,0-1 0,0 1 0,0 0 0,0-1 0,0 1-98,0-1 50,1 0 1,-1 0-1,0 0 1,1 0 0,-1 0-1,0-1 1,0 1 0,1 0-1,-1 0 1,0-1-1,1 1 1,-1 0 0,0-1-1,1 1 1,-1 0-1,1-1 1,-1 1 0,1-1-1,-1 1 1,1-1 0,-1 1-1,1-1 1,-1 0-1,1 1 1,0-1 0,-1 1-1,1-1 1,0 0 0,-1 0-51,-2-6 61,-1 0 1,2-1 0,-1 1 0,1-1 0,0 0 0,0 0 0,1 0 0,0 0-1,0 0 1,1 0 0,0 0 0,1 0 0,0 0 0,0 1 0,1-1 0,2-8-62,0 1-258,0 0 1,2 0 0,0 0 0,1 1 0,0 0 0,1 0 0,1 0 0,2-1 257,9-9-837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3:28.21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178 5 7168,'4'-3'2910,"-2"2"905,-5 9-3360,3-7-697,-64 122-251,34-69 602,-11 32-109,31-64 130,0 1 157,1 1 0,-1 7-287,8-25-8,1-1 0,-1 1 1,2 0-1,-1 0 0,0 0 1,1 0-1,0 0 0,1 0 0,-1 0 1,1 0-1,1 6 8,0-10-3,-1 1-1,0-1 1,1 0 0,-1 1 0,1-1-1,-1 0 1,1 0 0,0 0-1,0 0 1,0 0 0,0-1 0,1 1-1,-1-1 1,0 1 0,1-1-1,-1 0 1,1 0 0,-1 0 0,1 0-1,-1 0 1,1 0 0,1-1 3,10 3 164,-1-1 0,1-1 0,12 1-164,-22-2 39,58 0-227,0-3 0,0-2 0,-1-3 0,12-5 188,-30 5-352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3:28.60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 13 8832,'-11'-3'3328,"9"0"-2592,0 0 160,2 3-64,2 0-416,3-1 0,6-1-448,9 2-192,9 2 96,2 0 32,2 1 160,4 0-32,5-1 64,4-1-416,-3 1-192,-5-4-288,1-2-160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4:11.33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1482 251 5888,'-2'0'275,"-1"1"1,2-1-1,-2 1 1,0-1-1,1 2 1,0-1-1,0 0 1,-1-1-1,2 2 1,-2 0-1,2 0 1,-2-1-1,2 0 1,-1 1-1,0 0 1,0 0-1,1 0 1,0 0-1,-1 0 1,1 0-1,-2 2-275,-1 6 137,-1 1 0,1 0-1,0-1 1,0 4-137,3-10-98,1-3 105,0 0 0,0 1 0,-2-2 0,2 1 0,0 0 0,0 1 0,0-1-1,0 0 1,0 1 0,2-1 0,-2 0 0,0 1 0,0-1 0,1-1 0,-1 1 0,0 1-1,1-1 1,-1 0 0,2 1 0,-2-2 0,1 1 0,-1 0 0,1-1 0,-1 2 0,2-1 0,-1-1-1,0 1 1,-1-1 0,2 2 0,-1-2 0,0 1 0,-1-1 0,2 1 0,0-1-7,8 4 26,-2-1 1,1 1-1,0-3 0,7 3-26,14 4 306,-29-8-304,0 0 1,-1 0-1,2 2 1,-1-2-1,-1 0 1,1 1-1,1-1 1,-2 0-1,1 1 1,-1-1 0,1 2-1,-1-2 1,2 1-1,-2-1 1,1 1-1,-1-1 1,1 2-1,-1-1 1,0-1-1,2 1 1,-2-1-1,0 2 1,1-1 0,-1-1-1,0 1 1,0 1-1,0-1 1,0-1-1,0 1 1,0 1-1,0-2 1,0 1-1,0 0 1,0 1-1,0-2 1,0 1 0,0 0-1,-1-1 1,1 2-1,0-1 1,0-1-1,-2 1 1,2 1-1,-1-2 1,1 1-1,0-1 1,-1 1-1,1-1 1,-2 2-3,-4 4 251,0 2 1,0-2-1,-2 0 1,1 1-1,-1-2-251,-1 2 75,-2 4-30,8-9-93,-1 2 0,2-1 1,-2 0-1,1-1 1,-1 1-1,0-2 0,0 2 1,-4 1 47,1-4-640</inkml:trace>
  <inkml:trace contextRef="#ctx0" brushRef="#br0" timeOffset="520.718">1624 395 6656,'21'5'4711,"2"-8"-3287,-22 3-1412,0-1-1,1 1 1,0-1 0,0 1 0,-1-2 0,0 1-1,1 0 1,-2 1 0,1-2 0,0 1-1,1 0 1,-1-1 0,0 1 0,-1 0-1,2-1 1,-2 1 0,1 0 0,0-1 0,-1 1-1,0 0 1,2-1 0,-2 1 0,0 0-1,1-2 1,-1 2 0,0-1 0,0 1 0,0 0-1,0-2 1,0 2 0,0-1 0,-1 0-12,1-2-76,0 0 0,-2 0 0,2 0 0,-1 0 1,0 0-1,-1 0 0,1 0 0,0 0 0,-2 0 76,3 2-1,-1 2 1,1-1-1,0 1 0,-2-1 0,2 1 0,-1-2 0,1 2 0,-1-1 1,1 1-1,-2 0 0,2-1 0,-1 1 0,1 0 0,-1-2 0,-1 2 1,2 0-1,-1 0 0,1-1 0,-1 1 0,-1 0 0,2 0 0,-1 0 1,0 0-1,1 0 0,-2 0 0,2 0 0,-1 0 0,0 0 0,1 0 1,-2 1-1,1-1 0,1 0 0,-1 0 0,1 2 0,-2-2 0,2 0 1,-1 0-1,0 1 0,1-1 0,-2 1 0,2-1 0,0 2 0,-1-2 1,0 1 0,-7 6 62,0-1 1,0 1 0,0 1-1,1 0 1,-5 8-63,9-13 39,2-1 1,-2 1-1,2 1 0,0-1 1,-1 1-1,1-2 1,0 1-1,1 1 0,-2 0 1,2-1-1,-1 1 0,1-2 1,0 2-1,0-1 0,0 1 1,0 0-1,1-1 1,-1 1-1,2 2-39,2 4-40,0-1-1,0 0 1,0-1 0,1 2-1,0-2 1,1 0 0,0 0 0,1 0-1,1 1 41,4 2-186</inkml:trace>
  <inkml:trace contextRef="#ctx0" brushRef="#br0" timeOffset="1050.632">1864 11 7168,'-7'-11'2361,"4"12"-974,5 19-573,-1-2-971,0 379 2008,-1-382-1796,2-2 53,-2 0 1,-2 1-1,2-1 0,-2 0 1,-1 5-109,3-18 14,0 0 1,0 1-1,0-1 1,0 0 0,0 1-1,0-1 1,0 0-1,0 2 1,0-2-1,0 0 1,0 0-1,0 1 1,-1-1-1,1 0 1,0 0-1,0 1 1,0-1-1,-2 0 1,2 0-1,0 2 1,0-2 0,-1 0-1,1 0 1,0 0-1,0 1 1,-1-1-1,1 0 1,0 0-1,-2 0 1,2 0-15,-8-8 238,-4-20-131,12 27-109,-2-6-25,0 2 0,0-2 0,0 0 0,1 1 0,1-1 0,-1 2 0,1-2 0,0 0 0,0 1 0,1-1 0,-1 0 0,1-1 27,1 6-6,-1-1 1,-1 0-1,1 1 1,1-1 0,-1 0-1,0 1 1,2-1 0,-2 0-1,1 2 1,0-2-1,0 1 1,0 0 0,1 0-1,-2 0 1,2 1-1,0-2 1,-1 2 0,1 0-1,0-1 1,-1 1 0,1 0-1,0-1 1,-1 2-1,1-1 1,0 1 0,-1-1-1,4 1 6,10-2-218</inkml:trace>
  <inkml:trace contextRef="#ctx0" brushRef="#br0" timeOffset="1500.147">2024 376 6912,'-2'1'183,"1"-1"0,0 0 0,-1 2 0,1-2 0,0 1 0,-1-1 0,1 1 1,0 1-1,-1-2 0,1 1 0,0 0 0,-1 1 0,2-1 0,-1-1 0,0 1 0,-1 1 0,2-1 1,-1 0-1,1 1 0,-1-1 0,1 2 0,-2-2 0,2 0 0,0 1-183,-14 43 179,12-40 144,1-1-139,0 2 1,1-2 0,0 1-1,-2-1 1,2 1 0,0-1 0,0 2-1,2 2-184,-2-8 24,0 1 0,0 0-1,1-1 1,-1 2 0,0-2-1,0 1 1,1 0 0,-1-1-1,0 2 1,2-2-1,-2 1 1,0 0 0,1-1-1,-1 2 1,1-2 0,-1 0-1,2 1 1,-2-1 0,1 1-1,0-1 1,-1 0 0,2 2-1,-2-2 1,1 0 0,0 0-1,-1 1 1,2-1 0,-1 0-1,-1 0 1,1 0 0,1 0-1,-2 0 1,1 0 0,0 0-1,-1 0 1,2 0 0,-1 0-1,-1 0 1,1-1 0,-1 1-1,2 0 1,-1 0 0,-1-2-1,1 2 1,1 0 0,-2-1-1,1 1 1,-1 0-24,12-7-105,0-1-1,0 0 1,-1 0-1,-1 0 1,1-1 0,-2 0-1,2-2 1,-3 0 0,8-9 105,5-5-497,-29 86 699,8-53-44,0 0 1,0 0-1,2-1 0,-2 1 0,2 4-158,-2-11-8,0 1 1,0-1-1,2 0 1,-2 1-1,0-1 1,0-1-1,1 1 0,-1 1 1,0-1-1,1 0 1,-1-1-1,2 2 0,-2-1 1,1 0-1,-1-1 1,1 2-1,-1-1 1,2-1-1,-1 1 0,-1-1 1,1 2-1,1-2 1,-1 1-1,-1-1 1,1 0-1,1 1 0,-1-1 1,0 0-1,-1 2 1,2-2-1,-1 0 0,0 0 1,1 0-1,-1 0 1,0 0-1,1 0 1,-2 0-1,1 0 0,0 0 1,1 0-1,0-2 8,13-4-666</inkml:trace>
  <inkml:trace contextRef="#ctx0" brushRef="#br0" timeOffset="1830.523">2370 352 7296,'-1'-1'2791,"-3"5"-1251,-11 16-994,-11 29-1055,-10 35 962,2 1 0,5 1 1,-8 55-454,30-120-203,2-3-42</inkml:trace>
  <inkml:trace contextRef="#ctx0" brushRef="#br0" timeOffset="2205.214">2278 345 8960,'-1'0'174,"1"-1"-1,-1 1 1,1-1 0,-2 1 0,2-2 0,-1 2 0,1-1 0,-1 0 0,1 1-1,0-2 1,-2 1 0,2 1 0,0-1 0,0-1 0,0 2 0,-1-1-1,1 0 1,0-1 0,0 2 0,0-1 0,0 0 0,0-1 0,0 2 0,0-1-1,1 0-173,-1-1 59,2 2-1,-1 0 1,0-1-1,1 1 0,-1 0 1,0-1-1,1 1 1,-1 0-1,0 0 0,1 0 1,-1 0-1,0 0 0,1 0 1,-1 0-1,0 0 1,1 0-1,-1 0 0,0 0 1,1 1-1,-1-1-58,4 1 4,1 1-1,-1-1 1,0 2 0,1-2-1,-1 2 1,0-1-1,1 1 1,-2 0 0,1 1-1,-1-2 1,1 2-1,-1 0 1,0 0 0,0 0-1,0 0 1,0 2-1,-1-2 1,0 1 0,1 0-4,-2-1 37,0 2 1,0-2 0,0 0 0,-1 1 0,0-1 0,1 0-1,-1 1 1,0-1 0,-1 2 0,0-1 0,0-1 0,0 1-1,0-1 1,0 2 0,-1-2 0,0 1 0,1-1 0,-2 1 0,1-1-1,-2 2 1,2-2 0,-2 0 0,-1 2-38,3-3-87,-2 0 0,2-1 0,-2 1-1,1 0 1,-1-1 0,0 1 0,1-2 0,-1 2 0,-1 0 87,-15 7-741</inkml:trace>
  <inkml:trace contextRef="#ctx0" brushRef="#br0" timeOffset="3539.052">2757 335 6784,'1'2'3720,"11"17"-2491,-8-14-977,30 37 564,-32-38-797,2-2 0,-1 1 0,1 0 0,-1 1 0,1-3 0,0 2 0,0-1 0,0 1 0,0-2 1,2 2-20,-4-3 72,0 0 1,1 0-1,0 0 1,-1 0-1,1 0 1,0 0-1,-2-1 1,2 1-1,-1-2 1,1 1-1,0 1 1,-2-1-1,2-1 1,-1 1-1,0 0 1,0-1-1,0 1 1,0 0-1,0-2-72,6-4-87,-2 2 0,1-3 0,0 1 0,1-2 87,-79 94-69,15-18 8,29-36-84,2-1 0,1 2 0,-9 20 145,25-38-464</inkml:trace>
  <inkml:trace contextRef="#ctx0" brushRef="#br0" timeOffset="3958.339">3129 313 3456,'-12'8'4986,"1"3"-3655,-6 8-2400,-16-1 2501,21-11-516,0 1 0,0-1 0,-10 10-916,20-14 56,-2 1 0,1-2 0,0 2 0,-1-1 0,3 1 0,-2 0 0,1 0 0,-1 0 0,2 0 1,-1 0-1,0 0 0,0 0 0,1 0 0,0 3-56,1-6 4,0 0 0,0 1 0,-2-2 0,2 1 0,0 0 1,0 1-1,0-1 0,0 0 0,0-1 0,0 2 0,0-1 0,0 0 0,2 1 0,-2-1 1,0-1-1,0 1 0,1 1 0,-1-1 0,0 0 0,1-1 0,-1 2 0,2-1 0,-2-1 1,1 1-1,0 1 0,-1-2 0,2 1-4,-1-1 8,0 1 1,2-1-1,-2 2 0,1-2 1,0 1-1,0-1 1,-1 0-1,2 0 0,-2 0 1,0 0-1,2 0 0,-2 0 1,1 0-1,0 0 1,1-1-9,5-2 59,1 2 0,-1-3 0,0 1 0,2-1 1,-2 0-1,2-1-59,-4 1 20,0 0-1,-2 0 1,2 0 0,-1-2 0,-1 1-1,1 1 1,-1-1 0,2-5-20,-4 9-9,0-2 0,-1 1 0,0 0-1,1 0 1,-2-1 0,1 0 0,0 1 0,-1-1 0,2 0 0,-2 1 0,1-1-1,-1 0 1,0 1 0,0-1 0,0 0 0,0 1 0,-1-1 0,1 0 0,0 1-1,-2-1 1,2 0 0,-1-1 9,0 4-33,1-1 0,0 1 0,0 0 0,0-1-1,-2 1 1,2-2 0,0 2 0,-1 0 0,1-1 0,0 1-1,0 0 1,-1-1 0,1 1 0,-2 0 0,2 0 0,0-2-1,-1 2 1,1 0 0,-1 0 0,1 0 0,0 0 0,-2-1-1,2 1 1,-1 0 0,1 0 0,-1 0 0,1 0 0,-2 0-1,2 0 1,-1 0 0,1 0 0,-1 0 33,-7 1-453</inkml:trace>
  <inkml:trace contextRef="#ctx0" brushRef="#br0" timeOffset="4474.708">3180 377 6912,'-3'2'296,"2"0"0,-2 0 1,2 0-1,-1 0 0,0 0 1,0 0-1,1 0 0,0 1 1,-1-2-1,1 2 0,0 0 0,-1-1 1,2 1-1,-1 0 0,0-1 1,1 1-1,0 0 0,-2-1 1,2 1-1,0 1-296,0-1 69,0-1 1,0 2 0,0-1-1,0 0 1,0-1-1,0 1 1,0 0-1,2-1 1,-2 1 0,1 0-1,0 1 1,-1-2-1,2 0 1,-1 0-1,0 1 1,1 0-1,0-1 1,0 1 0,0 0-70,0-2 23,-1-1 0,0 0 0,1 1 0,-1-1 0,0 0 0,1 2 1,-1-2-1,0 0 0,1 0 0,-1 0 0,0 0 0,1 0 1,-1 0-1,0 0 0,1-2 0,-1 2 0,0 0 0,1 0 0,-1-1 1,0 1-1,1-1 0,-1 1 0,0-2 0,1 2 0,-1-1-23,35-24 117,-27 17-108,5-3-298,-1-1 0,-1 0 0,5-7 289,22-21-899,-51 87 1897,7 14-476,5-55-523,0-1 0,1 0 0,-1 1 0,1-1 0,1 0 0,-1-1 0,0 2 0,1-1 0,-1 0 0,3 2 1,1-2-512,1-3-144</inkml:trace>
  <inkml:trace contextRef="#ctx0" brushRef="#br0" timeOffset="4826.446">3436 357 6912,'1'8'4311,"7"22"-3614,-5-20 291,17 104 1901,-20-108-2685,0-11-600,1 4-457</inkml:trace>
  <inkml:trace contextRef="#ctx0" brushRef="#br0" timeOffset="5292.258">3473 549 6784,'0'-6'1086,"0"-2"0,1 1 0,-1-1 0,3 1 0,-2 1 0,1-1 1,0-1-1087,1 3-12,-2-1 0,2 1 1,1 0-1,-1-1 1,-1 1-1,2 1 1,0-1-1,0 1 1,0-2-1,0 2 1,0 0-1,2 0 1,-2 2-1,1-2 1,0 1-1,1 0 1,-1 1-1,0-1 0,1 0 1,-1 2-1,2-2 1,1 2 11,0 0-309</inkml:trace>
  <inkml:trace contextRef="#ctx0" brushRef="#br0" timeOffset="5822.572">3730 371 5632,'-1'-2'284,"1"2"0,-1-1 1,1 0-1,-2 1 0,2-2 0,-1 2 0,1-1 1,-1 1-1,-1-1 0,2 1 0,-1 0 1,0-2-1,1 2 0,-2 0 0,1-1-284,0 2 125,-1-1 0,1 0 0,0 0 0,-1 0 0,1 2 0,0-2 0,-1 0 0,1 1 0,0-1 0,-1 1 0,1-1 0,1 2 0,-1-1-125,-3 0 125,1 1 1,0 0-1,1 0 1,-1 0 0,2 0-1,-2 0 1,0 1-1,2 0 1,-2-1 0,2 1-1,-2 0 1,2-1-1,0 1 1,-1 0 0,0 2-126,0 0 41,2-1 0,-1 2-1,1-2 1,0 1 0,0-1 0,0 1 0,0-1 0,1 2 0,-1-2 0,3 4-41,-2 1 129,2 0-118,0 2-1,-2 0 1,0-1 0,-1 9-11,2-16 58,-2-2 1,-2 2 0,2-1 0,0 1 0,0-2 0,-1 2 0,1 0-1,-1-1 1,1 0 0,-2 0 0,1 0 0,0 0 0,1 0 0,-2 0-1,1 0 1,-2 0 0,2 0 0,0-1 0,-1 2 0,1-2 0,-2 0-1,2 1 1,-3 0-59,3-2-30,1 0 0,0 2 0,-2-2 1,2 0-1,0 0 0,-1 0 0,1 0 0,-1 1 0,1-1 0,-2 0 0,2 0 0,0 0 0,-1 0 0,1 0 1,-1 0-1,1 0 0,0 0 0,-2 0 0,2 0 0,-1-1 0,1 1 0,-1 0 0,1 0 30,-8-6-1082</inkml:trace>
  <inkml:trace contextRef="#ctx0" brushRef="#br0" timeOffset="6288.546">3792 461 1152,'0'2'127,"0"-1"-1,-2 0 1,2 1 0,0 0-1,0 0 1,0-1 0,0 0-1,0 1 1,0-1 0,0 0-1,0 1 1,0-1 0,2 2-127,-2-3 271,0 1 0,1 0 1,-1 1-1,1-2 1,-1 1-1,2 0 0,-2-1 1,1 2-1,-1-1 1,1-1-1,-1 1 1,2-1-1,-1 2 0,-1-2 1,1 1-1,1-1 1,-1 0-1,-1 1 0,1-1 1,1 0-1,-1 2 1,-1-2-1,1 0 1,1 0-1,-1 0 0,0 0 1,1 0-1,-2 0 1,1 0-1,0 0 1,1 0-1,-1 0 0,0 0 1,-1 0-1,2-2-271,12-7-261,-6 2 420,-1-1 1,0 0-1,-2 0 0,2 0 0,-1-2-159,-4 8 18,-1 0-1,-1-1 0,1 0 0,1 1 0,-2-1 0,1 0 0,-1 1 0,1-1 0,-1 2 0,0-5-17,0 5 18,0 1-1,0-1 1,0-1 0,0 1 0,0 1-1,-1-1 1,1-1 0,0 2-1,0-1 1,-1 0 0,1 1 0,0-2-1,-2 1 1,2 1 0,-1-1-1,1 1 1,-1-2 0,1 2 0,-2-1-1,1 1 1,1-1 0,-1 1-1,1-2 1,-2 2 0,1 0 0,1 0-1,-1-1-17,-2 1-21,0-1 0,1 1 0,-1 0 0,0-2 0,1 2 0,-1 0 0,0 0 0,1 2 0,-1-2 0,0 0 0,1 1 0,-1-1 0,0 1 0,1-1 0,-1 2 0,0-1 0,1 0 0,-1 1 21,-4 2 23,2-2 0,0 2 0,-1 0 0,1 0 0,0 2 0,-3 2-23,4-4 16,1 0-1,0 0 1,-1 0 0,3 0-1,-2 0 1,1 1 0,0-1-1,0 1 1,0 1-1,1-2 1,0 1 0,1 0-1,-2-1 1,2 2-1,-1-1 1,1 0 0,1-1-1,-1 2-15,0-2-6,0-2 0,2 2 1,-2-1-1,1 0 0,0 1 0,1-2 0,-1 1 0,0 0 1,1 1-1,-1-2 0,0 1 0,2 0 0,-2-1 0,2 1 1,0-2-1,-2 2 0,2 0 0,-1-2 0,1 2 0,0-2 0,-1 0 1,1 2-1,0-2 0,1 1 0,-2-1 0,1-1 0,0 1 1,1 1 5,10-1-390,1-5-132</inkml:trace>
  <inkml:trace contextRef="#ctx0" brushRef="#br0" timeOffset="6640.32">4006 69 6912,'-1'0'259,"0"0"0,-1 0 0,1 0 0,0 0 0,-1 0 0,1 0 0,0 0 1,-1 2-1,1-2 0,0 0 0,-1 0 0,1 1 0,0-1 0,1 1 0,-2-1 0,1 2 0,0-2 1,-1 1-260,1 0 86,1 2 0,-1-2 1,1 1-1,-2 0 0,2 0 1,-1-1-1,1 2 0,0-2 1,-1 2-1,1-2 1,0 2-1,0-2 0,0 2-86,-10 293 1163,9-248-1424,1-26 37</inkml:trace>
  <inkml:trace contextRef="#ctx0" brushRef="#br0" timeOffset="6979.089">4040 524 7936,'2'5'930,"2"-1"1,0 2-1,0-2 1,2 1-1,-2-1 1,4 1-931,-6-2-30,1-2 0,0 2 1,-1-2-1,1 2 0,0-2 1,-1 1-1,2-1 0,-1 0 0,1 1 1,-1-2-1,1 1 0,1 0 30,-4-2 30,1 1 0,-1 0 0,0-1 1,1 1-1,-1-2 0,0 2 0,1-1 0,-2 0 0,1 1 0,0-2 0,1 1 0,-1 1 0,-1-1 0,1-1 0,1 1 0,-2 0 1,1-1-1,0 1 0,-1 0 0,2-1 0,-2 1 0,0 0 0,1-1 0,-1 1 0,0 0 0,0-1 0,1 1-30,7-46 629,-6 41-576,-1-17 27,-1-1 1,0 0 0,-1 1 0,-2-1 0,-1 0 0,-1-6-81,-1 3-136,2-1 0,0 1 0,3-1 0,1-6 136,0 30 15,0 0-1,0 1 1,1-1 0,-1 0 0,2 0-1,-1 1 1,0-1 0,1 0 0,-1 2-1,0-2-14,1 2-12,-1 1-1,-1 0 1,1-1-1,-1 2 1,2-1-1,-1 0 0,0 1 1,-1-2-1,2 2 1,-1-1-1,0 1 1,1-1-1,-2 1 1,1 0-1,0-2 0,1 2 1,-1 0-1,0 0 1,1-1-1,-1 1 1,0 0-1,1 0 0,-1 0 1,0 0-1,1 0 1,-1 1-1,0-1 1,1 0-1,-2 0 1,2 2 12,13 2-576</inkml:trace>
  <inkml:trace contextRef="#ctx0" brushRef="#br0" timeOffset="7341.742">4106 408 9472,'-6'-5'3520,"8"5"-2752,5 2-64,0 0-160,1-1-704,4-1-96,2 0-256,4-1-32,3-1 320,2-2-800,-2 2-352</inkml:trace>
  <inkml:trace contextRef="#ctx0" brushRef="#br0" timeOffset="12338.24">24 984 3968,'0'0'154,"-2"1"1,2-1 0,-1 0-1,1 2 1,-1-2-1,1 0 1,0 1 0,-2-1-1,2 1 1,-1-1-1,1 2 1,0-2-1,0 1 1,-1 0 0,1-1-1,0 2 1,0-2-1,0 1 1,-2-1 0,2 1-1,0 1 1,0-2-1,0 1-154,-5 28 816,4-17-275,-1-2-217,0-1 0,0-1 1,1 1-1,1 1 0,0-2 0,0 1 1,1 4-325,-1-11 48,0 0 1,2 0-1,-2-1 1,0 2-1,1-2 0,-1 0 1,1 1-1,1-1 1,-2 2-1,1-2 1,0 0-1,1 1 1,-1-1-1,0 0 1,1 1-1,-1-1 1,0-1-49,1 1 9,0 1 0,0-1 1,0-1-1,0 1 0,0-1 1,1 2-1,-2-2 1,2 0-1,0 0 0,-2 1 1,2-1-1,-1 0 0,0-1 1,0 1-1,1 0 1,-2 0-1,2-2-9,2 1-1,1 0-1,-1-1 1,0 0-1,1 0 1,-1 0-1,-1-1 1,1 0-1,-1-1 1,2 2-1,-2-2 1,0 0 0,0 1-1,0-1 1,0-1-1,0 1 1,-2 0 1,9-12-145,0 0 0,-2-2 0,0 2 0,-1-2 145,-13 39 363,1 0 0,0-1-1,3 3-362,-1-20-32,2 26-63,0-28 88,0-1 0,0 2 0,0-1 0,0 0 1,0 1-1,0-2 0,0 1 0,0 0 0,2 1 0,-2-2 0,0 1 0,1 0 0,-1-1 0,1 2 0,-1-1 0,2-1 0,-2 1 1,1 1-1,-1-2 0,1 1 0,-1-1 0,2 1 0,-1-1 0,-1 2 7,7-1-357</inkml:trace>
  <inkml:trace contextRef="#ctx0" brushRef="#br0" timeOffset="12754.071">358 965 7168,'-1'-1'99,"1"1"1,0 0-1,-1-1 1,1 1 0,0-2-1,-2 2 1,2 0-1,0-1 1,-1 1-1,1 0 1,-1-1-1,1 1 1,-2 0-1,2 0 1,-1-2 0,1 2-1,-1 0 1,1 0-1,-2 0 1,2 0-1,-1 0 1,1 0-1,-1 0 1,1 0-1,-2 0 1,2 0 0,-1 0-1,1 0 1,-1 0-1,1 0 1,-2 0-1,2 0 1,-1 2-1,1-2 1,-1 0 0,1 0-1,-2 1 1,2-1-1,-1 0 1,1 1-1,0-1 1,-1 0-1,1 2 1,0-2-1,-2 1 1,2-1 0,0 0-1,-1 1-99,-2 5 39,-1 0-1,2 0 1,-1 0-1,2 0 1,-3 3-39,-2 8-171,5-15 185,1-1 0,0 0 1,-1 1-1,1-1 0,0 0 1,0 2-1,0-2 0,0 1 1,0-1-1,0 0 0,0 1 1,0-1-1,0 0 1,0 1-1,1-1 0,-1 2 1,0-2-1,1 0 0,-1 1 1,2-1-1,-2 0 0,1-1 1,-1 2-1,1-1 0,1 0 1,-1 1-1,0-1-14,6 6 35,0-2 0,-1 0 0,2 1 0,6 2-35,14 12-277,-27-19 282,0 0 0,1 1 0,-2-1-1,1-1 1,0 1 0,1 1 0,-2-1-1,1 0 1,0 1 0,-1-1 0,2 0 0,-2 1-1,1 0 1,-1 0 0,0-1 0,0 0-1,1 1 1,-1-1 0,0 2 0,0-2-1,0 0 1,0 2-5,-1-2 42,1 1 0,0-1 0,-1 0 0,-1 1 0,2 0 0,-1 0 0,0-1 0,1 0 0,-2-1 0,1 2 0,0-1 0,-1 0 0,1 1 0,0-1 0,-1-1 0,1 1 0,0-1 0,-1 2-42,-3 0 42,1 0 0,-1 0 0,1 0 0,-2-1 0,1 0 0,1 1 0,-1-2 1,-1 1-1,1-1 0,0 0 0,-1 0 0,2 0 0,-4-1-42,0-3-554,10 1 90</inkml:trace>
  <inkml:trace contextRef="#ctx0" brushRef="#br0" timeOffset="13151.126">457 1063 6784,'-3'0'2624,"5"6"-2048,-1 2 0,0-1-96,2 0-160,-2 1 128,-1 2-288,0 2-96,0 0-64,-1-2 0,-2 0 0,2-3 64,1 0 32,0-5 160,1-2 96,3-2-416,0-4-96</inkml:trace>
  <inkml:trace contextRef="#ctx0" brushRef="#br0" timeOffset="13152.126">421 912 8832,'-13'-15'3328,"9"14"-2592,2 1-128,2 0-256,3 1-736,2 1-128</inkml:trace>
  <inkml:trace contextRef="#ctx0" brushRef="#br0" timeOffset="13621.775">584 1087 6272,'6'9'5951,"13"23"-5017,-2 8-582,-1-64 155,-8 11-653,-6 9 5,0 0 0,0-2 0,0 2 0,1 2-1,0-2 1,-1 0 0,1 0 0,0 1 0,1-1-1,0 0 142,-4 4 18,1 0-1,-1 0 0,0 0 1,0 0-1,1 0 1,-1 0-1,0 0 0,2 0 1,-2 0-1,0 0 0,0 1 1,1-1-1,-1 0 0,0 0 1,0 0-1,0 0 1,1 0-1,-1 0 0,0 2 1,0-2-1,0 0 0,2 0 1,-2 0-1,0 1 1,0-1-1,0 0 0,0 0 1,1 0-1,-1 1 0,0-1-17,8 15 183,-5-10-167,-2-3-27,3 6 6,1-2 0,1 2 1,0-1-1,0 0 0,0-1 1,1 0-1,0 0 1,-1 0-1,4-1 5,2 2-581</inkml:trace>
  <inkml:trace contextRef="#ctx0" brushRef="#br0" timeOffset="14238.703">884 1068 5632,'0'0'138,"-2"0"0,2-1 0,0 1 0,0 0 0,0 0 0,-1 0 0,1-2 0,0 2 0,0 0 0,-1 0-1,1 0 1,0 0 0,0 0 0,-2-1 0,2 1 0,0 0 0,-1 0 0,1 0 0,0 0 0,0 0 0,-1 0 0,1 0 0,0 0 0,-2 0 0,2 0 0,0 0 0,0 0 0,-1 0 0,1 0 0,0 1 0,-1-1 0,1 0 0,0 0 0,0 0-138,-22 12 954,-12 19-407,31-28-516,2-2 0,-1 0 0,1 2 0,0-2 0,-1 2 0,1-2 0,0 2 0,1-2 0,-2 2 0,1 0 1,1-2-1,-1 2 0,1-1 0,0 1 0,0-2 0,-2 2 0,2 0 0,0-1 0,2 0 0,-2 0 0,0 1 1,0 0-1,1-2 0,-1 2 0,1-1 0,-1 0 0,2 0 0,-1 0 0,0 0 0,-1 1 0,2-2 0,-1 1 0,0 0 1,2 0-1,-2-1 0,1 2 0,-1-2 0,2 0 0,-2 1 0,2-1 0,-2 0 0,2 1 0,-2-1 0,2-1 0,-2 1 1,2 1-1,-1-2 0,0 1 0,0-1 0,1 0 0,0 1 0,-2-1 0,2 0 0,-1 0 0,1 0 0,-2-1 0,2 1 1,0 0-1,-1-1 0,0 1 0,0-2 0,1 2 0,-2-1 0,2 0 0,-2 1 0,2-2 0,-2 1 0,2 0 0,-2-1 1,3 0-32,-1-2-28,1 0 1,-1 1 0,-1-1 0,1 0-1,0-1 1,-1 1 0,1 0 0,-2 0 0,2-2-1,-2 2 1,1-1 0,-1 1 0,0-1-1,1 1 1,-2-2 0,0 1 0,1 1-1,-1-1 1,-1-2 27,-1 3-381,0 9 161,0 14 245,4 1 7,2 0-1,0 0 1,0 0-1,2-1 1,4 11-32,15 28 126,4 6-126,-5-15 52,12 38-52,-34-83 13,-1 0 0,0 0-1,1 0 1,-2 0 0,1 0 0,-1 0-1,0 0 1,1 0 0,-1 0-1,-1 0 1,1 0 0,-1 2-13,1-4 11,-2 0-1,2 0 1,-1-1 0,0 2 0,-1-2-1,2 0 1,-1 1 0,0-1 0,-1 0-1,0 2 1,0-2 0,1 1 0,0-2-1,-1 1 1,0 0 0,0 1 0,1-1-1,-2-1 1,2 1 0,0-1 0,-2 2-1,2-2 1,-2 0 0,2 1 0,-3-1-11,-3 0 3,0 1 1,1-1 0,-1 0-1,0 0 1,1-1 0,-1 1-1,0-1 1,1-1 0,-1 0-1,0 0 1,2 0 0,-2-1 0,1 0-1,0-1-3,1 2 54,1 0 0,-1 0 0,1-1 0,0-1 0,0 1 0,0-1 0,0 2 0,1-2 0,-1 0 0,1 0 0,-1 0 0,2 0 0,-1 0 0,0-2 0,2 2 1,-2-1-1,2 1 0,-3-5-54,4 6 3,0 0 1,0 1 0,0-1 0,0 0 0,0 1-1,0-2 1,1 1 0,-1 0 0,0 1 0,2-1 0,-1 0-1,0 1 1,-1-1 0,2 2 0,-1-2 0,0 0 0,2 1-1,0-2-3,2-2-40,-1 1-1,3 0 0,-2-1 0,0 1 0,2 0 1,0-1 40,18-10-304</inkml:trace>
  <inkml:trace contextRef="#ctx0" brushRef="#br0" timeOffset="30264.864">2946 769 5888,'-1'0'193,"1"-1"1,0 1 0,0-1-1,0 1 1,0-2-1,0 2 1,0-1 0,0 1-1,0-1 1,0 1 0,0-2-1,0 2 1,1 0-1,-1-1 1,0 1 0,0-1-1,0 1 1,2-2-1,-2 2 1,0-1-194,4 1 1586,0 8-762,-2 16-430,0 0 0,-2 0-1,0 0 1,-4 23-394,0 9 383,4-28-232,-3 16 82,3 1 1,4 24-234,-1-51-85,1-8-16</inkml:trace>
  <inkml:trace contextRef="#ctx0" brushRef="#br0" timeOffset="31121.623">3136 1007 6528,'17'-42'4949,"-29"52"-3308,-7 10-1277,-3 2-153,16-18-188,1 0 0,0 0 1,1 2-1,0-2 0,-2 1 0,4 0 0,-2 1 1,0-1-1,1 0 0,-1 2-23,4-6 0,0 1 0,0-1 0,0 0 0,0 1-1,0-2 1,0 1 0,0 0 0,0 1 0,0-1 0,1 0 0,-1 1 0,0-1 0,0 0 0,2-1 0,-2 2-1,1-1 1,-1 0 0,1 1 0,-1-2 0,2 1 0,-2 0 0,1-1 0,0 2 0,-1-1 0,2-1 0,-1 1-1,0-1 1,-1 2 0,2-2 0,38 21-104,-27-16 110,-10-3-3,-1-1 1,0 0 0,0 1 0,0-1-1,0 0 1,0 1 0,0-1-1,0 2 1,-1-2 0,2 0 0,-2 2-1,0-2 1,1 2 0,-1-2 0,0 2-1,1 0 1,-1 1-4,-1-3 19,0 2 1,0-2-1,0 2 0,0-1 0,0 0 0,0 0 1,0 1-1,0-2 0,-1 2 0,1-2 1,-2 2-1,2-2 0,-1 2 0,0-2 0,1 2 1,-2-2-1,1 2 0,0-2 0,-1 1 1,0 0-20,-2 2 43,0 2 1,0-2 0,-2 0 0,2 0-1,-1 0 1,0 0-44,2-2-27,2 0-1,-1-2 1,0 1 0,0 0 0,0 1-1,-1-1 1,2-1 0,-2 1-1,0-1 1,2 2 0,-2-2-1,1 0 1,0 0 0,0 0-1,-1 0 1,0 0 0,2 0-1,-2 0 28,-6-4-666</inkml:trace>
  <inkml:trace contextRef="#ctx0" brushRef="#br0" timeOffset="36594.327">170 1747 5888,'0'-2'330,"0"0"0,0 0 0,0 1-1,-1 0 1,1-2 0,0 2 0,-1-1 0,1 1 0,-2 0 0,2-1 0,-1 1 0,0 0 0,1-1 0,-2 1 0,1 0 0,0-1-1,-1 0-329,1 2 39,0 0-1,-1 0 1,1 0-1,1 0 1,-1 0-1,-1 0 1,1 0-1,1 0 1,-1 0-1,-1 1 1,1-1-1,1 0 1,-1 0-1,-1 1 1,1-1-1,1 0 1,-1 2-1,-1-2 1,2 1-1,-1-1 1,1 1-1,-1-1 1,1 2-1,-2-1 1,2-1-1,-1 1 1,1 1-1,-1-2 1,1 1-39,-7 7 40,2-1-1,-1 1 1,2 0-1,0 0 1,-1 0-1,1 4-39,3-10 5,-1 1-1,2 0 0,-1-2 0,1 2 1,0-1-1,-1 2 0,1-1 0,0 0 1,0-1-1,0 1 0,1 1-4,-1-3 17,0 1-1,1-2 1,-1 1 0,0 0-1,2 1 1,-2-1 0,1 0-1,-1 1 1,1-2-1,-1 1 1,2 0 0,-1 1-1,-1-2 1,1 1 0,1-1-1,-1 1 1,0 1-1,-1-2 1,2 0 0,-1 1-1,0-1 1,1 1 0,0-1-17,0 0 4,-1 2 1,0-2 0,1 0-1,0 0 1,0 0 0,-1 0-1,0 0 1,1-2-1,0 2 1,0 0 0,-1 0-1,0-1 1,1 1 0,-1-1-1,0 1 1,1-2 0,-1 1-1,0 1 1,1-1 0,-1-1-1,0 2 1,1-1 0,-1 0-1,-1-1 1,1 1 0,1 0-1,-1-1 1,-1 1 0,1 0-1,-1-1 1,2 1-1,-2 0 1,1-2-5,3-6 11,1-2-1,-1-1 1,-1 1-1,1-1-10,-3 7 23,1-2-19,0 1-1,0-1-1,0 0 1,0-1-1,-2 2 0,1-4-2,-2 26-31,-1-6 115,1-2 0,1 1-1,0 0 1,0 6-84,1-8-46,1-2 0,-1 2 0,0-2 0,2 0 1,-2 2-1,2-2 0,0 1 0,-1-1 0,1 0 0,1-1 0,0 2 0,-1-1 0,3 2 46,1-1-517</inkml:trace>
  <inkml:trace contextRef="#ctx0" brushRef="#br0" timeOffset="36946.252">285 1741 6400,'-1'2'193,"-1"-2"0,2 1 0,-1 0 1,1-1-1,-1 2 0,1-1 0,0 0 0,-2-1 0,2 2 1,0-1-1,-1 0 0,1 1 0,0-1 0,0-1 1,0 1-1,0 1 0,0-1 0,0 0 0,0 1 1,0-1-1,0-1 0,0 1 0,0 1 0,0-1 0,1 0 1,-1-1-1,0 2 0,2-1 0,-2 0 0,1 1-193,16 31 583,-13-25-501,0-1-1,0-2 0,2 2 1,-1-2-1,0 2 0,1-2 1,-1 0-1,2 1 0,-1-2 1,0 1-1,0-1 0,2 0-81,-6-4 44,-1 0 0,0 0 0,1 0 0,-1 1-1,0-1 1,1-1 0,-1 1 0,0 0 0,1 0 0,-1 0 0,0 0-1,1-1 1,-1 1 0,0-2 0,1 2 0,-1 0 0,-1-1-1,1 1 1,1-1 0,-1-1 0,0 2 0,-1-1 0,2 0 0,-1 1-1,-1-2 1,1 1 0,-1 0 0,2-1 0,-2 1 0,1 1-1,-1-1 1,1-1 0,-1 1 0,0 0 0,2-1 0,-2 1-44,2-8-66,2-1 1,-1 0 0,-2 0-1,2-2 66,-3 10-10,3-13-15,-2 8-49,0 2-1,1-2 1,-1 1 0,-1-1 0,0 2 0,0-2 0,0-2 74,-1 7-1136,1 5-1525</inkml:trace>
  <inkml:trace contextRef="#ctx0" brushRef="#br0" timeOffset="37644.581">634 1808 3840,'-13'-11'5671,"0"1"-3694,11 8-1955,1 1 1,0 0-1,-1 1 1,1-2-1,0 1 1,-1 1-1,1-1 1,-2-1-1,2 2 1,0 0-1,-1-1 1,0 1-1,0 0 1,1 0-1,-2-1 1,2 1-1,0 0 1,-2 0-1,2 0 1,-1 1-1,0-1 1,0 0-1,1 0 1,-2 1-1,2-1 1,0 2-1,-1-2 1,0 1-1,0 0 1,1-1-1,0 2 1,-1-1-1,1 0-22,-3 2 38,0 0 0,1-1-1,-1 1 1,2 1-1,-2-1 1,1 1 0,0 0-1,1-2 1,-1 2 0,0 0-1,2 0 1,-2 0 0,2 2-38,1-5-1,-1-1 1,1 1 0,0 1-1,0-1 1,0 0 0,0-1 0,0 2-1,0-1 1,0 0 0,0 1-1,0-1 1,0 0 0,0-1 0,0 2-1,1-1 1,-1 0 0,0 1-1,1-2 1,-1 1 0,0 0-1,2 1 1,-2-2 0,1 1 0,0 0 0,1 1 13,0 0 0,0 0 0,0-1 0,1 0 0,0 1 0,-2-1 0,2 0 0,-1 1 0,1-1 0,2 0-13,1 1 56,-1-1 0,2 0 0,-2 1 1,0-2-1,2 1 0,-2-1 0,2 0 1,-2 0-1,6-1-56,-7-1-4,-1 1 0,1-2 0,-2 2 0,1 0 0,0-2 0,1 2 0,-2-2 0,1 0 0,-2 1 0,2-1 0,0 0 1,-1 1-1,0-1 0,0 0 0,0 1 0,-1-2 0,0 1 0,1-1 0,-1 1 0,0-1 0,1 2 0,-1-2 0,-1 1 0,0-1 0,1 0 0,-1 1 0,0-3 4,-1 6-229,-2 4 286,2-3-49,1 0 0,0 1 1,-1-1-1,1 0 0,0 1 1,0-1-1,0-1 1,0 1-1,0 1 0,0-1 1,0 0-1,0 1 0,0 0-8,0 0 2,1-1 0,-1 2 0,0-2 0,1 0 0,-1 1 0,2 0 0,-2 0-1,1-1 1,-1 0 0,1 1 0,1-1 0,-1 0 0,-1 1 0,1-1 0,1 0 0,-1 1-1,0-1 1,1 0 0,-1 1 0,2-2 0,-2 1 0,0 0 0,1-1 0,-1 2 0,2-2-1,-2 0 1,0 1 0,1-1 0,0 0 0,0 1 0,-1-1 0,2 0 0,-2 0 0,0 0 0,2 0-1,-2-1 1,1 1 0,0 0 0,0-1 0,-1 1-2,10-4 40,-2 0 0,0-2 1,1 1-1,-1 0 0,0-1 0,5-3-40,10-8 78,-24 17-78,0 0 1,0 0-1,1 0 0,-1 0 1,0 0-1,0 0 0,0-2 0,0 2 1,0 0-1,1 0 0,-1 0 1,0 0-1,0 0 0,0 0 1,0 0-1,2 0 0,-2 0 1,0 0-1,0 0 0,0 0 1,0 0-1,1 0 0,-1 0 1,0 0-1,0 0 0,0 0 1,0 0-1,0 2 0,1-2 1,-1 0-1,0 0 0,0 0 1,0 0-1,0 0 0,0 0 1,2 0-1,-2 1 0,0-1 0,0 0 1,0 0-1,0 0 0,0 0 1,0 0-1,0 1 0,0-1 1,0 0-1,0 0 0,0 0 1,0 0-1,0 0 0,0 2 1,1-2-1,-1 0 0,0 0 1,-1 0-1,1 21 224,0-4 73,1-10-262,2 0 0,-2-2 0,2 2 1,-1-1-1,2 2-35,-2-5 18,-1 0 0,0-1 0,1 1 0,0-2 0,0 2 0,-1 0 0,2-1 0,-2 0 0,2 0 0,-1 0 0,1-1 0,-2 2 0,3-2-18,-4-1-23,2 1-1,-2-1 1,0 0-1,1 0 1,-1 0 0,0 0-1,1 0 1,-1 0-1,2 0 1,-2 0-1,0 0 1,1 0 0,-1 0-1,1 0 1,-1 0-1,0 0 1,2 0-1,-2 0 1,1-1-1,-1 1 1,0 0 0,1 0-1,-1 0 1,0 0-1,2-1 1,-2 1-1,0 0 1,0-2 0,1 2-1,-1 0 1,0 0-1,0-1 1,1 1-1,-1 0 1,0-1-1,0 1 1,0-2 0,2 2 23,-2-8-416</inkml:trace>
  <inkml:trace contextRef="#ctx0" brushRef="#br0" timeOffset="37994.92">746 1635 8960,'-24'-16'3328,"19"16"-2592,1 0 32,4 0-224,1 2-544,2 4-128</inkml:trace>
  <inkml:trace contextRef="#ctx0" brushRef="#br0" timeOffset="38845.33">948 1601 6784,'0'-16'3009,"0"16"-2977,0 0 0,0 0 0,0 0 0,0-1 0,0 1 0,0 0 0,0 0 0,0 0 0,0 0 0,0 0 0,0 0 0,0 0 0,0 0 0,0-1 0,0 1 0,1 0 0,-1 0 0,0 0-1,0 0 1,0 0 0,0 0 0,0 0 0,0 0 0,0 0 0,0 0 0,1 0 0,-1 0 0,0 0 0,0 0 0,0 0 0,0 0 0,0 0 0,0 0 0,2 0 0,-2 0 0,0 0 0,0 0-1,0 0 1,0 0 0,0 0 0,0 0 0,1 0-32,0 1 58,-1 0-1,2-1 0,-1 2 0,0-1 1,1 0-1,-1 1 0,-1-1 0,1 0 1,-1 1-1,2 0 0,-1 0 0,-1-1 1,0 0-1,1 1 0,-1 0-57,6 20 658,-4-1-1,1 2 1,0-2-1,-3 12-657,5 37 538,-5-65-595,1 7 93,1 1 1,-1-1-1,2 0 0,1 2 0,0-2 0,4 9-36,-8-21-40,0 1 0,0-1-1,0 2 1,1-2 0,-1 0 0,0 1-1,0-1 1,1 1 0,-1-1 0,0 0-1,2 2 1,-2-2 0,0 0-1,1 0 1,-1 1 0,1-1 0,-1 0-1,0 0 1,2 0 0,-1 1 40,0-1-2901</inkml:trace>
  <inkml:trace contextRef="#ctx0" brushRef="#br0" timeOffset="39429.341">1170 1843 512,'0'0'324,"0"0"0,0 0 0,0 0 0,0 0 0,0 0 0,2 0 1,-2-2-1,0 2 0,0 0 0,0 0 0,0 0 0,0 0 0,0-1 0,0 1 0,1 0 0,-1 0 0,0 0 0,0-1 1,0 1-1,0 0 0,0 0 0,0 0 0,0-2 0,0 2 0,0 0 0,0 0 0,0 0 0,0-1 0,0 1 0,0 0 1,-1 0-1,1 0-324,-6-12 2616,5 12-2612,1-1 0,-1-1 0,1 1 1,-2 1-1,1-1 0,1 1 1,-1-2-1,-1 2 0,1-1 1,1 1-1,-1-1 0,-1 1 1,1-2-1,0 2 0,1 0 0,-2 0 1,1-1-1,0 1 0,-1 0 1,1 0-1,0 0-4,-2 1 7,-1 1-1,1-1 1,1 0-1,-2 1 1,1-1 0,0 2-1,1-2 1,-1 2-1,0-2 1,1 2 0,-1-1-1,2 1 1,-2 0 0,2-1-1,-2 1 1,2 0-1,-1-1 1,0 2 0,-1 2-7,3-4 16,-1 1-1,-1 0 1,1-1 0,1 1 0,-1 0 0,1-1 0,0 0 0,0 0 0,-2 1-1,2 0 1,0-1 0,2 1 0,-2 0 0,0-1 0,1 1 0,-1 0 0,1-1-1,-1 1 1,2 0 0,-1-1 0,0 1 0,1-2 0,-1 2 0,0 0 0,1-1-16,-1-2 12,-1 2-1,1-2 1,-1 0 0,2 1 0,-2-1 0,1 0 0,-1 1 0,1-1 0,-1 0 0,2 2 0,-2-2 0,1 0 0,-1 0 0,1 0 0,1 0 0,-2 0-1,1 1 1,-1-1 0,1 0 0,1 0 0,-2 0 0,1-1 0,-1 1 0,1 0 0,1 0-12,0-2-3,0 2 1,0-1-1,0 0 0,0-1 1,0 1-1,0 0 0,0-1 1,-1 1-1,3-2 3,1-3-70,2-1 0,-2 0 0,1 1 0,2-6 70,6-16-249,-12 25 205,-1 2 1,-1-2 0,1 2 0,-1-1 0,2 0 0,-2-1 0,1 2 0,-1-2 0,0 2-1,0-2 1,0 2 0,0-2 0,0 0 0,0 1 43,-7 27-21,7-21 45,0 0 1,0 0-1,0 0 1,2 0-1,-2-1 1,1 1 0,0 0-1,1 0 1,-1 0-1,0 0 1,2-2 0,-2 2-1,2-1 1,-2 1-1,2-1 1,0 1-1,-1-2 1,1 1 0,0 0-1,1-1 1,-2 1-1,1 0 1,4-1-25,-7 0-33,1-2 1,0 0 0,-1 0-1,2 0 1,-2 1-1,1-1 1,0 0-1,-1 0 1,2 0-1,-1 0 1,-1 0-1,1-1 1,1 1 0,-2 0-1,1 0 1,-1 0-1,1 0 1,1-2-1,-2 2 1,1 0-1,-1-1 1,1 1-1,-1 0 1,2-1 0,-2 1-1,1 0 1,-1-2-1,1 2 1,-1-1-1,2 1 1,-2-1-1,0 1 1,1-2-1,-1 1 1,0 0 32,5-9-1045</inkml:trace>
  <inkml:trace contextRef="#ctx0" brushRef="#br0" timeOffset="39859.494">1297 1541 7808,'-4'2'3315,"4"7"-1889,7 20-1414,-3-10 307,4 52 219,-6-43-48,2 1-1,2-1 1,-1 0 0,3 0-1,1 1-489,-9-29 15,0 2 1,0-2-1,0 1 0,2-1 1,-2 1-1,0-1 0,0 2 0,1-2 1,-1 1-1,0-1 0,1 0 0,-1 1 1,0-1-1,2 0 0,-2 2 0,1-2 1,-1 0-1,1 1 0,-1-1 1,2 0-1,-2 0 0,1 0 0,-1 1 1,1-1-1,-1 0 0,2 0 0,-2 0-15,20-4-554,-19 3 526,0 1-1,-1-1 1,2 1 0,-1-2-1,0 2 1,1 0 0,-1-1-1,0 1 1,1 0 0,-1 0-1,0 0 1,1 0 0,-1 0-1,0 0 1,1 0 0,-1 0-1,0 0 1,1 0 0,-1 0-1,0 1 1,1-1 0,-1 0-1,-1 2 1,1-2 0,1 1-1,-1-1 1,0 1 0,1-1-1,-2 2 1,1-1 0,0-1-1,1 1 1,-2 1 28,1 0 8,0 1 0,1 0 1,-1-1-1,0 1 0,-1 0 0,2-1 0,-2 1 1,0 0-1,0-1 0,1 1 0,-1 0 0,-1-1 1,1 1-1,0 1 0,0-1 0,-2-1 1,2 1-1,-1 0 0,0-1 0,1 1 0,-2 0 1,1-2-1,-2 3-8,2 0 71,-2-1 0,2 1 1,-2 0-1,1-2 0,-1 2 1,0-1-1,1 1 0,-1-1 1,-1-1-1,1 1 0,-1 0 1,0-1-1,2 1 0,-2-2 1,0 2-72,2-3-22,1 1 1,-2-1 0,2 0 0,0 2 0,-1-2 0,1 0 0,-2 0 0,2 0 0,0 0 0,-1 0-1,0 0 1,0 0 0,1 0 0,0 0 0,-2-2 0,2 2 0,-1 0 0,1-1 0,0 1-1,-1-1 1,0 1 0,0-2 0,1 1 21,-8-8-874</inkml:trace>
  <inkml:trace contextRef="#ctx0" brushRef="#br0" timeOffset="42123.876">1538 1568 6656,'0'-3'579,"-1"2"-396,1 0 0,0-2-1,0 2 1,0-1 0,0 1 0,0-2 0,0 2 0,0 0 0,1-1 0,-1 1 0,0-2-1,2 2 1,-2 0 0,1-1 0,-1 1 0,1 0 0,1-1 0,-2 1 0,1 0 0,0-1-1,1 1 1,-1-2-183,-1 5 11,1-2 1,-1 0-1,0 0 0,2 0 0,-2 1 0,0-1 0,1 0 0,-1 1 1,0-1-1,0 0 0,1 0 0,-1 2 0,0-2 0,0 1 0,2-1 0,-2 0 1,0 1-1,0-1 0,0 0 0,0 2 0,0-2 0,0 1 0,0-1 1,0 0-1,0 1 0,0-1 0,0 2 0,0-2 0,0 0 0,0 1 0,0-1 1,0 1-12,0 22 299,-14 349 3595,14-364-3930,0-4-22,0 0 1,0 0-1,0-1 1,0 1-1,0 0 1,2 0 0,-2-2-1,1 2 1,0 0-1,1-1 1,-1 1-1,0 0 58,5 0-421,-4-9 0</inkml:trace>
  <inkml:trace contextRef="#ctx0" brushRef="#br0" timeOffset="42536.678">1630 1889 5760,'0'2'205,"0"0"0,0 0 0,0-1 0,0 0 0,0 2 0,2-2 0,-2 1 0,0-1 0,1 2 0,-1-2 0,1 0 1,-1 1-1,2-1 0,-2 0 0,1 1 0,0-1 0,1 0 0,-1 1 0,-1-1 0,1 0 0,1 1 0,-1-1 0,0-1 0,2 1-205,-2 1 76,1-1 1,0 0-1,0 1 0,-1-1 0,2 0 0,-2 1 1,2-2-1,-1 1 0,0-1 0,0 1 0,0-1 1,0 2-1,1-2 0,-2 0 0,2 0 1,0 0-1,-2 0 0,3 0-76,1-3 77,-1 2 1,2-2-1,-2 2 1,0-2-1,0 0 0,0 1 1,0-1-1,0-1 0,0 1 1,0-1-1,-2 0 1,1 2-1,4-6-77,-7 6-4,1 1 0,0 0 0,-1 1 0,2-2 0,-2 1-1,1 0 1,-1-2 0,1 2 0,-1-1 0,0 1 0,0 0 0,2-1 0,-2 1 0,0 0-1,0-1 1,0 1 0,0-2 0,0 2 0,0 0 0,-2-1 0,2 1 0,0 0 0,-1-1-1,1 1 1,0 0 0,-1-1 0,1 1 0,-2 0 0,1-1 0,1 1 0,-1 0 0,-1-1 0,2 1-1,-1 1 1,0-1 0,-1-1 0,1 1 0,0 1 0,-1-1 0,1 1 0,0-2 0,-1 2-1,1-1 1,0 1 0,-2-1 4,2 1 14,-2-2 0,2 1-1,-2 1 1,2-1 0,-2 1-1,2 0 1,-2 0-1,0-2 1,2 2 0,-2 0-1,1 0 1,0 0 0,0 2-1,-1-2 1,2 0 0,-2 1-1,2-1 1,-2 1 0,2-1-1,-2 2 1,2-1 0,-2 0-1,2-1 1,-2 2 0,2-1-1,-1 0 1,1 2-1,-2-2 1,2 1 0,0-1-1,-1 0 1,1 2 0,0-2-1,1 2 1,-2-2 0,1 2-1,0-2 1,-1 3-14,1 2 125,-2-1 0,1 2 1,0-2-1,1 2 0,0-1 0,-1 1 0,2-2 1,-1 2-1,1 0 0,0-1 0,0 0 1,3 7-126,-3-10 19,1-1 1,0 2 0,1-1 0,-1 0 0,0 1 0,1-2 0,-1 1 0,2 0 0,-2-1 0,2 1 0,-2 0 0,2-2-1,-1 2 1,1-1 0,0 0 0,-1 0 0,1 0 0,0-1 0,-1 0 0,1 2 0,1-2-20,1 1-48,2 0-1,-2 0 1,2-1 0,-2 0 0,2 1-1,0-2 1,-2 1 0,2-1 0,-1-1 0,5 1 48,21-7-752</inkml:trace>
  <inkml:trace contextRef="#ctx0" brushRef="#br0" timeOffset="43591.864">2168 1855 6144,'1'1'356,"-1"0"0,1 1 1,1-1-1,-2 0 0,1 2 0,-1-2 0,1 1 1,-1-1-1,0 2 0,2-2 0,-2 0 1,0 1-1,0 0 0,0 0 0,0-1 0,0 2-356,0 42 869,-2-14 179,2-31-1038,3 26 220,2-15-366,-5-11 124,0 0-1,0 0 1,2 0 0,-2 0 0,0 0-1,0 1 1,0-1 0,0 0 0,1 0-1,-1 0 1,0 0 0,0 0 0,0 0-1,0 0 1,1 0 0,-1 0 0,0 0-1,0 0 1,0 0 0,0 0 0,2 0-1,-2 0 1,0-1 0,0 1 0,0 0-1,0 0 1,1 0 0,-1 0 0,0 0-1,0 0 1,0 0 0,0 0 0,0-1-1,0 1 1,1 0 0,-1 0 0,0 0 0,0 0-1,0-2 13,7-6-554</inkml:trace>
  <inkml:trace contextRef="#ctx0" brushRef="#br0" timeOffset="43988.011">2172 1695 7424,'-16'-16'2816,"13"8"-2208,-1 4 0,4 4-224,0 0-416,0 2-32</inkml:trace>
  <inkml:trace contextRef="#ctx0" brushRef="#br0" timeOffset="44341.682">2298 1847 7552,'0'0'80,"-1"0"1,1 0 0,0 0-1,0 0 1,0 0 0,0 0-1,0 0 1,0 0 0,0 0-1,-1 0 1,1 0 0,0 0-1,0 0 1,0 0 0,0 0-1,0 0 1,0 0 0,0 1-1,0-1 1,-2 0 0,2 0-1,0 0 1,0 0 0,0 0 0,0 0-1,0 0 1,0 0 0,0 1-1,0-1 1,0 0 0,0 0-1,0 0 1,0 0 0,0 0-1,0 0 1,0 2 0,0-2-1,0 0 1,0 0 0,0 0-1,0 0 1,0 0 0,0 0-1,0 1 1,0-1-81,0 16 1048,2 19-249,-1-31-649,-1 0 0,1 0 0,1 0 0,-1 1 0,0-1 0,1 0 0,0 3-150,0-6 8,-2-1 0,0 1 0,1-1 0,-1 2 0,0-2 0,1 0 0,-1 1 0,2-1 1,-2 1-1,1-1 0,-1 0 0,1 2 0,-1-2 0,2 0 0,-1 0 0,-1 0 0,1 1 0,-1-1 0,2 0 0,-2 0 0,1 0 1,0 0-1,-1 0 0,2 0 0,-1 0 0,-1 0 0,1 0 0,-1 0 0,2 0 0,-2-1 0,1 1 0,0 0 0,-1 0 1,2 0-1,-2-2 0,1 2 0,-1 0 0,1-1 0,-1 1 0,2-1 0,-2 1 0,1 0 0,-1-2-8,35-32-1048,-31 28 347,1 1 1,0 0-1,1-1 1,-1 1-1,0 1 1,2 0-1,0-1 701,-6 5 100,-1 0-1,1 0 0,-1 0 0,0 0 0,2 0 0,-2 0 1,1 0-1,-1 0 0,0 0 0,1 0 0,-1 0 0,2 0 1,-2 0-1,0 0 0,1 0 0,-1 1 0,1-1 1,-1 0-1,0 0 0,2 0 0,-2 1 0,0-1 0,1 0 1,-1 2-1,0-2 0,0 0 0,1 0 0,-1 1 0,0-1 1,0 1-1,2-1-99,10 22 2358,-7-13-1849,-2-5-474,1 0 0,-2-1 0,1 1 0,1-2 1,0 1-1,-1 1 0,1-1 0,0-2 0,0 2 1,2 1-36,12 1-112</inkml:trace>
  <inkml:trace contextRef="#ctx0" brushRef="#br0" timeOffset="45758.053">2840 1805 5888,'1'36'6620,"0"23"-5779,-9 33 690,10-87-1175,4-13-330,8-18-253,-10 19 285,2-8-312,2 1 0,0-1 1,2 2-1,-1-1 0,2 1 1,-1 1-1,9-7 254,-19 18 4,0 1 0,0 0 0,0 0 1,0-1-1,0 1 0,1 0 0,-1 0 0,0 0 1,0 0-1,0-2 0,2 2 0,-2 0 0,0 0 1,0 0-1,0 0 0,1 0 0,-1 0 0,0-1 0,0 1 1,1 0-1,-1 0 0,0 0 0,0 0 0,2 0 1,-2 0-1,0 0 0,0 0 0,1 0 0,-1 0 1,0 0-1,0 0 0,1 0 0,-1 1 0,0-1 0,0 0 1,2 0-1,-2 0 0,0 0 0,0 0 0,1 0 1,-1 2-1,0-2 0,0 0 0,0 0 0,0 0 1,1 0-1,-1 1 0,0-1 0,0 0 0,0 0 0,0 1 1,0-1-1,0 0 0,2 0 0,-2 0 0,0 2 1,0-2-1,0 0 0,0 0 0,0 1 0,0-1 1,0 0-1,0 1 0,0-1 0,0 0-4,-3 30 704,3-21-395,-1 16 340,-1-13-604,1 0 0,1 0 0,1 0 1,-1 0-1,2 0-45,-2-12 7,0 0 0,0 2 0,0-2-1,0 0 1,0 0 0,0 0 0,0 0 0,1 0 0,-1 0 0,0 0 0,0 1 0,0-1 0,0 0 0,0 0-1,0 0 1,0 0 0,0 0 0,0 0 0,0 0 0,0 0 0,0 0 0,0 1 0,0-1 0,1 0-1,-1 0 1,0 0 0,0 0 0,0 0 0,0 0 0,0 0 0,0 0 0,0 0 0,2 0 0,-2 0 0,0 0-1,0 0 1,0 0 0,0 0 0,0 0 0,0 0 0,0 0 0,1 0 0,-1 0-7,7-5 114,9-16-167,-12 15 20,10-11-437,2 0-1,0 1 1,2 0 0,0 1-1,10-6 471,-26 21 0,-2-2 0,1 2-1,-1 0 1,1-1 0,-1 1-1,2 0 1,-2 0 0,1-1-1,-1 1 1,1 0 0,-1 0-1,2 0 1,-2 0 0,1-2-1,-1 2 1,1 0 0,1 0-1,-2 0 1,1 0 0,0 2 0,-1-2 9,0 0 1,2 0 0,-2 0-1,0 1 1,1-1-1,-1 0 1,0 1 0,0-1-1,1 0 1,-1 2 0,0-2-1,0 0 1,0 1-1,0-1 1,0 0 0,2 1-1,-2-1 1,0 0-1,0 2 1,0-2 0,0 1-1,0-1 1,0 0-10,-4 37 638,2-27-493,1-1-61,0-2-52,-1-1-1,2 1 1,-1 0-1,1-1 1,0 1-1,0 0 1,1-1-1,1 1 1,-1 0 0,0-1-32,3 1-480</inkml:trace>
  <inkml:trace contextRef="#ctx0" brushRef="#br0" timeOffset="46148.54">3209 1832 7040,'-1'0'192,"-2"1"-1,2 1 1,-2-1 0,2 0-1,-2 1 1,2-1 0,-1 0 0,0 1-1,0-1 1,1 0 0,0 1 0,-1 0-1,1 0 1,0-1 0,-1 2 0,1-2-1,1 2 1,-1-2 0,-1 2-1,2-1 1,-1 0 0,1 0 0,0 0-1,-1 0 1,1 1-192,-3 10 395,2 2 0,-2-2 1,3 7-396,0-18 90,-1 2-36,1 0 0,0 0 0,1 0 0,-1 0 0,0 0 0,1 0-1,1 0 1,-1 0 0,0 0 0,1 0 0,-1-2 0,0 2 0,2 0 0,-2-1 0,3 2-54,-2-3 5,-1-1 0,0 0-1,1 1 1,-1-1 0,2 0 0,-2 1 0,0-2 0,2 1 0,-2 0-1,1-1 1,0 2 0,0-2 0,0 1 0,0-1 0,0 0 0,1 1-1,-2-1 1,2 0 0,-2 0 0,2 0 0,-2 0 0,2 0 0,-2-1-1,2 1 1,0 0 0,-2-1 0,0 1 0,2-2 0,-2 1 0,2 0-5,2-1 46,-1 0 0,2-2 1,-2 1-1,0 0 0,1-1 1,-1 0-1,0 2 0,-1-2 1,1 0-1,0-2 0,-2 2 1,1 0-1,0-1 0,-1 1 0,1-1 1,0-1-1,-2 1 0,2-2-46,-2 5 9,-1-1-1,1 0 0,-1 1 0,2-1 0,-2 0 0,0 1 0,0-1 0,0 0 0,0 1 0,0-1 1,0 0-1,-2 1 0,2-1 0,-1 0 0,1 1 0,-1-1 0,-1 0 0,1 1 0,0-1 0,-1 2 0,1-2 1,0 0-1,-1 2 0,0-2 0,0 2 0,1-2 0,-2 2 0,2-2 0,-2 2 0,1 0 0,0-1 0,0 1 1,-1 0-1,0-1 0,1 1 0,-2 0-8,1 1-25,2-2-1,-2 2 1,2-1 0,-2 1 0,2 0-1,-2 0 1,2 0 0,-2 0 0,2 0-1,-2 0 1,2 0 0,-2 1 0,2-1-1,-2 0 1,0 2 25,-5 0-666</inkml:trace>
  <inkml:trace contextRef="#ctx0" brushRef="#br0" timeOffset="46542.405">3421 1869 3328,'0'-1'244,"-1"1"0,1 0 1,0-1-1,0 1 0,-2 0 0,2 0 1,0-2-1,-1 2 0,1 0 0,0-1 1,-1 1-1,1 0 0,0 0 0,-2 0 0,2 0 1,-1-1-1,1 1 0,0 0 0,-1 0 1,1 0-1,-2 0 0,2 0 0,0 0 1,-1 0-1,1 0 0,-1 0 0,1 0 1,-2 0-1,2 0 0,-1 1-244,-19 8 1238,19-7-1208,1-2 0,-2 1-1,2 0 1,-1-1 0,1 2 0,-1-1 0,1 0-1,0 1 1,-2-2 0,2 1 0,0 0 0,-1 1-1,1-1 1,0 0 0,0 1 0,0-2 0,0 1-1,0 0 1,0 1 0,0-1 0,0 0 0,0 1-1,0-1 1,1-1 0,-1 1 0,2 2-30,12 34-164,-8-23 102,-1-1-115,-1-5 369,-1 1-1,-1 1 1,1-2-1,0 1 1,-1 2-192,-2-9 44,0 0 1,0-1 0,0 0-1,0 2 1,0-2-1,0 1 1,0-1-1,0 2 1,0-2-1,0 0 1,-1 1 0,1 0-1,-1 0 1,1-1-1,-2 0 1,2 1-1,-1-1 1,0 0-1,1 1 1,-2-1 0,1 0-1,0 1 1,-1-1-1,1 0 1,0 1-1,-1-2 1,1 1-1,0 0 1,-1-1 0,0 2-45,-12 0-912,10-3 352</inkml:trace>
  <inkml:trace contextRef="#ctx0" brushRef="#br0" timeOffset="47021.178">3630 1533 7808,'-1'10'4070,"0"23"-4059,1-21 126,-14 299 690,14-291-795,0-12-15,0-2-1,0 2 1,0 0 0,-1-1-1,0 1 1,-1 0 0,1-1-1,-3 6-16,4-13 3,0 0-1,0 0 1,0 0 0,0 0-1,0 0 1,0 1-1,0-1 1,-1 0-1,1 0 1,0 0 0,0 0-1,0 0 1,0 0-1,0 2 1,0-2 0,0 0-1,0 0 1,0 0-1,-2 0 1,2 0-1,0 0 1,0 0 0,0 0-1,0 0 1,0 0-1,0 0 1,-1 0-1,1 0 1,0 1 0,0-1-1,0 0 1,0 0-1,0 0 1,-1 0-1,1 0 1,0 0 0,0-1-1,0 1 1,0 0-1,0 0 1,0 0 0,-2 0-1,2 0 1,0 0-1,0 0 1,0 0-1,0 0-2,-6-11 89,-2-12-21,6 18-48,2 1 1,0 0-1,-1 0 1,1-1 0,0 1-1,1 0 1,-1 0 0,0-2-1,2 2 1,-1 0-1,0 0 1,1 0 0,-1 0-1,0 0 1,2 0 0,-2 0-1,2 0 1,0 2-1,-1-2 1,1 0 0,0 1-1,-1 0 1,2-1 0,-1 2-1,1-1 1,-1 0-1,1 1 1,0 0 0,0 0-1,0 0-20,9-4 11,0-1 0,1 2-1,0 1 1,0 0 0,0 0-11,17-4-150,-3-2-68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3:28.97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 15 10112,'-7'-7'3872,"7"4"-3040,5 0 160,-2 2-129,3 1-511,3 0-96,2 0-256,7 0 0,6 1 0,8 2-352,0 1-159,1 1-321,-1 2-128,1 1 192,3 2 32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3:29.34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 0 7680,'-4'12'2880,"6"-7"-2240,1 7 320,0-3-32,4 1-480,-1 3-96,4 0-224,5 2-96,1-1 0,3-1-192,1 0-32,-1-2 0,-1 3 128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3:29.70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227 1 7808,'-6'11'2880,"-4"-10"-2240,-6 4 1024,7-2 288,-1 1-1152,-5 2-448,-2 1-160,-1 2-1,1 1-95,-1 0-351,0 2-129,0-3-384,0 4-96,-2-1-32,4 0 64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3:30.08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130 1 128,'-3'23'160,"-1"-17"-128,-2 4 3744,3-4 1728,-2 4-2624,-2 2-1280,-1 5-1152,-2 8-352,1 7-32,-3 2-128,1 2 32,-1-2-320,0-1-160,-2 2-320,1-4-32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3:30.44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30 8320,'2'-3'574,"0"1"-1,0 0 1,1 0 0,-1 0 0,0 0 0,1 0 0,0 1-1,0-1 1,2 0-574,0 0 229,0 0 0,1 1 0,-1-1-1,1 1 1,-1 1 0,1-1 0,0 1 0,3 0-229,4 1-4,-1 0 0,1 1 0,0 1 0,-1 0 1,11 4 3,-18-5-11,0 0 1,0 0 0,0 0-1,0 1 1,-1 0 0,0 0 0,1 0-1,2 3 11,-6-5 8,0 0 0,0 0 0,0 0 0,-1 0 0,1 0-1,0 0 1,-1 0 0,1 0 0,-1 0 0,1 0 0,-1 0 0,1 0-1,-1 0 1,0 0 0,1 0 0,-1 1 0,0-1 0,0 0 0,0 0-1,0 0 1,0 0 0,0 1 0,0-1 0,-1 0 0,1 0 0,0 0-1,-1 0 1,1 0 0,-1 0 0,1 0 0,-1 1 0,1-1 0,-1-1-1,0 1 1,1 0 0,-1 0 0,0 0 0,0 0 0,0 0 0,0-1 0,0 1-8,-2 2-1,-1 0 1,1 0 0,-1 0 0,0-1-1,0 1 1,0-1 0,0 0 0,0 0-1,0-1 1,-1 1 0,1-1 0,0 0-1,-1 0 1,1 0 0,-1-1 0,0 0-1,1 0 1,-1 0 0,1 0 0,-1-1-1,1 1 1,-1-1 0,-1-3-821,4-1-256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3:30.78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87 111 8064,'0'0'59,"-1"0"0,1 0 0,0 1-1,-1-1 1,1 0 0,0 1 0,0-1 0,-1 0 0,1 1 0,0-1 0,0 0 0,-1 1 0,1-1 0,0 0 0,0 1-1,0-1 1,0 1 0,0-1 0,0 0 0,0 1 0,0-1 0,0 1 0,0-1 0,0 0 0,0 1 0,0-1 0,0 1-1,0-1 1,0 0 0,0 1 0,0-1 0,1 1 0,-1-1 0,0 0 0,0 1 0,0-1 0,1 0 0,-1 1 0,0-1 0,0 0-1,1 0 1,-1 1 0,0-1 0,1 0 0,-1 0 0,0 1 0,1-1 0,-1 0 0,0 0 0,1 0 0,-1 0 0,1 1-1,-1-1 1,0 0 0,1 0 0,-1 0 0,1 0 0,-1 0 0,0 0 0,1 0 0,-1 0 0,1 0 0,-1 0-59,3 0 241,-1 0 1,1-1 0,-1 1 0,1 0-1,-1-1 1,1 0 0,-1 1 0,1-1 0,1-1-242,-1 0 16,-1 1 0,0-1 1,0 0-1,1 0 1,-1 0-1,0 0 1,-1-1-1,1 1 1,0 0-1,-1-1 1,1 1-1,-1-1 1,0 0-1,0 1 0,0-1 1,0 0-1,0 0 1,0 0-1,-1 0 1,0 1-1,1-1 1,-1 0-1,0 0 1,0 0-1,-1 0 0,1 0 1,-1 0-1,1 0 1,-1 0-1,0 1 1,0-1-1,0 0-16,0 1 14,0 0 0,0 0 0,0 0 0,0 0-1,0 0 1,0 0 0,0 1 0,-1-1 0,1 0-1,0 0 1,-1 1 0,0-1 0,1 1 0,-1 0 0,0 0-1,0-1 1,0 1 0,0 0 0,0 0 0,0 1-1,0-1 1,0 0 0,0 1 0,0-1 0,0 1 0,-1 0-1,1-1 1,0 1 0,0 0 0,0 0 0,0 1-1,-1-1 1,1 0 0,0 1 0,0-1 0,0 1 0,0 0-1,0 0 1,0 0 0,0 0 0,-1 1-14,-3 1-5,1 0 0,1 1 1,-1-1-1,0 1 0,1 0 1,0 1-1,0-1 0,0 1 1,0 0-1,1 0 0,0 0 1,0 0-1,0 0 0,1 1 0,0-1 1,0 1-1,-1 2 5,2-3-107,0 0-1,0 0 1,1 0-1,-1-1 1,1 1-1,0 0 1,1 0 0,-1 0-1,1 0 1,0-1-1,0 1 1,0 0-1,1-1 1,-1 1 0,1-1-1,0 1 1,1-1-1,-1 0 1,1 0-1,0 0 1,1 2 107,4 2-581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3:31.14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4 8448,'4'10'4586,"11"9"-3905,-9-11-359,8 12 115,-8-10-190,0-1 0,1 0-1,0-1 1,3 3-247,-10-11 29,1 0 0,-1 0 0,1 0-1,-1 0 1,0 0 0,1 0 0,-1 0 0,1 0 0,-1 0 0,1 0 0,-1 0 0,0 0 0,1 0 0,-1 0-1,0-1 1,1 1 0,-1 0 0,1 0 0,-1 0 0,0-1 0,1 1 0,-1 0 0,0 0 0,0-1-1,1 1 1,-1 0 0,0-1 0,0 1 0,1 0 0,-1-1 0,0 1 0,0 0 0,0-1 0,0 1 0,1-1-1,-1 1 1,0 0-29,10-20-37,-9 17 61,4-8-423,1 0 0,0 0 0,1 0 0,0 1 0,6-5 399,-6 7-698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3:31.54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25 204 8576,'-2'2'3232,"4"1"-2496,-2 2 0,0-2-192,0 2-256,1 2 64,1 3-416,-1 4-160,3-2 96,-1 0-384,2-5-64</inkml:trace>
  <inkml:trace contextRef="#ctx0" brushRef="#br0" timeOffset="1">7 20 9216,'-5'-13'3520,"4"10"-2752,1 0 352,0 3 32,0 0-864,0 0-192,0 0-800,0 0-352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3:32.11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 6400,'11'25'6920,"-2"17"-4568,-8-32-2536,1 0 1,1 0 0,0 0-1,3 8 184,-6-18-12,0 0 1,0 0-1,0 1 0,0-1 1,0 0-1,0 0 0,1 0 0,-1 1 1,0-1-1,0 0 0,0 0 1,0 0-1,0 0 0,1 1 0,-1-1 1,0 0-1,0 0 0,0 0 0,1 0 1,-1 0-1,0 0 0,0 1 1,0-1-1,1 0 0,-1 0 0,0 0 1,0 0-1,0 0 0,1 0 1,-1 0-1,0 0 0,0 0 0,1 0 1,-1 0-1,0 0 0,0 0 0,1 0 12,7-7-251,6-17 131,-12 21 141,3-6 80,-3 5-43,0 0-1,0 0 0,1 0 1,-1 0-1,1 1 1,2-3-58,-4 6 2,-1-1 0,1 1 1,0-1-1,-1 1 0,1-1 1,0 1-1,-1 0 1,1-1-1,0 1 0,0 0 1,0 0-1,-1-1 0,1 1 1,0 0-1,0 0 1,0 0-1,-1 0 0,1 0 1,0 0-1,0 0 0,0 0 1,-1 1-1,1-1 1,0 0-1,0 0 0,0 1 1,-1-1-1,1 0 1,0 1-1,-1-1 0,1 1 1,0-1-1,-1 1 0,1-1 1,0 1-1,-1-1 1,1 1-3,0 0 6,1 1-1,-1-1 1,1 0 0,0 1 0,0-1 0,-1 0 0,1 0 0,0 0 0,0 0 0,0-1 0,0 1 0,0-1 0,0 1 0,0-1 0,0 1 0,1-1 0,-1 0 0,0 0 0,0 0 0,0-1-1,0 1 1,2-1-6,2-1-133,-1 0-1,0 0 1,1-1-1,-1 0 1,0 0-1,-1-1 1,2 0 133,0 0-44,0-1 0,0 1 0,1 1 0,-1-1 0,2 1 44,-7 3 35,0 0 0,-1 0 1,1-1-1,0 1 1,0 0-1,0 0 1,0 1-1,0-1 0,0 0 1,0 0-1,0 0 1,0 1-1,0-1 1,0 0-1,0 1 1,-1-1-1,1 1 0,0-1 1,0 1-1,0-1 1,-1 1-1,1-1 1,0 1-1,-1 0 0,1 0 1,-1-1-1,1 1 1,0 0-1,-1 0 1,0 0-1,1-1 0,-1 1 1,1 0-1,-1 0 1,0 0-1,0 0 1,1 1-36,9 43 654,-8-34-449,-1-6-270,0 1 1,1-1-1,-1 1 0,1-1 0,1 0 1,-1 0-1,1 1 65,2 0-789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3:32.63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55 69 8960,'0'2'322,"1"1"0,0-1-1,0 0 1,0 0 0,0 1 0,0-1 0,0 0 0,1 0 0,-1 0 0,1 0 0,-1-1 0,1 1-322,-1-1 108,0 0 1,0-1-1,0 1 1,-1-1 0,1 1-1,0-1 1,0 1 0,0-1-1,0 0 1,0 0-1,0 1 1,0-1 0,0 0-1,0 0 1,0 0 0,0 0-1,0 0 1,0 0 0,1 0-109,1-1 36,-1 0 0,1 0 0,0-1 0,-1 1 0,1-1 1,-1 1-1,0-1 0,0 0 0,1 1 0,-1-1 0,0 0 1,-1-1-1,1 1 0,0 0 0,-1 0 0,2-3-36,-1 2-67,-1 1 0,1-1 0,-1 0-1,0 1 1,0-1 0,0 0 0,0 0 0,0 0-1,-1 1 1,1-1 0,-1 0 0,0 0 0,0 0-1,0 0 1,0 0 0,0-1 67,-1 3 0,1 0 0,0 0-1,-1 0 1,1 0 0,-1 0 0,1 0 0,-1 0-1,1 0 1,-1 0 0,0 0 0,0 0 0,1 1-1,-1-1 1,0 0 0,0 1 0,0-1 0,0 0-1,0 1 1,0-1 0,-1 0 81,0 1 0,0-1-1,-1 1 1,1-1 0,0 1-1,0 0 1,-1-1 0,1 1-1,0 0 1,-1 1 0,1-1-1,-2 0-80,0 1-11,0 0-1,0 1 0,0-1 1,0 1-1,1-1 0,-1 1 0,0 0 1,1 1-1,-1-1 0,1 1 1,0-1-1,0 1 0,0 0 1,0 0-1,0 0 0,0 1 1,1-1-1,0 1 0,0-1 1,0 1-1,0 0 0,0 0 12,-2 6-17,0 1 0,0-1-1,1 1 1,1 0-1,0 0 1,0 0 0,1 9 17,0-19-46,1 1 1,0-1 0,-1 1 0,1 0 0,0-1-1,0 1 1,1 0 0,-1-1 0,0 1 0,0-1 0,1 1-1,-1 0 1,1-1 0,-1 1 0,1-1 0,0 1-1,0-1 1,0 1 0,-1-1 0,1 0 0,0 0-1,1 1 1,-1-1 0,0 0 0,0 0 0,0 0 0,1 0-1,-1 0 1,1 0 0,-1 0 0,1-1 0,-1 1-1,1-1 1,-1 1 0,1-1 0,0 1 45,10-1-549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5:04.55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16 21 5248,'1'15'3136,"3"54"-1891,-4 2 1,-3-2-1,-10 51-1245,10-94 61,2-16-701,1-7-277</inkml:trace>
  <inkml:trace contextRef="#ctx0" brushRef="#br0" timeOffset="665.406">177 259 5632,'-8'-11'4110,"7"11"-4063,1-1-1,0 1 1,0-2-1,-2 2 1,2-1-1,0 1 1,-1 0-1,1-1 1,0 1-1,-1-2 0,1 2 1,-2 0-1,2-1 1,-1 1-1,1 0 1,-1 0-1,1-1 1,-2 1-1,2 0 1,-1 0-1,1 0 1,-1 0-1,1-2 1,-2 2-1,2 0 1,-1 0-1,1 0 1,-1 0-1,1 0 1,-2 0-1,2 2 1,-1-2-1,1 0 1,-1 0-1,1 0 1,-2 0-1,2 1 1,-1-1-1,1 0 1,-1 0-1,1 1 1,-2-1-1,2 0 1,-1 2-1,1-2-46,-5 4 4,-1 0 0,1 0 0,0 0-1,1 0 1,-2 0 0,2 1 0,0 0 0,0-1-1,0 2 1,2-1 0,-4 3-4,5-5 12,-2 1 1,2 0-1,0-2 1,-1 2-1,1 0 0,0 0 1,-1-1-1,2 1 1,-1 0-1,1 0 0,-1 0 1,1 0-1,0 0 1,1 0-1,-1 0 0,0 0 1,1 0-1,1 0 1,-2 0-13,1-4 7,-1 1 0,0 1 0,1-1 1,-1 0-1,0-1 0,2 2 0,-2-1 0,1-1 1,-1 1-1,1 1 0,1-2 0,-2 1 0,1-1 1,0 1-1,-1-1 0,2 2 0,-1-2 1,0 1-1,-1-1 0,2 0 0,-1 1 0,0-1 1,1 0-1,-1 0-7,2 0 28,-2 0 0,2 0 1,-1 0-1,0 0 0,0-1 0,1 1 0,-2 0 1,2-1-1,-2-1 0,2 2 0,-2-1 0,3 0-28,4-5 42,0 1 0,0-2-1,0 1 1,-1-1 0,2-2-42,1-1-52,-1 1 1,-1 0 0,0-2 0,0 0 0,1-3 51,-9 15-32,-18 43-105,18-41 114,-2-1-1,2 1 1,-1 0-1,1-1 1,0 1-1,0 1 1,0-1-1,0-1 1,0 1-1,1 0 1,-1 1-1,0-2 1,2 1 0,-1 0-1,-1-1 1,3 2 23,-3-4 5,0 0 0,0 2 0,0-2 0,1 0 0,-1 0 0,0 1 0,0-1 0,1 0 0,-1 0 1,0 1-1,2-1 0,-2 0 0,0 0 0,1 0 0,-1 2 0,0-2 0,1 0 0,-1 0 0,0 0 1,2 0-1,-2 0 0,1 0 0,-1 0 0,0 0 0,1 0 0,-1 0 0,0 0 0,2 0 0,-2 0 1,1 0-1,-1 0 0,0 0 0,1-2 0,-1 2 0,0 0 0,2 0 0,-2 0 0,0 0 0,1-1 0,-1 1 1,0 0-1,0 0 0,1-1 0,-1 1 0,0 0-5,11-10 27</inkml:trace>
  <inkml:trace contextRef="#ctx0" brushRef="#br0" timeOffset="1176.928">318 0 5376,'0'1'131,"-1"-1"1,1 0 0,0 2-1,-1-2 1,1 1 0,-2-1-1,2 1 1,0 1 0,0-2-1,-1 1 1,1-1 0,0 1-1,0 1 1,0-2 0,0 1-1,0-1 1,0 1 0,0 1-1,0-2 1,0 1 0,0-1-1,0 1 1,0 1-1,0-2-131,5 29 116,-3-18 145,11 67 1557,-4-18-570,-1-1 0,-1 46-1248,-6-107 11,-1-1 0,2 0 0,-2-1 0,1 2 0,0-1 0,1 0-1,-1 1 1,0-1 0,1 0 0,-1 2 0,2-2 0,-2 1 0,2-1 0,-2 2-1,2-2 1,-2 2 0,2-1 0,-1 0-11,5-4-32,0 2 1,-1-1-1,1 1 0,1 0 1,7-3 31,-13 6-26,1 0 1,-2 1-1,2-2 0,0 2 1,-1-1-1,1 1 1,0 0-1,1-1 1,-2 1-1,1 0 1,0 1-1,-1-1 1,1 0-1,0 0 0,-1 1 1,1-1-1,0 2 1,1-1 25,-3 0 9,0 1 1,1-1-1,-1-1 1,-1 1-1,1 1 1,1-1-1,-1 0 1,0 1-1,-1-1 1,2 0-1,-2 1 1,1-1-1,-1 0 1,1 2-1,-1-2 1,0 1-1,2-1 1,-2 0-1,0 2 1,0-2-1,0 1 1,0-1-1,0 0 1,0 2-1,0-2 1,0 1-1,-2-1 1,2 0-1,0 2 1,-1-2-1,0 2-9,-1 2 39,0 2-1,-2-2 0,1 2 1,-1-2-1,1 1 1,-1-1-1,0 0 0,-1 1 1,1-2-1,-1 1 1,1-1-1,-2 0 0,1 0 1,-2 0-1,2-1 1,0 1-1,-2-2 0,2 1 1,-2 0-1,2-2 1,-2 2-1,0-2 0,1 0 1,-1-1-1,0 2 1,1-2-1,-1 0 0,0 0 1,1 0-1,-5-2-38,10 2-54,-1 0 0,1-1-1,0 1 1,-1 0 0,2 0 0,-1-1-1,0 1 1,-1-2 0,1 2 0,0-1-1,-1 1 1,2-1 0,-1-1-1,0 2 1,-1-1 0,2 0 0,-1-1 54,-4-8-624</inkml:trace>
  <inkml:trace contextRef="#ctx0" brushRef="#br0" timeOffset="1607.911">673 251 6784,'-1'-2'323,"-1"1"0,1 0 1,-2 1-1,2-2 0,-2 2 0,2-1 1,0 1-1,-2-1 0,2 1 0,-2 0 1,0 0-324,1 0 65,-2 0 1,1 0 0,0 0 0,1 0 0,-1 1-1,-1-1 1,1 1 0,1 1 0,-1-1 0,0 0 0,-2 2-66,1-2-28,0 2 0,0 1 0,0-1 0,0-1 1,0 2-1,1 0 0,-1-1 0,2 1 1,-2 0-1,1 0 0,0 1 0,1-1 28,2-2 43,0-1 0,-2-1 0,2 1 0,0 1 0,0-2 0,0 1 0,-1 0 0,1 1 0,0-2-1,0 1 1,0 0 0,0-1 0,0 2 0,1-1 0,-1 0 0,0-1 0,0 2 0,0-1 0,2-1 0,-2 1 0,0 1-1,0-2 1,1 1 0,-1 0 0,1-1 0,-1 2 0,2-2 0,-2 1 0,1-1 0,-1 1 0,1-1 0,-1 2-1,2-2 1,-1 1 0,0-1-43,6 4 136,0 0 0,-1-1-1,2 1 1,4 0-136,11 5-39,-20-8 14,-2-1 0,2 2 0,-2-1 0,2 0 0,-2 1 0,0-1 0,1 0 0,0 1 0,0-1 0,-1 2 0,0-2 0,1 0 0,-1 2 0,0-2 0,-1 1 0,2 0 0,-1 0 0,-1 0 0,1 0 0,-1 0 1,2 1-1,-2-2 0,0 2 0,0 0 0,0-1 25,0 1 14,-2 1 0,2 0 0,-1-1 1,0 1-1,-1-2 0,1 1 0,0 1 0,-1-1 1,0-1-1,0 1 0,0 0 0,0-1 1,0 1-1,-1 0 0,-1 1-14,-7 6 69,1 0-1,-1-2 1,-1 0 0,0 0-1,0 0 1,-1-2 0,1 0-1,-8 3-68,0-2-394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3:33.46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1 310 7552,'5'38'8160,"-6"0"-6973,0-29-1402,0 1-1,1-1 1,0 0 0,1 0-1,0 1 1,0-1 0,2 3 215,1-8-264,1-10 261,5-14 274,-8 15-238,3-6 100,16-28-732,-20 37 583,1-1 0,0 1 0,0-1 1,0 1-1,0 0 0,0 0 0,0 0 0,1 0 0,-1 0 1,1 0-1,-1 1 0,2-2 16,-3 3 17,0 0 1,0 0-1,-1 0 1,1 0-1,0 0 0,0 0 1,0 0-1,-1 0 1,1 0-1,0 0 1,0 0-1,0 1 0,-1-1 1,1 0-1,0 0 1,0 1-1,-1-1 1,1 0-1,0 1 0,-1-1 1,1 1-1,-1-1 1,1 1-1,0 0 1,-1-1-1,1 1 0,-1-1 1,1 1-1,-1 0 1,0-1-1,1 1 1,-1 0-1,0 0 0,1-1 1,-1 1-1,0 0-17,12 34 204,-9-24-310,-1-3 102,1-1 0,0 0 1,0-1-1,0 1 0,4 4 4,-7-11-15,1 1-1,-1 0 1,1-1-1,-1 1 1,1 0-1,-1-1 1,1 1 0,0-1-1,-1 1 1,1-1-1,0 1 1,0-1-1,-1 0 1,1 1 0,0-1-1,0 0 1,-1 0-1,1 1 1,0-1-1,0 0 1,0 0 0,0 0 15,0 0-54,0-1 1,0 1 0,0-1 0,0 1-1,1-1 1,-1 0 0,0 1-1,0-1 1,0 0 0,-1 0 0,1 0-1,0 0 1,0 0 0,0 0 0,-1 0-1,1 0 1,0 0 0,-1 0 0,1 0-1,-1 0 54,15-30-532,-2 1-1,-1-2 1,-2 0 0,-1 0-1,-1-3 533,3-11 131,3 0 0,1 1-131,-3 14 252,-5 12 491,1 0 1,0 0 0,1 0 0,3 0-744,-12 19 6,0 0 1,0 0-1,0 0 1,0 0-1,0 0 1,0 0-1,0 0 1,0 0-1,0 0 1,0 0-1,0 0 1,0 0-1,0 0 1,0 0-1,0 1 0,0-1 1,0 0-1,0 0 1,0 0-1,0 0 1,0 0-1,0 0 1,0 0-1,0 0 1,0 0-1,0 0 1,0 0-1,0 0 1,1 0-1,-1 0 1,0 0-1,0 0 1,0 0-1,0 0 1,0 0-1,0 0 0,0 0 1,0 0-1,0 0 1,0 0-1,0 0 1,0 0-1,0 0 1,0 0-1,0 0 1,1 0-1,-1 0 1,0 0-1,0 0 1,0 0-1,0 0 1,0 0-1,0 0 1,0 0-1,0 0 1,0 0-1,0 0 0,0 0 1,0 0-1,0 0 1,0 0-7,0 11 113,-2 15 30,-11 41-191,3 1 0,3 0 0,3 0 0,4 12 48,1-66 83,-1-4-102,1 0-1,-1 0 0,-1 0 1,0 6 19,1-16 7,0 0 1,0 0 0,0 0-1,0 1 1,0-1-1,0 0 1,0 0 0,0 0-1,0 0 1,0 0-1,0 0 1,0 1 0,0-1-1,0 0 1,0 0-1,0 0 1,0 0 0,0 0-1,0 0 1,0 0-1,0 1 1,0-1 0,0 0-1,0 0 1,-1 0-1,1 0 1,0 0 0,0 0-1,0 0 1,0 0-1,0 1 1,0-1 0,0 0-1,0 0 1,0 0-1,-1 0 1,1 0 0,0 0-1,0 0 1,0 0-1,0 0 1,0 0 0,0 0-1,-1 0 1,1 0-1,0 0 1,0 0 0,0 0-1,0 0 1,0 0-1,0 0 1,0 0 0,-1 0-1,1 0 1,0 0-1,0 0 1,0 0 0,0 0-1,0 0 1,0 0-1,-1 0-7,-5-11 135,-2-13-306,6 18 253,1 1 0,0 0 0,1-1 0,-1 1 0,1 0 0,0-1 0,0 1 0,1-1 0,-1 1 0,1 0 0,1 0 0,0-2-82,-1 3 37,1 0-1,0 0 1,0 0-1,0 1 0,1-1 1,0 1-1,-1 0 1,1 0-1,0 0 0,0 0 1,1 0-1,-1 1 0,1-1 1,-1 1-1,4-2-36,8-3-94,-1 1 0,1 0 0,1 1 0,-1 1 0,1 0-1,4 1 95,27-8-896,-5-1-181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4:01.83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169 46 6784,'-1'-3'553,"-1"1"0,1-1 1,-1 0-1,0 1 0,1-1 1,-1 0-1,0 1 0,-1 0 1,1 0-1,0 0 0,-2-1-553,2 1 113,-1 0 0,0 1 0,0-1 0,0 1 0,0 0 0,-1-1-1,1 2 1,0-1 0,0 0 0,-1 1 0,1-1 0,0 1 0,-1 0-1,1 0 1,-1 0-113,0 1-43,0-1 0,-1 1 0,1 0 0,0 0 0,0 0 0,-1 1-1,1 0 1,0-1 0,0 1 0,1 1 0,-1-1 0,0 1 0,1-1 0,0 1 0,-1 0-1,1 0 1,0 0 0,0 1 0,1-1 0,-2 3 43,2-2 10,0-1 0,0 1 0,0 0 0,0 0 0,1 0 0,0 1 0,0-1 0,0 0 0,0 0 0,1 1 0,0-1 0,0 0 0,0 1 0,0-1 0,1 4-10,-1-6-34,1 0 1,0 0 0,0 0 0,0 0 0,0 0 0,0 0 0,0 0 0,0 0 0,0 0 0,1 0 0,-1 0 0,1-1 0,0 1-1,-1-1 1,1 1 0,0-1 0,0 0 0,0 1 0,0-1 0,0 0 0,0 0 0,0-1 0,0 1 0,0 0 0,0-1 0,1 1-1,-1-1 1,0 0 0,0 1 0,2-1 33,3 0 30,0 0 1,0-1-1,0 0 0,0 0 0,-1 0 1,1-1-1,0 0 0,-1 0 0,1 0 0,-1-1 1,0 0-1,0-1 0,0 1 0,3-4-30,-6 6 48,-1-1 0,1 0 0,-1 0 0,0 0 0,0 0 0,0-1 0,0 1 0,0 0 0,-1-1 0,1 1 0,-1-1 0,0 0 0,1 1 0,-1-1 0,0 0 0,-1 0-1,1 0 1,0 0 0,-1 0 0,0 0 0,1 0 0,-1 0 0,0 0 0,-1 0 0,1 0 0,-1 0 0,1 0 0,-1 1 0,0-1 0,0 0 0,0 0 0,0 0 0,0 1 0,-1-2-48,0 1-40,0 0 1,0 1-1,0-1 1,0 1 0,-1-1-1,1 1 1,-1 0-1,1 0 1,-1 0 0,-2-1 39,3 2-92,1 0 0,-1 0 0,1 0 0,-1 1 0,1-1 0,-1 1 0,1-1 0,-1 1 0,0-1 1,1 1-1,-1 0 0,1 0 0,-1 0 0,0 0 0,1 0 0,-1 0 0,0 0 0,1 1 0,-1-1 0,1 1 1,-1-1-1,-1 1 92,-2 4-1392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4:02.31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91 587 8448,'2'-2'368,"0"0"0,-1 0 0,1 0 1,-1 0-1,0 0 0,1-1 0,-1 1 0,0-1 1,0 1-1,-1-1 0,1 1 0,0-1 0,-1 0 1,0 1-1,0-1 0,1-2-368,-2-2 216,0 0-1,-1 0 1,1 0-1,-1 0 1,-2-3-216,0-4 188,-27-76 519,14 45 28,3-2 0,1 1 0,-2-25-735,14 59-49,0-1 1,0 1-1,1-1 0,1 1 1,0-1-1,1 1 1,3-12 48,-4 20-25,0 0 0,0 0 1,0 1-1,1-1 0,-1 0 0,1 1 1,0-1-1,0 1 0,0 0 0,0 0 1,0-1-1,1 2 0,-1-1 0,1 0 1,0 0-1,0 1 0,0-1 0,0 1 1,1 0-1,-1 0 0,1 1 1,-1-1-1,1 0 0,-1 1 0,1 0 1,0 0-1,0 0 25,-2 1-135,0 0 1,1 0-1,-1 0 0,0 0 1,0 0-1,1 0 1,-1 1-1,0-1 0,0 1 1,1 0-1,-1 0 0,0 0 1,0 0-1,0 0 1,0 0-1,0 0 0,0 0 1,-1 1-1,1-1 1,0 1-1,-1 0 0,1-1 1,-1 1-1,1 0 1,0 1 134,4 11-2688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4:02.68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4 8960,'4'4'3424,"1"-5"-2656,5 1 320,-4 1 64,5 0-512,3-1-97,3 1-766,2-1-289,-1 0 224,0-3-1920,-4-3-736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4:12.33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145 7 8704,'0'0'132,"0"0"-1,0 0 1,0 0 0,0 0 0,0-1 0,0 1-1,0 0 1,0 0 0,0 0 0,1 0 0,-1-1-1,0 1 1,0 0 0,0 0 0,0 0 0,0-1-1,0 1 1,0 0 0,0 0 0,0 0 0,-1 0-1,1-1 1,0 1 0,0 0 0,0 0 0,0 0-1,0 0 1,0-1 0,0 1 0,0 0 0,0 0-1,0 0 1,-1 0 0,1 0 0,0-1 0,0 1-1,0 0 1,0 0 0,0 0 0,-1 0 0,1 0-1,0 0-131,-9 2 1060,-10 11-1506,10-5 459,1 1 1,1 0-1,-1 0 1,1 0-1,1 1 1,0 0-1,0 0 0,1 1 1,-1 2-14,-4 13-69,1 0 0,1 0 1,-1 10 68,6-23 45,0 1 1,1-1 0,1 0-1,0 0 1,1 1 0,1-1-1,0 0 1,0 1 0,1-1-1,2 4-45,-1-9 8,-1 0 0,2 0 1,-1 0-1,1-1 0,0 1 0,0-1 0,1 0 0,0 0 0,1-1 0,-1 1 1,1-1-1,0-1 0,1 1 0,-1-1 0,1 0 0,5 2-8,-1 0-246,1-1-1,-1-1 0,2 0 1,-1-1-1,0 0 0,1 0 1,0-2-1,0 1 0,0-2 1,0 0-1,0 0 0,3-2 247,14-1-2314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4:13.16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76 1 8064,'1'14'1741,"-1"0"0,0 0 0,-1 0 0,-1 5-1741,-5 22-339,-10 30 339,4-16 217,1-6-592,4-18-606,1 1 1,-2 30 980,9-54-394,1-5 58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4:13.75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8 8704,'0'0'110,"0"0"0,0 0 0,0 0 1,-1 0-1,1 0 0,0 0 0,0-1 1,0 1-1,0 0 0,0 0 0,0 0 1,0 0-1,0 0 0,0-1 0,0 1 1,0 0-1,0 0 0,0 0 0,0 0 1,0 0-1,0 0 0,0-1 0,0 1 1,0 0-1,0 0 0,0 0 0,0 0 1,0 0-1,1-1 0,-1 1 0,0 0 1,0 0-1,0 0 0,0 0 0,0 0 1,0 0-1,0 0 0,0 0 0,0 0 1,1-1-1,-1 1 0,0 0 0,0 0 1,0 0-1,0 0 0,0 0 0,1 0 1,-1 0-1,0 0 0,0 0 0,0 0 1,0 0-1,0 0 0,1 0-110,13-2 1052,17 1-1444,-3 2 408,1 0 0,-1 2 0,0 2 0,0 0 0,-1 2 0,23 8-16,-48-15-14,-1 0 0,0 1 0,0-1 0,1 0 0,-1 1 0,0-1 0,0 1 0,0 0 0,0-1 0,0 1 0,0 0 0,0 0 0,0 0 0,0 0 0,0 0 0,0 0 0,0 0 0,0 0 0,-1 0 0,1 0 0,0 0 0,-1 0 0,1 0 0,-1 1 0,1-1 0,-1 0 0,0 0 0,0 1 0,1-1 0,-1 0 0,0 1 0,0-1 0,0 0 0,0 1 0,-1-1 0,1 0 0,0 0 0,-1 2 14,-2 3 46,0 0 1,-1 0 0,1 0 0,-1 0 0,-1-1-1,1 1 1,-2 0-47,-17 24 104,23-29-138,0 0 0,-1 0 0,1 0 1,0 0-1,0 0 0,0 0 0,0 1 1,0-1-1,0 0 0,0 0 1,0 0-1,0 0 0,0 0 0,1 0 1,-1 1-1,0-1 0,1 0 1,-1 0-1,1 0 0,-1 0 0,1 0 1,0 0-1,-1-1 0,1 1 0,0 0 1,0 0-1,0 0 34,29 25-311,-10-10-302,-19-14 628,0-1 0,1 1-1,-1-1 1,0 1 0,0 0 0,0 0 0,0 0-1,0-1 1,-1 1 0,1 0 0,0 0 0,-1 0-1,0 0 1,1 0 0,-1 0 0,0 0 0,0 0 0,0 0-1,0 0 1,-1 1-15,1 1 86,-2-1 0,1 1 0,0-1 0,-1 0 0,1 1 0,-1-1 0,0 0 0,0 0 0,0 0 0,0 0 0,-1 0-86,-8 8 413,0-1 1,-1 0-1,0 0 0,-14 7-413,23-15 17,-15 10 351,-1-1 0,0-1 1,-6 2-369,17-9 38,0 0 1,0 0-1,-1-1 0,1 0 1,-1 0-1,1-1 1,-1 0-1,0 0 0,-4-1-38,12 0-65,0 0-1,0 0 1,0 0-1,0 0 1,0-1-1,0 1 1,0 0-1,0 0 1,0-1-1,0 1 1,0 0-1,0-1 1,0 1-1,0-1 1,0 1-1,1-1 1,-1 0-1,0 1 1,0-1-1,0 0 1,0 0 65,-1-9-1264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4:14.36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 1 4480,'-1'3'4588,"-4"8"1455,5-1-6722,2 9 716,1 0 0,1 0 1,0-1-1,2 1 0,6 15-37,-12-34 28,0 0 0,0 1 0,0-1 0,0 0-1,0 0 1,1 1 0,-1-1 0,0 0 0,0 0-1,0 0 1,0 1 0,0-1 0,1 0 0,-1 0 0,0 0-1,0 0 1,0 1 0,1-1 0,-1 0 0,0 0 0,0 0-1,0 0 1,1 0 0,-1 0 0,0 0 0,0 1 0,1-1-1,-1 0 1,0 0 0,0 0 0,1 0 0,-1 0 0,0 0-1,0 0 1,1 0 0,-1 0 0,0 0 0,0-1-1,0 1 1,1 0 0,-1 0 0,0 0 0,0 0 0,1 0-1,-1 0 1,0 0 0,0-1 0,0 1 0,1 0 0,-1 0-1,0 0 1,0 0 0,0-1 0,0 1 0,0 0 0,1 0-1,-1 0 1,0-1 0,0 1 0,0 0 0,0 0 0,0-1-1,0 1 1,0 0 0,0 0 0,0-1 0,0 1-1,0 0 1,0 0 0,0-1-28,9-24 29,-6 18 42,-1 1-203,0 1-1,1-1 0,0 1 1,0-1-1,0 1 1,1 0-1,0 0 1,0 1-1,0-1 0,0 1 1,1 0-1,-1 0 1,1 0-1,2 0 133,6-3-858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4:14.80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161 16 7040,'0'0'120,"1"0"0,-1 0 1,0 0-1,0 0 0,0 0 0,1-1 0,-1 1 1,0 0-1,0 0 0,0 0 0,1 0 1,-1 0-1,0 0 0,0-1 0,0 1 1,0 0-1,1 0 0,-1 0 0,0 0 1,0-1-1,0 1 0,0 0 0,0 0 1,0 0-1,0-1 0,1 1 0,-1 0 1,0 0-1,0 0 0,0-1 0,0 1 1,0 0-1,0 0 0,0 0 0,0-1 1,0 1-1,0 0 0,0 0 0,0-1 1,0 1-1,-1 0 0,1 0 0,0 0 0,0-1 1,0 1-1,0 0 0,0 0-120,-13-5 2203,-16 3-1780,22 3-396,1 0 0,0 1 1,0-1-1,0 2 0,0-1 1,1 0-1,-1 1 0,1 0 0,-1 1 1,1-1-1,0 1 0,0 0 1,0 0-1,1 0 0,0 1 0,0 0 1,0 0-1,0 0 0,0 0 0,1 0 1,0 1-1,1 0 0,-1-1 1,1 1-1,0 0 0,0 1-27,2-6-9,-1 0 1,1 1-1,0-1 0,0 0 0,-1 0 0,1 0 1,0 1-1,0-1 0,0 0 0,1 0 0,-1 1 1,0-1-1,0 0 0,1 0 0,-1 0 0,1 1 1,-1-1 7,1 0-15,-1-1 0,0 0 0,1 1 0,-1-1 0,1 0-1,-1 1 1,1-1 0,-1 0 0,1 0 0,-1 1-1,1-1 1,-1 0 0,1 0 0,-1 0 0,1 0 0,0 0-1,-1 1 1,1-1 0,-1 0 0,1-1 0,-1 1-1,1 0 1,-1 0 0,1 0 0,0 0 16,3-1-25,-1 0 0,1-1 0,-1 1 0,1-1 0,-1 0 0,1 0 0,-1 0 0,0-1 1,1 0 24,10-9 167,0-1-289,-1 2 1,2-1-1,-1 2 1,2 0 0,-1 1-1,1 0 1,8-2 121,-24 11 4,0 0 0,1 0 1,-1 0-1,0 0 0,1 0 0,-1 0 1,0 0-1,1 0 0,-1 0 0,0 0 1,1 0-1,-1 0 0,0 0 0,1 0 1,-1 0-1,0 0 0,1 0 0,-1 0 1,0 1-1,1-1 0,-1 0 0,0 0 1,0 0-1,1 0 0,-1 1 0,0-1 1,0 0-1,1 0 0,-1 1 0,0-1 1,0 0-1,0 1 0,1-1-4,3 15 52,-6 21 167,2-31-86,-1 3-45,1 33 31,0-39-153,0 0-1,0-1 0,1 1 0,-1 0 1,1 0-1,-1 0 0,1 0 0,0-1 0,-1 1 1,1 0-1,0-1 0,0 1 0,1-1 0,-1 1 1,0-1-1,0 1 0,1-1 0,-1 0 1,1 1 34,5 2-928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4:15.23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161 1 7296,'-32'6'6227,"14"-3"-5093,0 1-1,-17 6-1133,30-9-29,1 1 0,1 0 0,-1-1-1,0 1 1,0 1 0,1-1 0,-1 0-1,1 1 1,-1 0 0,1 0 0,0 0-1,0 0 1,1 0 0,-3 4 29,4-6-16,1 0 0,0 0 1,-1 0-1,1 0 0,0 0 1,0 1-1,-1-1 0,1 0 0,0 0 1,0 0-1,0 0 0,0 0 0,1 0 1,-1 1-1,0-1 0,0 0 1,1 0-1,-1 0 0,0 0 0,1 0 1,-1 0-1,1 0 0,0 0 0,-1 0 1,1 0-1,0 0 0,-1-1 1,1 1-1,0 0 0,0 0 0,0-1 1,0 1-1,0 0 0,0-1 0,0 1 1,0-1 15,8 6 15,-1-2 0,1 1 0,1-1 0,1 0-15,3 2 127,-8-3 26,-1-1-104,0 0-1,0 1 1,-1 0-1,1 0 1,-1 0-1,4 3-48,-8-5-7,1-1 1,0 1-1,-1 0 0,1-1 0,-1 1 0,0 0 0,1-1 1,-1 1-1,1 0 0,-1 0 0,0 0 0,0 0 1,1-1-1,-1 1 0,0 0 0,0 0 0,0 0 0,0 0 1,0 0-1,0 0 0,0-1 0,0 1 0,-1 0 1,1 0-1,0 0 0,0 0 0,-1-1 0,1 1 0,-1 0 1,1 0-1,0 0 0,-1-1 0,1 1 0,-1 0 1,0-1-1,1 1 0,-1-1 0,0 1 0,1 0 0,-1-1 1,0 1-1,1-1 0,-1 0 0,0 1 7,-11 7-544,-1 0 0,0 0 0,0-1 0,-4 0 544,24-9-906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6:12.99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236 25 4608,'0'-4'702,"0"3"-519,0 1 1,-2-1-1,2-1 1,0 2-1,0-1 1,0 0-1,0 1 1,0-2-1,0 1 1,0 1-1,0-1 1,2-1-1,-2 1 1,0 1-1,0-1 1,1-1-1,-1 2 1,0-1-1,1 1 1,-1-1-1,0-1 1,2 2-1,-2-1-183,6 24 1568,5 51-786,-3 1-1,-3 37-781,-9 155 698,2-181-681,0 85-353,4-146-64</inkml:trace>
  <inkml:trace contextRef="#ctx0" brushRef="#br0" timeOffset="531.125">61 823 3968,'-9'-4'-152,"-1"0"4293,12 1-228,11 2-3015,108-2-241,-45 0-413,0 3 1,59 10-245,-96-4-202,-6 2-102</inkml:trace>
  <inkml:trace contextRef="#ctx0" brushRef="#br0" timeOffset="1102.793">1 784 6144,'1'-19'3215,"-1"19"-3171,0 0 0,0 0 0,0 0 0,0-1 1,0 1-1,0 0 0,0 0 0,2 0 0,-2 0 1,0 0-1,0 0 0,0 0 0,0 0 0,0 0 1,1 0-1,-1 0 0,0-1 0,0 1 0,0 0 1,0 0-1,1 0 0,-1 0 0,0 0 0,0 0 1,0 0-1,0 0 0,0 0 0,2 0 1,-2 1-1,0-1 0,0 0 0,0 0 0,0 0 1,1 0-1,-1 0 0,0 0 0,0 0 0,0 0 1,0 0-1,0 0-44,3 3 24,-2-2 0,0 0 0,2 2 0,-2-2 0,1 2 0,-1-2 0,0 2 0,1-2 0,-1 2 1,0 0-1,1 1-24,170 540 1872,-171-536-1809,0-4-14,-1-2 0,2 1 0,-2 1 0,1-1 1,0-1-1,1 1 0,-1 1 0,0-1 0,2-1 0,0 2-49,-3-4 25,0 0-1,0 0 1,1 0-1,-1 0 0,0 0 1,1 0-1,-1 0 1,0 0-1,0-1 1,2 1-1,-2 0 0,0 0 1,1 0-1,-1 0 1,0 0-1,0 0 1,1 0-1,-1-1 0,0 1 1,0 0-1,2 0 1,-2 0-1,0-2 1,0 2-1,0 0 1,0 0-1,1-1 0,-1 1 1,0 0-1,0 0 1,0-1-1,0 1 1,0 0-1,0 0 0,0-2-24,9-14 283,-9 15-269,38-76-320,3 1 1,3 1-1,49-62 306,-74 111-1552,-4 5-485</inkml:trace>
  <inkml:trace contextRef="#ctx0" brushRef="#br0" timeOffset="2635.138">112 863 1408,'-12'16'860,"9"-14"667,0 2 0,1-1 0,-1 1-1,0 0 1,2-1 0,-2 3-1527,3-6 4,0 0 1,0 0-1,0 0 1,2 2-1,-2-2 0,0 0 1,0 0-1,0 0 0,1 0 1,-1 1-1,0-1 1,0 0-1,1 0 0,-1 0 1,0 0-1,0 0 0,2 0 1,-2 0-1,0 0 1,1 0-1,-1 0 0,0 0 1,0 0-1,1 0 1,-1 0-1,0 0 0,0 0 1,2 0-1,-2 0 0,0 0 1,0-1-1,1 1 1,-1 0-1,0 0 0,0 0 1,1 0-1,-1-2 0,0 2 1,0 0-5,19-6-16,50-46-2848,-69 52 2868,0-2 1,0 2-1,0 0 0,0 0 1,0 0-1,0 0 1,0 0-1,0 0 0,0 0 1,0 0-1,0 0 1,0 0-1,2 0 0,-2 0 1,0 0-1,0 0 0,0 0 1,0 0-1,0 0 1,0 0-1,0 0 0,0 0 1,0 0-1,0 0 1,0 0-1,1 0 0,-1 0 1,0 0-1,0 0 1,0 0-1,0 0 0,0 0 1,0 0-1,0 0 1,0 0-1,0 0 0,0 0 1,0 0-1,1 0 1,-1 0-1,0 0 0,0 0 1,0 0-1,0 0 1,0 0-1,0 0 0,0 0 1,0 0-1,0 0 1,0 2-1,0-2 0,0 0 1,0 0-1,0 0 1,0 0-1,0 0 0,0 0 1,0 0-1,0 0 1,0 0-1,0 0 0,0 1 1,0-1-1,0 0-4,-2 11 351,-10 13 478,-12 0 33,20-22-729,1 1 1,-1 1-1,0-1 1,1 1 0,1 0-1,-2 0 1,1 0-1,0 0 1,1 1-134,4-2 180,5-5-78,8-3-203,-5-2-420,-2 1 0,2-2 1,-2 1-1,1-1 0,-1-1 0,0-2 521,0 3-336,0-1 0,0 1 0,0 1 0,1-1 0,1 1 0,2-1 336,-12 8 2,0-1-1,0 1 1,0 0 0,0 0-1,0 0 1,0 0-1,0 0 1,0 0-1,0 0 1,0 0 0,1 0-1,-1 0 1,0 0-1,0 0 1,0 0 0,0 0-1,0 0 1,0 0-1,0 0 1,0 0 0,0 0-1,0 0 1,0 0-1,0 0 1,0 0 0,0 0-1,0 0 1,1 0-1,-1 0 1,0 0 0,0 0-1,0 0 1,0 0-1,0 0 1,0 0 0,0 1-1,0-1 1,0 0-1,0 0 1,0 0 0,0 0-1,0 0 1,0 0-1,0 0 1,0 0 0,0 0-1,0 0 1,0 0-1,0 0 1,0 0 0,0 0-1,0 0 1,0 0-1,0 0 1,0 2 0,0-2-1,0 0 1,0 0-1,0 0-1,-1 8 287,-4 9 436,-5 3 93,1-1 0,-2-1 0,1 1 0,-5 1-816,2-1 420,1-1-1,0 2 1,-6 15-420,18-35-2,0 0 0,0 1 0,0-1 0,0 0 0,0 0 0,-1 0 0,1 0 0,0 0 0,0 0-1,0 2 1,0-2 0,0 0 0,0 0 0,0 0 0,0 0 0,-1 1 0,1-1 0,0 0 0,0 0 0,0 0 0,0 0 0,0 1 0,0-1 0,0 0 0,0 0 0,0 0 0,0 0 0,0 2 0,0-2 0,0 0 0,0 0 0,1 0 0,-1 1 0,0-1 0,0 0 0,0 0 0,0 0 0,0 0 0,0 0 0,0 1 0,0-1 0,1 0 0,-1 0 0,0 0 0,0 0 0,0 0 0,0 0 2,12-6-25,14-18-53,7-12 197,2 1 0,1 3 1,5-1-120,-30 26-331,-10 11 361,-13 17 111,-12 7-195,1 2 1,2 0 0,2 2-1,1 0 1,-1 4 53,14-20 238,5-16-239,0 0 0,0 0 0,0 2 0,0-2-1,0 0 1,0 0 0,0 0 0,0 0 0,0 0 0,0 0-1,0 0 1,0 0 0,0 0 0,0 1 0,0-1-1,1 0 1,-1 0 0,0 0 0,0 0 0,0 0-1,0 0 1,0 0 0,0 0 0,0 0 0,0 0 0,0 0-1,0 0 1,1 0 0,-1 0 0,0 0 0,0 0-1,0 0 1,0 0 0,0 0 0,0 0 0,0 0 0,0 0-1,0 0 1,2 0 0,-2 0 0,0 0 0,0 0-1,0 0 1,0 0 0,0 0 0,0 0 0,0 0 0,0 0-1,0 0 1,1 0 0,-1 0 0,0 0 1,3-3-17,-1 2 0,1 0 0,0-2 0,-1 0 0,1 1 0,0 0 1,1-3 16,60-63-4186,36-28 4186,-90 85-182,6 1 266,-16 10-95,0 0 0,0 0 0,0 0 0,0 0 0,2 0 0,-2 1 1,0-1-1,0 0 0,0 0 0,0 0 0,0 0 0,0 0 0,0 0 1,0 0-1,1 0 0,-1 1 0,0-1 0,0 0 0,0 0 1,0 0-1,0 0 0,0 0 0,0 0 0,0 2 0,0-2 0,0 0 1,0 0-1,0 0 0,0 0 0,0 0 0,0 1 0,0-1 0,0 0 1,0 0-1,0 0 0,0 0 0,0 0 0,0 1 0,0-1 1,0 0-1,0 0 0,-1 0 0,1 0 11,-2 6 16,1-2 0,0 0-1,-2 0 1,0 1 0,2-1 0,-3 1-16,-64 82 1787,36-46-419,0 2-1,-20 37-1367,41-56-16,10-19 70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4:15.66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162 19 8320,'1'-1'114,"14"-5"4028,-14 2-2033,-11 0-1568,1 2-607,0 1 0,1 0 0,-1 1-1,0 0 1,0 1 0,0-1 0,0 2 0,1-1 0,-4 2 66,8-2-8,-1 0 1,1 0 0,-1 0 0,1 1 0,0 0-1,-1 0 1,1 0 0,0 1 0,0-1 0,0 1-1,1 0 1,-1 0 0,1 0 0,-1 0 0,1 1-1,0 0 1,0-1 0,0 2 7,2-3-5,0 0 0,1 0 1,-1 0-1,1-1 0,-1 1 0,1 0 0,0 0 1,0 0-1,0 0 0,0 0 0,0-1 0,0 1 1,0 0-1,1 0 0,-1 0 0,0 0 1,1 0-1,0 0 5,19 31 142,-2-2 82,-17-29-214,-1-1 0,1 1-1,-1-1 1,1 1 0,-1 0-1,0-1 1,0 1 0,1 0-1,-1-1 1,-1 1 0,1 0-1,0-1 1,0 1 0,-1-1-1,1 1 1,0 0 0,-1-1-1,0 1 1,1-1-10,-2 1-138,1-1 1,0 1-1,0-1 0,-1 1 1,1-1-1,-1 0 0,1 0 1,-1 0-1,0 0 0,1 0 1,-1 0-1,0 0 0,1-1 1,-1 1-1,0 0 0,-1-1 138,-5 3-2458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4:16.08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22 0 9216,'-5'23'3520,"5"-15"-2752,-3 6 0,2-7-192,-2 2-416,-1 5-96,1 2-256,1 4-32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4:18.05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205 54 7168,'-6'-17'3950,"5"15"-3412,0-1-1,1 1 1,-1 0-1,0 0 1,0-1 0,-1 1-1,1 0 1,0 0-1,-1 0 1,1 0-1,-2-1-537,1 2-18,0 0 0,1 0 0,-1 0 0,0 0 0,0 0-1,0 0 1,0 1 0,0-1 0,0 1 0,0-1-1,-1 1 19,-4-1-113,1 1-1,0 0 1,-1 0-1,1 1 0,0 0 1,0 0-1,-1 1 0,1-1 1,0 1-1,0 1 0,1-1 1,-1 1-1,0 0 0,1 0 1,0 1-1,-1-1 0,1 1 1,1 0-1,-1 1 0,1-1 1,-1 1-1,1 0 0,-3 5 114,4-6-21,1 0-1,-1 0 1,1 0-1,-1 0 1,2 1-1,-1-1 1,0 1-1,1 0 1,0-1 0,0 1-1,0 0 1,0-1-1,1 1 1,0 0-1,0 0 1,0 0-1,1-1 1,-1 1-1,1 0 1,0 0-1,1-1 1,-1 1-1,1-1 1,0 1-1,0-1 1,0 0-1,1 0 1,0 0 0,-1 0-1,1 0 1,3 2 21,34 32-27,16 15-34,-52-48 72,1 1 0,-1-1 0,0 1 0,-1 0 0,1 0 0,-1 0-1,0 0 1,-1 1 0,2 2-11,-4-7 67,1 1 0,-1 0 0,1 0 0,-1 0 0,0-1 0,0 1 0,0 0 0,-1 0 0,1 0 1,-1-1-1,1 1 0,-1 0 0,0 0 0,0-1 0,0 1 0,0-1 0,-1 1 0,1-1 0,-1 1 0,1-1 0,-1 0 0,0 0 0,0 0 0,0 0 0,0 0 0,0 0 0,-2 1-67,1-1-10,0 0 1,0-1-1,-1 1 0,1 0 0,0-1 1,-1 0-1,1 0 0,-1 0 0,1 0 1,-1 0-1,1-1 0,-1 1 0,1-1 1,-1 0-1,0 0 0,1-1 0,-1 1 1,1-1-1,-1 0 0,0 0 1,-1 0 9,-1-3-699,3-4-170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4:18.41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42 2 9216,'0'0'102,"0"0"-1,0 0 1,0 0 0,0 0 0,0 0 0,0 0 0,0 0 0,0 0-1,0 0 1,0 1 0,0-1 0,0 0 0,0 0 0,0 0 0,1 0-1,-1 0 1,0 0 0,0 0 0,0 0 0,0 0 0,0 0 0,0 0-1,0 0 1,0 0 0,0 0 0,0 0 0,0 0 0,0 0 0,1 0-1,-1 0 1,0 0 0,0 0 0,0 0 0,0 0 0,0 0 0,0 0-1,0 0 1,0 0 0,0 0 0,0 0 0,0 0 0,0 0 0,0 0-1,1 0 1,-1 0 0,0 0 0,0-1 0,0 1 0,0 0 0,0 0-1,0 0 1,0 0 0,0 0 0,0 0 0,0 0 0,0 0 0,0 0-1,0 0 1,0 0 0,0 0 0,0 0 0,0-1 0,0 1 0,0 0 0,0 0-102,3 11 1668,0 13-2160,-9 55-1020,-12 58 1512,7-68-490,3 1 1,2 34 489,6-98-538,-1-7 154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4:18.79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 64 8448,'-3'-29'3232,"5"20"-2496,0-1 192,1 7 0,1-1-576,1 2-128,2 0 160,-1-1 96,2 2-224,1 1-64,2 0-64,1 1-288,1 2-64,4-1-160,3 2-96,3-1-576,-1 2-256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4:19.14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25 119 7552,'3'1'552,"0"-1"0,1 1-1,-1 0 1,0-1 0,1 0 0,-1 1 0,0-1 0,0 0 0,1-1 0,0 1-552,1-1 88,-1 0 1,1 0 0,0-1 0,0 0-1,-1 1 1,1-2 0,-1 1-1,0 0 1,1-1 0,-1 0-1,0 0-88,-2 2 28,0-1 0,0 0 0,0 1 0,0-1 0,0 0 0,0 0 0,0 0 0,-1 0 0,1-1 0,-1 1 0,0 0 0,1-1 0,-1 1 0,0-1 0,-1 1 0,1-1 0,0 1 0,-1-1 0,1 0 0,-1 1-1,0-1 1,0 0 0,0 1 0,0-1 0,0 0 0,-1 1 0,1-1 0,-1 0 0,0 1 0,1-1 0,-1 1 0,0-1 0,-1 1 0,0-2-28,2 3-1,-1 1 1,1-1-1,-1 0 1,0 0-1,0 0 1,1 0-1,-1 0 1,0 1-1,0-1 1,0 0 0,0 1-1,0-1 1,0 0-1,0 1 1,0-1-1,0 1 1,0 0-1,-1-1 1,1 1-1,0 0 1,0 0-1,0 0 1,-1 0 0,0 0-30,-1 0 0,0 1 0,1-1 0,-1 1 0,1-1 0,-1 1 0,1 0 0,-1 0 1,1 0-1,-2 2 30,-4 2-36,1 0-1,-1 1 1,1 0 0,0 0 0,-3 5 36,5-7 0,1 1 1,0 0-1,0 0 0,1 0 1,0 0-1,0 1 0,0-1 0,-1 5 0,3-8-16,1 0 1,-1-1-1,1 1 0,0 0 0,-1 0 0,1 0 0,0 0 0,0 0 0,0 0 0,1 0 1,-1 0-1,0 0 0,1-1 0,-1 1 0,1 0 0,0 0 0,0 0 0,-1 0 0,1-1 1,0 1-1,0-1 0,1 1 0,-1 0 0,0-1 0,0 0 0,1 1 0,-1-1 0,1 0 1,0 1 15,11 7-192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4:19.55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78 9216,'15'4'4888,"13"-7"-3839,14-11-2101,-39 13 1148,-1 0 1,1 0-1,-1-1 1,1 1-1,-1-1 1,0 0-1,0 0 1,0 1-1,0-1 1,0-1-1,0 1 1,0 0-1,-1 0 1,1-1-97,-1 2 12,-1 0 0,1 0 0,-1 0 0,0 0 0,0 0 0,1 0 0,-1 0 0,0 0 0,0 0 0,0 0 0,0-1 0,0 1 0,0 0 0,0 0 0,-1 0 0,1 0 0,0 0 0,-1 0 0,1 0 0,0 0 0,-1 1 0,1-1 0,-1 0 0,1 0 0,-1 0 0,0 0 0,1 0 0,-1 1 0,0-1 0,0 0 0,0 1 0,1-1 0,-1 1 0,0-1 0,0 1 0,0-1 0,0 1 0,0-1 0,0 1-12,-1-1 8,0 1 1,0-1-1,0 1 1,0 0-1,0-1 1,0 1 0,0 0-1,0 0 1,0 1-1,0-1 1,0 0-1,0 1 1,0-1 0,0 1-1,0-1 1,1 1-1,-1 0 1,0 0-1,0 0 1,0 0 0,1 0-1,-1 0 1,1 0-1,-1 1-8,-2 1-28,1-1-1,0 1 1,0 0 0,0 0-1,0 1 1,1-1-1,-1 0 1,1 1 0,0 0-1,0-1 1,0 1 28,0 2 27,1 0-1,0-1 1,1 1 0,-1 0 0,1-1 0,0 1-1,0 0 1,1-1 0,-1 1 0,1 0-1,1-1 1,-1 2-27,0-5-72,-1 0 0,1 0 0,0 0-1,-1 0 1,1 0 0,0 0 0,0 0 0,0 0-1,0 0 1,1 0 0,-1 0 0,0 0 0,1-1-1,-1 1 1,1-1 0,0 1 0,0-1-1,-1 1 1,1-1 0,0 0 0,0 0 0,0 0-1,0 0 1,0 0 0,0-1 0,1 1 0,-1-1-1,0 1 1,0-1 0,0 0 0,1 0 0,-1 1 72,10-4-736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4:19.90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44 1 9216,'-2'32'6639,"-7"21"-6763,3-15 110,-8 71-538,6 1 0,4 52 552,4-142-2581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4:26.49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208 10 7936,'8'-9'4309,"-12"11"-1591,-13 17-1628,4 4-1147,1-1 0,1 1-1,1 1 1,1 0 0,1 0 0,-2 12 57,-4 11-116,-17 46-342,-23 44 458,37-107-1067,11-25 662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4:26.85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 3328,'0'0'185,"0"0"1,0 0-1,0 0 1,0 0-1,0 0 1,0 0-1,0 0 1,1 0-1,-1 0 1,0 0-1,0 0 1,0 1-1,0-1 1,0 0-1,0 0 1,0 0-1,0 0 1,0 0-1,0 0 1,0 0-1,0 0 1,0 0-1,0 0 1,0 0-1,0 0 1,0 0-1,0 0 1,1 0-1,-1 0 1,0 0-1,0 0 1,0 0-1,0 0 1,0 0-1,0 0 1,0 0-1,0 0 1,0 0-1,0 0 1,0 0-1,0 0 1,1 0-1,-1 0 1,0 0-1,0 0 1,0 0-1,0 0 1,0 0-1,0 0 1,0 0-1,0 0 1,0 0-1,0 0 1,0 0-1,0 0 1,0 0-1,0 0 1,0 0-1,0-1 1,0 1-186,8 12 2062,5 15-2886,-5-5 692,-1 1 1,0-1-1,-2 1 1,-1 1-1,0 7 132,5 122-312,-4-56-297,5 31-410,-10-125 497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6:23.84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17 160 5888,'-8'57'2272,"5"-35"-1760,1 7 192,2-12 64,0 9-416,0 3-96,-2-2-96,1-5-32,1-3-64,0-3-64,1-3 32,1-5-192,2-1 32</inkml:trace>
  <inkml:trace contextRef="#ctx0" brushRef="#br0" timeOffset="526.303">20 16 4608,'0'0'65,"0"0"1,0-1-1,-2 1 0,2 0 1,0 0-1,0-2 1,0 2-1,0 0 0,0 0 1,-1 0-1,1-1 0,0 1 1,0 0-1,0 0 1,0 0-1,-1-1 0,1 1 1,0 0-1,0 0 0,-2 0 1,2 0-1,0 0 1,0 0-1,-1 0 0,1 0 1,0-2-1,0 2 1,-1 0-1,1 0 0,0 0 1,0 0-1,-2 0 0,2 0 1,0 0-1,0 2 1,-1-2-1,1 0 0,0 0-65,-5 14 1711,3-10-1415,2 2 0,0-1 1,0 0-1,0 1 1,0-1-1,2 3-296,2 3 195,0-1-1,0 1 1,1-2 0,0 2-1,2-2 1,0 1 0,-1-1-1,1 0 1,1 1-195,-5-8 19,-1 2 0,2-1 0,-1 1 0,1-1 1,-1-1-1,1 1 0,0 0 0,0-1 0,0 0 0,0 0 0,0 0 1,0 0-1,1 0 0,-1-1 0,0-1 0,1 1 0,-1 1 0,0-2 0,2 0 1,-2 0-1,1 0 0,-1 0 0,4-2-19,3 0 83,-1-2 1,0 0-1,-1-2 0,0 2 0,1-1 1,-1-2-1,0 2 0,-1-2 1,4-3-84,-1-1-2,0 0 1,-1 1-1,1-2 1,-2 0 0,-1-2-1,4-3 2,-9 13 7,0-1 0,-1-1 0,0 2 0,0-1 0,0 0 0,-1-1 0,0 2 0,1-1 0,-1 0 0,-1-2-7,0 7-6,0 0 0,1 0 0,-1 0 0,0-1 0,0 1 0,0 0 0,0 0 1,0 0-1,0 0 0,0 0 0,0 0 0,0 0 0,0 0 0,0 0 0,0 0 1,0 0-1,0 0 0,0 0 0,0 0 0,0-2 0,0 2 0,0 0 0,0 0 1,0 0-1,0 0 0,0 0 0,0 0 0,0 0 0,0 0 0,0 0 0,0 0 1,0 0-1,-1 0 0,1 0 0,0 0 0,0 0 0,0 0 0,0-1 0,0 1 1,0 0-1,0 0 0,0 0 0,0 0 0,0 0 0,0 0 0,0 0 0,0 0 1,0 0-1,0 0 0,0 0 0,-1 0 0,1 0 0,0 0 0,0 0 0,0 0 1,0 0-1,0 0 0,0 0 0,0 0 0,0 0 0,0 0 0,0 0 0,0 0 1,0 0-1,0 0 0,0 0 0,-2 0 6,-3 8-124,-6 13 124,-1 11 108,2 0 1,0 0-1,2 2 0,2-1 0,2 2 0,0-2 1,2 26-109,1-49 32,1 1 0,1 1 0,-1-1 0,2-1 0,0 1 0,1 0 0,0-1 0,-1 1 0,5 6-32,-4-13-224</inkml:trace>
  <inkml:trace contextRef="#ctx0" brushRef="#br0" timeOffset="1093.072">378 349 3200,'2'-1'411,"-1"0"1,0-1-1,2 2 1,-2-1 0,1 1-1,0-1 1,0 1-1,0-2 1,0 2-1,0 0 1,0 0-1,-1 0 1,2 0-1,-2 0 1,2 0-1,1 0-411,10-1 1736,-12 1-1735,43-12 640,-42 12-615,-2-1 0,0 1 0,1-2-1,-1 2 1,0-1 0,1 1 0,0-1-1,0-1 1,-1 1 0,-1 1 0,1-1-1,1-1 1,-1 1 0,0 0-1,1-1 1,-2 1 0,1 0 0,0-1-1,-1 1 1,2-2 0,-2 2 0,0 0-1,1-1 1,-1 1 0,0-2 0,1 2-26,-2 0-5,1-1 0,0 1 0,-1 0 0,1-1 0,-2 2 0,2-1 0,-1 0 0,1-1 0,-1 1 0,1 1 0,-2-1 0,1-1 0,1 2 0,-1-1 0,-1 0 0,1 1 0,0-2 0,1 2 0,-2-1 0,1 1 0,0 0 0,-1-1 1,1 1-1,0 0 0,-1 0 0,1-2 0,0 2 0,-1 0 0,1 0 0,0 0 0,-1 0 5,-43 0-284,41 2 300,0-2 0,0 1 0,0-1-1,0 1 1,0 1 0,1-1 0,-1 0-1,0 1 1,2 0 0,-2 0 0,1 0-1,-1 1 1,1 0 0,1-2 0,-1 3-1,-1-1 1,3-1 0,-2 1 0,0 0 0,1 1-1,0-2 1,0 2 0,0 0 0,1-1-1,0 1 1,-1 0 0,1 0 0,0 0-1,-1-1 1,2 1 0,0 0 0,-1 0-1,1 0 1,0 0 0,1 0 0,-1 0-1,0 0 1,2 0 0,-1 0 0,-1 0 0,1-2-1,1 2 1,-1 0 0,2-1 0,-1 4-16,1-3 28,1 0 0,-1 0 1,-1-2-1,2 1 1,0 1-1,-1-1 1,1-1-1,0 1 1,0 0-1,0-1 1,0 0-1,3 0-28,6 4-345,-1-2 0,0 0 0,12 2 345,-4-3-2746</inkml:trace>
  <inkml:trace contextRef="#ctx0" brushRef="#br0" timeOffset="1591.822">664 277 3200,'-6'2'515,"1"-2"-1,1 1 1,-1 0 0,-1 1-1,1-1 1,0 2 0,1-1 0,-2 0-1,2 0 1,-1 1 0,1 1-1,0-1 1,0 1 0,-3 1-515,1 2 295,0 1 0,1-2 1,0 2-1,-1 0 0,2 0 0,0 0 0,0 0 1,0 2-296,4-8 8,-14 41 531,12-42-517,2 2 0,0-2-1,-1 2 1,1-2 0,0 1-1,0 0 1,0 0 0,0 0-1,0 0 1,0 0 0,1 0-1,-1 0 1,0 0 0,2-1-1,-2 2 1,1-2 0,0 0-1,-1 2 1,2-2 0,-1 1-1,0 0-21,1-2 2,-1 2-1,-1-2 0,1 0 0,1 1 1,-1-1-1,0 0 0,1 1 0,-1-1 1,0 0-1,1 0 0,-1 0 1,0 0-1,1 0 0,-1 0 0,0 0 1,1 0-1,-1 0 0,0-1 1,1 1-1,-1 0 0,0-1 0,1 1 1,-2 0-1,1-2 0,0 2 1,1-1-2,28-20-7,-19 10-72,0 0-1,-2 1 1,-1-2-1,1 0 1,-1 0-1,-1-2 1,0 1 0,-1 0-1,1-3 80,-19 50-224,12-26 252,-1-1-1,1 1 1,1 0-1,-1-1 1,1 1-1,1-2 1,-1 2-28,-1-5 0,0-2 1,1 1-1,-1 0 1,2 0-1,-2-1 1,1 2-1,-1-2 1,1 0 0,1 1-1,-2 0 1,1 0-1,0-1 1,1 0-1,-1 1 1,0-1-1,1 0 1,-1 1-1,0-2 1,1 1-1,-1 0 1,2 1-1,-2-2 1,0 1-1,2-1 1,-2 1-1,1-1 1,0 2-1,0-2 1,-1 0-1,3 0 0,7-2 54</inkml:trace>
  <inkml:trace contextRef="#ctx0" brushRef="#br0" timeOffset="1958.369">837 272 3840,'-1'-1'204,"-1"-1"0,2 2 0,-1-1 0,0 1 0,-1 0 0,1-1 0,0 1 0,-1 0 0,1-2 0,0 2 0,-1 0 0,1 0 0,0 0 0,-1 0 0,1 0 0,0 0 1,-1 0-1,1 0 0,0 0 0,-1 2 0,1-2 0,0 0 0,-1 1 0,1-1 0,0 1 0,-1-1 0,1 2 0,0-2 0,-1 1 0,1 0-204,-2 1 150,2-1 0,-2 0 0,1 2 1,0-2-1,0 1 0,-1 0 0,2 0 0,-1 0 0,0 1 0,0 0 0,1-2 1,0 2-1,-1-1 0,1 1 0,0 0-150,1-1 42,-2 1 0,2 0 0,0-1 1,0 0-1,0 0 0,0 1 0,2 0 0,-2-1 0,0 0 1,1 0-1,-1 1 0,1 0 0,-1-2 0,2 2 0,-1-1 1,0 0-1,1 0 0,-1 0 0,0 0 0,1 0 1,-1 0-43,7 6 155,0-1 1,0 1-1,0-1 1,5 2-156,-5-4 79,-1 1 0,0-1 0,-1 2 0,6 3-79,-12-8 18,0-2 0,2 1 0,-2 0 0,0-1 0,0 2 0,1-2-1,-1 1 1,0 0 0,0-1 0,0 2 0,0-2 0,0 1 0,0 0 0,0-1 0,0 2 0,0-1 0,0-1 0,0 1 0,0-1 0,-1 2 0,1-1 0,0-1-1,0 1 1,-2-1 0,2 2 0,0-2 0,-1 1 0,1-1 0,0 1 0,-1-1 0,1 2 0,-2-2 0,2 1 0,-1-1 0,1 0 0,-1 1 0,1-1 0,-2 0-1,2 2 1,-1-2 0,0 0-18,-38 18 426,34-15-504,-21 8-1032,21-9 636</inkml:trace>
  <inkml:trace contextRef="#ctx0" brushRef="#br0" timeOffset="2444.285">969 319 6656,'0'0'99,"0"-2"0,0 2 1,0 0-1,0 0 0,0 0 1,0 0-1,0-1 0,0 1 1,0 0-1,0 0 0,0 0 0,0-1 1,-1 1-1,1 0 0,0 0 1,0 0-1,0 0 0,0-2 1,0 2-1,0 0 0,0 0 1,0 0-1,-2 0 0,2-1 0,0 1 1,0 0-1,0 0 0,0 0 1,0 0-1,-1 0 0,1 0 1,0 0-1,0 0 0,0 0 1,-1-1-1,1 1 0,0 0 0,0 0 1,0 0-1,0 0 0,-2 0 1,2 0-1,0 0-99,-5 12 1328,-2 20-926,6-27-340,1 2 0,0-1 0,0 1 0,1 0 0,-1-2 0,2 2 0,-1-1 0,2 1-62,-3-4 25,1-2 1,-1 2-1,1-2 0,1 0 1,-1 2-1,-1-2 1,1 1-1,1 0 1,-1 0-1,0-1 0,2 0 1,-2 1-1,1-1 1,-1 0-1,2 1 1,-2-1-1,0 0 0,2-1 1,-2 2-1,2-1 1,-2-1-1,2 1 1,-2-1-1,2 0 0,-2 2 1,2-2-26,1 0 29,0 1 0,0-1 0,0 0 1,0 0-1,0 0 0,0 0 0,0-1 0,0 1 0,0-2 1,0 1-1,0 0 0,0-1 0,-1 1 0,1 0 0,0-2 1,2-1-30,-2 1-35,0-1 1,0 0 0,0-1 0,-1 1 0,1 0-1,-1-1 1,1-1 0,-2 2 0,1-1 0,-2 0 0,3-3 34,3-11-221,-6 12-446,2 1 1,-2 0 0,2 1-1,0-2 1,1 2 0,-2 0-1,2-1 1,0 0 666,2 32 2656,-5-3-1748,4 33 115,-5-52-971,2 0-1,-1 1 1,0-1 0,1 0-1,-1 0 1,0 0 0,2 0-1,-2 0 1,2 0 0,2 3-52,-5-7-20,0 1 0,2-1 1,-2 0-1,0 2 1,1-2-1,-1 1 0,1-1 1,-1 0-1,2 1 1,-2-1-1,1 0 1,-1 0-1,1 2 0,-1-2 1,2 0-1,-2 0 1,1 0-1,-1 1 0,1-1 1,1 0-1,-2 0 1,1 0-1,-1 0 0,1 0 1,-1 0-1,2-1 1,-1 1-1,-1 0 0,1 0 1,-1 0-1,2 0 1,-2-2-1,1 2 1,-1 0-1,1 0 0,-1-1 1,2 1-1,-2 0 1,1-1-1,-1 1 0,0-2 1,1 2-1,-1-1 1,0 1-1,2 0 0,-2-1 1,0 1-1,1-2 1,-1 2-1,0-1 1,0 0-1,0 1 20,7-15-597</inkml:trace>
  <inkml:trace contextRef="#ctx0" brushRef="#br0" timeOffset="2777.72">1228 301 7296,'0'2'2822,"4"4"-2322,12 30 906,-12-26-1124,0 0-1,0 0 0,1 0 0,-1 0 1,3-1-1,-2-1 0,2 1 0,-1-1 1,1 0-1,5 4-281,-12-12 34,0 0 1,0 0-1,0 0 1,0 0-1,1 0 0,-1 0 1,0 0-1,0 2 1,0-2-1,0 0 1,2 0-1,-2 0 1,0 0-1,0 0 0,0 0 1,0 0-1,1 0 1,-1 0-1,0 0 1,0 0-1,0 0 0,1 0 1,-1 0-1,0 0 1,0 0-1,0 0 1,0 0-1,2 0 0,-2 0 1,0-2-1,0 2 1,0 0-1,0 0 1,1 0-1,-1 0-34,5-10 445,-1-18-678,-4 24 149,0 2 89,2-3-55,-2-2 0,1 1 1,0 0-1,2 0 0,0-5 50,-2 10-84,0-1 1,-1 1-1,2-2 0,-1 2 0,0 0 0,-1-1 0,2 1 0,-1 0 0,0-1 0,1 2 0,-1-1 0,0 0 0,1-1 0,0 2 0,0-1 0,-1 0 0,0 1 0,1-2 0,0 2 0,0 0 1,-1-1-1,3 1 84,9-1-736</inkml:trace>
  <inkml:trace contextRef="#ctx0" brushRef="#br0" timeOffset="3151.21">1473 415 7296,'12'-6'1884,"-3"4"-1121,1-2 0,-2 1 0,0-2 0,0 1 0,1-2-763,-6 5 20,-2-2 1,2 2-1,-2 0 0,0-1 1,1 0-1,0 0 1,0 0-1,-1 0 1,0 0-1,1 0 0,-1 0 1,-1-1-1,1 2 1,1-2-1,-2 0 0,1 1 1,-1 0-1,0 0 1,1-1-1,-1 0 1,0-1-21,0 4 5,0-1 0,0 1 0,0 0 0,0-1 0,0 1 0,0 0 0,0-2 0,0 2 0,-1 0 0,1 0 0,0-1 0,0 1 0,0 0 0,0-1 0,0 1 0,-1 0 0,1 0 0,0-2 0,0 2 0,-2 0 0,2 0 0,0-1 0,0 1 0,-1 0 0,1 0 0,0 0 0,-1 0 0,1 0 0,0-1-5,-18 1-191,-16 9-372,31-9 537,-4 3-37,-45 17-250,50-19 345,-1 0 1,0 1 0,1-1 0,-1 0 0,0 2 0,1-2 0,0 2-1,0-2 1,-1 2 0,2 0 0,-2-2 0,2 2 0,-1-1 0,1 1-1,0 0 1,-2 1-33,3-3 35,0 0-1,0 1 0,0-1 0,0 0 1,0-1-1,0 2 0,0-1 0,0 0 1,0 1-1,0-1 0,1 0 1,-1-1-1,0 2 0,2-1 0,-2 0 1,1 1-1,-1-2 0,1 1 0,-1 0 1,2-1-1,-2 2 0,1-1 0,-1-1 1,3 1-35,25 21 413,-22-18-358,17 12-267,1-3 1,-1 0-1,5 2 212,12 0-3002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4:27.23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 1 8576,'-4'3'3232,"2"-2"-2496,0-1 288,2 0-96,0 0-192,0 0-64,0 0-512,2 1-160,2 0-32,1 1 0,4-1 32,1 1-160,6 1 32,3 1-224,2 0-32,1-2-288,1-2-128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4:27.59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45 1 8320,'-14'71'7387,"5"-24"-7496,1 1-1,0 32 110,6-46 51,-2 124-1158,6-134 435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4:27.99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27 5376,'0'5'5212,"0"8"240,3 9-4492,-3-21-994,0 0 0,0 0 0,0 0 0,1 0 0,-1 0 0,0 0 0,1-1 0,-1 1 0,1 0 0,-1 0 0,1-1 0,-1 1 0,1 0 0,-1-1 0,1 1 0,0 0 0,-1-1 1,1 1-1,0-1 0,0 1 0,-1-1 0,1 1 0,0-1 0,0 0 0,0 1 0,0-1 0,-1 0 0,1 0 0,0 0 0,0 1 0,0-1 0,0 0 0,0 0 0,0 0 0,0-1 0,-1 1 1,2 0 33,11-4-70,-1 0 0,0 0 0,0-1 0,-1-1 0,0 0 1,0-1-1,0 0 0,-1 0 0,0-1 0,0-1 1,6-7 69,-16 16 11,0 0 1,1 0 0,-1 0 0,0 0 0,0 0-1,0-1 1,0 1 0,0 0 0,0 0-1,0 0 1,0 0 0,0 0 0,1 0 0,-1 0-1,0 0 1,0 0 0,0-1 0,0 1 0,0 0-1,1 0 1,-1 0 0,0 0 0,0 0 0,0 0-1,0 0 1,0 0 0,1 0 0,-1 0 0,0 0-1,0 0 1,0 0 0,0 0 0,0 0-1,1 0 1,-1 0 0,0 0 0,0 1 0,0-1-1,0 0 1,0 0 0,0 0 0,1 0 0,-1 0-1,0 0-11,1 9 256,-7 23-119,3-13 61,3-15-341,0 1 0,0-1 0,0 1-1,1-1 1,0 1 0,0-1 0,0 0 0,0 1 0,1-1 0,0 0 0,-1 0 0,3 3 143,0-3-608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4:28.60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 4736,'11'21'9304,"1"-1"-8070,-10-15-1238,0-1 0,0 1 0,0-1 0,0 1 0,1-1 0,0 2 4,-2-6-1,-1 1 1,1 0-1,-1-1 0,1 1 0,-1 0 1,1-1-1,0 1 0,-1-1 0,1 1 1,0-1-1,-1 0 0,1 1 0,0-1 1,0 1-1,-1-1 0,1 0 0,0 0 1,0 0-1,0 1 0,-1-1 0,1 0 1,0 0-1,0 0 0,0 0 0,-1 0 1,1 0-1,0-1 0,0 1 0,0 0 1,0 0-1,-1-1 0,1 1 0,0 0 1,0-1-1,-1 1 0,1 0 0,0-1 1,-1 1-1,1-2 1,24-20-215,-22 17 172,1 1 1,1 0-1,-1 1 1,0-1 0,1 1-1,0-1 1,2 0 42,-6 4 6,0-1 0,-1 1 0,1 0-1,-1 0 1,1 0 0,0 0 0,-1 0 0,1 0 0,-1 0 0,1 0 0,0 0-1,-1 0 1,1 0 0,-1 1 0,1-1 0,-1 0 0,1 0 0,0 0 0,-1 1-1,1-1 1,-1 0 0,1 1 0,-1-1 0,1 1 0,-1-1 0,0 0 0,1 1-1,-1-1 1,1 1 0,-1-1 0,0 1 0,1-1 0,-1 1 0,0 0 0,0-1-1,0 1 1,1-1 0,-1 1 0,0-1 0,0 1-6,7 28 195,-6-24-246,-1-1 88,1 0 1,0-1 0,0 1 0,0 0 0,0-1 0,0 1 0,1-1 0,0 1 0,0-1-38,-2-2 0,0-1 0,1 1 0,-1-1 0,1 0-1,-1 1 1,1-1 0,-1 0 0,1 1 0,-1-1 0,1 0 0,-1 0 0,1 1 0,0-1 0,-1 0 0,1 0 0,-1 0 0,1 0 0,0 0 0,-1 0 0,1 0 0,0 0 0,1 0-6,0 0 0,-1-1 0,1 1 1,0-1-1,0 0 0,-1 0 0,1 1 1,0-1-1,-1 0 0,2-1 6,14-11-68,-9 7-30,0 1 1,0-1 0,0 1 0,0 1-1,1-1 1,0 2 0,0-1-1,0 1 1,0 0 97,-8 3 24,0 0-1,0 0 0,0 0 0,0 0 1,0 0-1,-1 0 0,1 0 1,0 0-1,0 0 0,0 0 1,0 0-1,0 1 0,-1-1 1,1 0-1,0 1 0,0-1 0,0 1 1,-1-1-1,1 1 0,0-1 1,-1 1-1,1-1 0,0 1 1,0 0-24,8 20 402,-9-18-431,1-1 0,0 0 0,0 0 0,0 1 0,0-1 0,0 0 0,0 0 0,0 0 0,1 0 0,0 0 29,2 0-496,1-3-154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4:28.96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 1 8704,'-3'10'3328,"3"-4"-2592,-2 8-128,2-8-192,-1 4-192,0 0 32,-1 2-480,1 0-256,-1-1 256,1-3-1056,0-1-384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4:29.33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22 8704,'2'-11'3328,"-1"8"-2592,-1 0 160,0 2-64,0 0-352,0 0 0,-1-1-800,-1 2-320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4:29.69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 7680,'12'15'5489,"-4"0"-3657,-6-7-2225,0-1-1,0 1 1,-1 0-1,0-1 1,-1 8 393,1-4 678,-1-5-671,1-1 1,0 1 0,0-1 0,0 1-1,1-1 1,1 4-8,-2-8-2,-1-1-1,0 1 1,0-1-1,1 1 1,-1-1-1,0 1 1,0-1-1,1 1 1,-1-1 0,1 0-1,-1 1 1,0-1-1,1 1 1,-1-1-1,1 0 1,-1 1-1,1-1 1,-1 0-1,1 0 1,-1 1 0,1-1-1,0 0 1,-1 0-1,1 0 1,-1 0 2,2 0-3,-1 0 1,0-1 0,0 1-1,0-1 1,0 1 0,0-1 0,-1 0-1,1 1 1,0-1 0,0 0-1,0 0 1,0 1 0,-1-1-1,1 0 1,0 0 0,-1 0 0,1 0-1,-1 0 1,1 0 2,12-22-325,13-19-792,-24 39 1106,0 0 0,0 1 0,0-1 0,1 1 0,-1 0 0,1-1 0,-1 1 0,1 0 0,0 0 1,0 1-1,0-1 0,0 1 11,-2 0 39,0 1 1,0 0 0,-1 0 0,1 0 0,0 0 0,-1 0 0,1 0 0,0 0-1,-1 1 1,1-1 0,0 0 0,-1 0 0,1 0 0,0 1 0,-1-1-1,1 0 1,0 1 0,-1-1 0,1 0 0,-1 1 0,1-1 0,-1 1-1,1-1 1,-1 1 0,1-1 0,-1 1 0,1 0 0,-1-1 0,0 1 0,1-1-1,-1 1 1,0 0 0,0-1 0,1 1 0,-1 0 0,0-1 0,0 1-40,8 31 685,-7-24-685,2 3-132,-1-1 0,1 0 1,0 0-1,1 0 1,1 0-1,3 5 132,-2-6-650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4:30.05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 0 7168,'-4'16'2720,"4"-9"-2112,0 4 800,-2-5 224,2 1-1056,-1 0-352,-2-1-1952,3-1-800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4:30.43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 1 9216,'-1'-1'3424,"1"2"-2656,-2-1 128,2 0-128,-1 2-672,0-1-96,-1 0-3264,0 3-1408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4:30.79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 20 7808,'0'0'169,"-5"54"4532,4-52-4730,1 1 0,0-1 1,0 1-1,1-1 1,-1 1-1,0-1 1,1 0-1,-1 1 1,1-1-1,0 0 0,0 1 1,0-1-1,0 0 1,0 0-1,0 0 1,1 0-1,-1 0 0,1 0 1,-1 0-1,2 1 29,-2-3 24,1 1 0,-1-1 0,1 0 0,-1 1 0,1-1-1,0 0 1,-1 0 0,1 0 0,-1 0 0,1 0 0,0 0 0,-1 0-1,1-1 1,-1 1 0,1-1 0,-1 1 0,1-1 0,-1 1 0,1-1-1,-1 0 1,0 0 0,1 0 0,-1 1 0,0-1 0,0-1 0,1 0-24,33-32-719,-31 30 556,15-20-319,-14 17 786,0 0 0,1 1 1,0-1-1,0 1 1,0 0-1,7-4-304,-13 10-1,0 0-1,0 0 1,1 0 0,-1 0-1,0 0 1,0 0 0,1 0-1,-1 0 1,0 0 0,1 0-1,-1 0 1,0 1 0,0-1-1,1 0 1,-1 0 0,0 0-1,0 0 1,0 0 0,1 0-1,-1 1 1,0-1 0,0 0-1,0 0 1,1 0 0,-1 0-1,0 1 1,0-1 0,0 0-1,0 0 1,0 1 0,1-1-1,-1 0 1,0 0 0,0 1-1,0-1 1,0 0 0,0 0-1,0 1 1,0-1 0,0 0-1,0 0 1,0 1 0,0-1-1,0 0 1,0 0 0,0 1 1,2 16 220,-2-14-278,1 11-92,4 25 376,-5-36-230,1-1 1,0 1 0,-1-1-1,1 0 1,0 1 0,0-1-1,1 0 1,-1 1 0,0-1-1,1 0 1,-1 0 0,1 0-1,1 0 4,2 1-293,3-4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6:28.45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125 42 2176,'-17'100'7339,"-6"50"-5072,-1 7-876,20-126-1291,2-15-76,0 0-1,-2 0 1,-4 12-24,8-28-2,0 1 1,0-1-1,0 0 1,0 0-1,0 0 1,0 0-1,0 0 1,0 0-1,0 0 1,0 0-1,0 0 1,0 0-1,0 0 1,0 0-1,0 1 1,0-1-1,0 0 1,0 0-1,0 0 1,0 0-1,0 0 1,0 0 0,0 0-1,0 0 1,-1 0-1,1 0 1,0 0-1,0 0 1,0 0-1,0 0 1,0 0-1,0 0 1,0 0-1,0 0 1,0 0-1,0 0 1,0 0-1,0 0 1,-1 0-1,1 0 1,0 0-1,0 0 1,0 0-1,0 0 1,0 0-1,0 0 1,0 0-1,0 0 1,0 0 0,0 0-1,0 0 1,0 0-1,-2 0 1,2 0-1,0 0 1,0 0-1,0 0 1,0 0-1,0-1 2,-5-7-80,-3-13 61,0-10-38,1 2 1,2-7 56,4 24 53,-1-2 1,1 2-1,1-1 1,1 1-1,-1-1 1,4-7-54,-4 17-5,0 2 1,0-2-1,2 2 0,-2-2 1,1 2-1,-1-2 0,1 2 1,-1-2-1,2 2 1,-1-2-1,0 2 0,1-1 1,-1 1-1,0-2 0,1 2 1,-1 0-1,0-1 0,1 1 1,0 0-1,0-1 0,-1 1 1,2 1-1,-2-1 1,0-1-1,2 2 0,0-1 5,3 0 12,1 1-1,0 0 0,-2 0 1,2 0-1,-1 0 1,1 1-1,5 2-11,-8-3-18,47 5-648,-25-4-1862</inkml:trace>
  <inkml:trace contextRef="#ctx0" brushRef="#br0" timeOffset="538.285">216 1 5376,'7'23'1923,"-2"-1"1,-1 1-1,0 5-1923,-1 4 938,-2-1 0,-1 3-938,-5 48 693,-9 31-693,6-61 1266,8-49-1212,0-1 0,0 1 0,0 0 0,0-1 0,0 1 0,0 0 0,0-1 0,2 1 0,-2 0-54,0-2 0,0-1 0,1 0 0,-1 0 0,0 0 1,0 1-1,0-1 0,0 0 0,0 0 0,0 0 1,0 0-1,1 2 0,-1-2 0,0 0 0,0 0 0,0 0 1,0 0-1,2 0 0,-2 0 0,0 0 0,0 1 1,0-1-1,1 0 0,-1 0 0,0 0 0,0 0 1,0 0-1,1 0 0,-1 0 0,0 0 0,0 0 0,14-8-139,-5-3 44,0 1-1,-1-1 1,7-10 95,16-21-578,-27 38 467,16-17-366,-20 21 471,0 0 1,1 0-1,-1 0 0,0 0 1,0 0-1,0 0 0,1-1 1,-1 1-1,0 0 0,0 0 1,0 0-1,2 0 0,-2 0 1,0 0-1,0 0 0,1 0 0,-1 0 1,0 0-1,0 0 0,0 0 1,1 0-1,-1 0 0,0 0 1,0 0-1,2 1 0,-2-1 1,0 0-1,0 0 6,4 13-26,-4 13-22,0-16 164,0 0 1,0-1-1,1 2 1,-1-2-1,3 2 1,1 6-117,-4-14-6,1-2 0,0 2 1,-1-2-1,2 2 0,-1-2 1,0 0-1,1 1 1,-1 0-1,0 0 0,1-1 1,-1 0-1,0 1 0,1-1 1,0 0-1,0 1 0,-1-1 1,2-1-1,-2 1 0,0 1 1,2-2-1,-2 1 0,2-1 1,-2 0-1,2 1 0,-2-1 1,2 0-1,-2 0 0,2 0 1,0 0-1,-2 0 1,2 0-1,-2 0 0,2-1 1,-2 1-1,2-1 6,10-2-69</inkml:trace>
  <inkml:trace contextRef="#ctx0" brushRef="#br0" timeOffset="1050.14">491 397 6400,'-2'0'122,"2"1"0,0-1 1,-1 2-1,1-2 0,-1 1 0,1-1 1,0 1-1,0-1 0,-2 2 0,2-2 1,0 1-1,0-1 0,-1 1 0,1-1 1,0 2-1,0-2 0,0 1 0,0 0 1,0-1-1,0 2 0,0-2 0,0 1 1,0 0-1,0-1 0,0 2 1,0-2-1,1 1 0,-1-1 0,0 1 1,0-1-1,2 2 0,-2-2 0,0 1 1,1-1-1,-1 1 0,0-1 0,1 2 1,-1-2-1,2 1 0,-2-1 0,0 0 1,1 1-1,-1-1 0,1 0 0,-1 0 1,2 2-123,0-2 48,0 1 1,0-1 0,0 1 0,0-1-1,0 0 1,-1 2 0,2-2 0,-2 0-1,2 0 1,-2 0 0,2 0 0,-2-2-1,2 2 1,-2 0 0,2-1-1,-2 1 1,2-1 0,-2 1-49,3-3 19,-1 2 1,-1-2-1,1 0 1,0 1-1,-1-1 1,1 0-1,0 1 1,-1-1-1,0-1 1,0 1-1,0 1 1,-1-2-1,0 1 1,1-1-1,-1 0 1,0 1-1,1-1 1,-2 0-1,1 2 1,-1-2-1,0-2-19,1 5-7,-1-2 0,0 2-1,0-2 1,0 2 0,0-2-1,-1 2 1,1 0 0,0-2-1,-1 2 1,1-2 0,0 2 0,-2-1-1,1 0 1,1 0 0,-1 1-1,-1-2 1,1 2 0,1 0-1,-1-1 1,-1 1 0,1 0 0,0-1-1,-1 1 1,0 0 0,0-1-1,1 1 1,0 1 0,-2-1 0,2-1-1,-1 2 1,0-1 0,0 1-1,1-1 1,-2 1 0,2 0-1,-2 0 1,2 0 0,-2-2 0,2 2-1,-2 2 8,2-2-4,-2 0 0,2 0 1,0 0-1,-1 0 0,1 0 0,0 1 0,-1-1 0,1 0 0,0 1 0,-1-1 0,1 2 0,0-2 0,-1 1 0,1-1 0,0 1 1,-1 1-1,2-2 0,-1 1 0,0 0 0,-1 1 0,1-1 4,0 2 8,-1-1-1,1 2 1,0-1-1,-1 0 1,1-1 0,0 2-1,-1-1 1,2 1-1,-1 1-7,0 5 84,1-1-1,0 0 0,0 1 0,0-1 0,1 0 1,2 7-84,13 39 268,-15-51-286,0 0-1,2 0 0,-2 0 1,2 0-1,0-1 1,-1 1-1,1 0 0,0-2 1,-1 1-1,1 1 1,4 1 18,1-2-427,1-2-106</inkml:trace>
  <inkml:trace contextRef="#ctx0" brushRef="#br0" timeOffset="1398.342">656 361 4864,'0'0'148,"1"0"1,-1 0 0,0 0-1,2 0 1,-2 0-1,0 0 1,1 1-1,-1-1 1,0 0 0,0 0-1,1 0 1,-1 2-1,0-2 1,0 0 0,2 0-1,-2 0 1,0 1-1,0-1 1,1 0-1,-1 1 1,0-1 0,0 0-1,0 0 1,0 2-1,1-2 1,-1 0-1,0 1 1,0-1 0,0 0-1,0 1 1,0-1-1,0 0 1,0 2-149,8 16 1977,23 62 1132,-32-84-3136,-1 0 1,1-1-1,1 1 0,0 0 1,-1-1-1,1 1 0,1-2 1,-1 2-1,0 0 0,1-1 1,1 1-1,-2 0 0,2-1 1,0 1-1,-1 0 0,0 0 1,3-3 26,3 0-640</inkml:trace>
  <inkml:trace contextRef="#ctx0" brushRef="#br0" timeOffset="1887.433">853 396 7552,'-1'40'5549,"1"-39"-5472,0 0 1,0 1-1,0-1 0,0 0 1,0 1-1,0-1 0,1-1 1,-1 1-1,0 1 0,2-1 1,-2 0-1,0 1 0,1-1 1,-1 0-1,1-1 0,-1 2 1,2-1-1,-1 0 0,-1-1 1,1 2-1,1-1 0,-2-1 1,1 1-1,0 1 0,1-2 1,-1 1-1,0-1-77,-1 0 13,2 0 0,-1 0 0,-1 0-1,1 0 1,-1 0 0,2-1 0,-2 1 0,1 0 0,-1 0 0,1 0 0,-1-2 0,2 2 0,-2 0 0,1-1-1,-1 1 1,1-1 0,-1 1 0,0 0 0,2-2 0,-2 2 0,0-1 0,1 1 0,-1-1 0,0 1-1,0-2 1,1 2 0,-1-1 0,0 0-13,10-26 49,-6 16-91,0 2-163,10-27-927,-14 35 1059,2-2-1,-1 2 1,0-2 0,1 2 0,-1-2 0,0 2 0,1-1 0,-1 1-1,2-2 1,-2 2 0,0 0 0,2-1 0,0 1 73,-3 1-6,1 0 0,-1 0 0,1-1 0,-1 1 0,2 1 0,-2-1 0,1 0 0,-1 0 0,1 0 0,-1 0 0,2 0 0,-2 0 0,0 0 0,1 0 0,-1 1 0,1-1 0,-1 0 0,0 0 0,2 2 0,-2-2 0,1 0 0,-1 1 0,0-1 0,0 0 0,1 1 0,-1-1 0,0 0 0,2 2 0,-2-2 0,0 1 6,12 20 427,-8-13-194,0-1-97,1 0 0,-1-2-1,0 0 1,1 2 0,1-2 0,0 1-136,-4-5 3,-1 0 0,0 1 0,-1-2 0,2 1 0,-1-1 0,0 1 0,1 1 0,-1-2 0,0 0 0,1 1 0,-1-1 0,0 0 0,1 1 0,-1-1 0,0 0 0,1 0 0,-1 0 0,0 0 0,1 0 0,-1 0 0,0 0 0,2 0 0,-2 0 0,1 0 0,-1-1 0,0 1 0,1-1 0,-1 1 0,0 0 0,1-2 0,-2 2 0,1-1 0,0 0 0,2-1-3,-2 4-90,2 0 1,0 0-1,-1 0 0,1 0 1,-2 0-1,2 1 0,-2-2 0,2 2 1,-2 0-1,1-1 90,26 36 209,-22-29-299</inkml:trace>
  <inkml:trace contextRef="#ctx0" brushRef="#br0" timeOffset="2701.64">1267 400 3456,'0'-2'198,"0"1"1,0 0-1,0 1 0,0-2 1,0 1-1,0 0 0,-2-1 1,2 2-1,0-1 0,0 0 1,-1-1-1,1 2 0,0-1 1,-1 0-1,1 1 0,-2-2 1,2 1-1,-1 1 0,1-1 1,-1-1-1,1 2 0,-2-1 1,1 1-1,1-1 0,-1 1 1,-1 0-1,2-2 1,-1 2-1,0-1 0,-1 1 1,2 0-1,-1 0 0,0 0-198,-3 0 146,0 0 0,0 0 0,-2 1-1,2 1 1,0-1 0,0 0 0,2 1 0,-5 0-146,2 0 117,-1 0 1,1 1 0,1 0-1,-1-1 1,1 2 0,-2-1-1,2 1 1,0 0 0,0 0-1,0 1-117,3-5 33,0 2-1,-1-1 1,2 0-1,-1 1 1,0-1-1,1 2 1,-2-2-1,2 0 1,-1 1-1,1-1 1,-1 0-1,1 2 1,0-2-1,0 1 1,0-1-1,-2 0 1,2 2-1,0-2 1,2 1-1,-2-1 1,0 2-1,0-2 1,0 0-1,1 1 1,-1-1-1,1 2 1,-1-2-1,2 0 1,-2 1-1,1-1 1,0 0-1,-1 1 1,2-1-1,-1 0 1,0 1-1,1-1-32,-1 0 10,0 1 0,1-1 0,0 0 0,0 1 0,-1-1-1,0-1 1,1 1 0,-1-1 0,2 2 0,-2-1 0,0-1 0,2 0-1,-2 1 1,1-1 0,0 0 0,0 0 0,-1 0 0,2 0-1,-2 0 1,2 0 0,-2 0 0,0 0 0,2 0 0,-2-1 0,1 1-1,0 0 1,0-1 0,-1 1 0,0-2 0,2 1 0,-2 1 0,1-1-1,-1-1 1,0 1 0,1 0 0,-1-1 0,0 1-10,3-2-89,0-1 0,-1 0 0,1 0 0,-1 0 0,-1 0 0,2 0 0,-2-1-1,0 1 1,1-1 0,-2 1 0,2-2 0,0-2 89,-2 12 94,0 2-1,1-2 1,0 0-1,0 0 1,0 0-1,2 2-93,-2-3 17,-2-2 0,1 2 0,0-2-1,1 1 1,-1 0 0,0 0-1,1-1 1,0 0 0,0 1 0,-1 0-1,0 0 1,2-2 0,-2 1-1,2 0 1,-2 1 0,2-1-1,-2-1 1,2 1 0,-2-1 0,2 2-1,0-2-16,-2 0 1,2-2 0,-1 2 0,1-1 0,0 1 0,-1-1 0,1-1 1,-2 1-1,2 1 0,0-1 0,-2-1 0,2 0 0,-2 0 0,2 1 0,-2 0 0,2-2 0,-2 2 0,0-2 0,1 2 0,-1-2-1,7-8-55,-3 2-1,2-2 1,1-6 55,-4 9-35,15-33-501,-2-3 0,-2 0 0,-2 0 0,6-39 536,-17 64-82,-3 23 528,-7 28 161,4 7-164,4 1 1,0-1-1,3 1 1,1-2-1,1 2 1,4 6-444,-2-13-149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4:31.32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 33 9600,'-3'16'3977,"-2"20"-1514,5-35-2535,0 1-1,0 0 0,0 0 0,0 0 1,1-1-1,-1 1 0,0 0 0,1 0 0,-1-1 1,1 1-1,-1 0 0,1-1 0,0 1 1,0 0-1,1 1 73,-2-3-2,1 0 0,-1 1 0,1-1 0,-1 0 0,1 1 1,-1-1-1,1 0 0,-1 0 0,1 1 0,-1-1 0,1 0 0,0 0 0,-1 0 0,1 0 1,-1 0-1,1 0 0,0 0 0,-1 0 0,1 0 0,-1 0 0,1 0 0,0 0 1,-1 0-1,1 0 0,-1-1 0,1 1 0,-1 0 0,1 0 0,-1-1 0,1 1 0,-1 0 1,1-1-1,-1 1 0,1 0 0,-1-1 0,1 1 0,-1-1 0,0 1 0,1-1 1,-1 1-1,0-1 0,1 1 0,-1-1 0,0 1 0,0-1 0,1 0 2,15-31-93,-14 27 161,1-2-71,17-31-178,-19 36 194,0 0 0,0 0 0,0 0 0,1 1 0,-1-1 0,1 1 0,-1-1 0,1 1 0,0-1 0,0 1 0,-1 0 0,1 0 0,0 0 0,0 0 0,0 0 0,0 0 0,0 0-13,-1 1 4,0 1-1,0-1 1,0 0-1,0 0 1,0 0-1,0 1 1,0-1-1,-1 0 1,1 1-1,0-1 1,0 0-1,0 1 1,-1 0 0,1-1-1,0 1 1,0-1-1,-1 1 1,1 0-1,-1-1 1,1 1-1,0 0 1,-1 0-1,0-1 1,1 1-1,-1 0 1,1 0-1,-1 0 1,0 0-1,0 0 1,1 0-4,9 34 864,-8-24-500,-1-7-353,0-1 1,0 0 0,1 0 0,-1 0-1,0 0 1,1 0 0,0 0 0,0 0-1,0 0 1,0-1 0,0 1 0,2 1-12,-3-3-13,0-1 0,0 1 0,1-1 0,-1 1 0,0-1 1,0 1-1,1-1 0,-1 1 0,0-1 0,1 0 0,-1 0 1,0 0-1,1 0 0,-1 0 0,0 0 0,0 0 0,1 0 0,-1-1 1,0 1-1,1 0 0,-1-1 0,0 1 0,0-1 0,1 1 1,-1-1-1,0 0 0,0 1 0,0-1 0,0 0 0,0 0 1,0 0-1,0 0 0,0 0 13,22-23-344,8-9 138,-30 31 221,1 1 0,0-1 0,0 1 0,0 0 0,0 0 0,0 0 0,0 0 0,0 0 0,0 0 0,0 1 0,0-1 0,0 0 0,0 1 1,1 0-1,-1 0 0,2-1-15,-3 2 36,1-1 1,-1 0-1,1 1 1,-1-1-1,1 1 1,-1-1-1,1 1 1,-1 0-1,1-1 1,-1 1-1,0 0 1,1 0 0,-1 0-1,0 0 1,0 0-1,0 0 1,0 0-1,1 2-36,15 27 256,-16-27-305,0 1-1,1-1 1,0 0 0,0 1 0,0-1 0,0 0 0,0 0 0,0 0 0,1 0 0,0-1 0,2 3 49,4-2-757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4:32.06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32 1 8448,'0'11'6750,"12"12"-5505,-5-10-1033,11 35-183,-2 1 0,9 47-29,-19-66 146,-2 0 1,-1 0-1,-2 1 0,0-1 1,-4 20-147,-1-5 1655,-8 32-1655,9-61-29,-1 0 0,-1 0 0,0-1 1,-1 1-1,-1-1 0,-3 5 29,8-16-203,0 0 0,-1-1-1,1 1 1,-1-1-1,0 1 1,0-1-1,0 0 1,0 0 0,-1-1-1,1 1 1,-1-1-1,1 1 1,-1-1 0,-4 2 203,-7-2-976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2:38.60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 16 7808,'-9'-7'3614,"11"1"-1366,-1 6-2212,0 0 0,0-1 0,0 1 0,0 0 0,0 0 0,0 0 0,0-1 0,0 1 0,-1 0 0,1 0 0,0 0 0,0 1 0,0-1 0,0 0 0,0 0 0,0 0 0,0 1 0,0-1 0,0 0 0,0 1 0,0-1-36,5 5 0,0 0-1,0 0 0,0 0 1,0 1-1,-1-1 0,0 2 0,0-1 1,-1 0-1,0 1 0,1 2 1,17 22 18,-6-11-45,6 8 113,17 15-86,-33-36-104,1-1 1,0 0 0,0 0-1,1-1 1,0 0 0,0 0-1,0-1 1,5 3 103,-2-5-491,0-2-47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2:39.03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328 10 8320,'-2'-2'415,"0"1"1,0 0 0,0 0 0,0 0-1,0 0 1,0 1 0,0-1-1,0 0 1,-1 1 0,1 0 0,0-1-1,0 1 1,-1 0-416,-2 0 192,1 1 0,0-1 1,-1 1-1,1 0 0,0 0 0,0 0 1,0 1-193,-5 1-21,1 1 1,0 0 0,0 1 0,0 0 0,1 0 0,-4 3 20,-21 21-5,2 1 0,0 3 5,-38 37 319,55-59-260,9-8-104,1 0-1,-1 0 0,1 0 1,0 0-1,0 0 0,0 1 1,0-1-1,0 1 0,1 0 46,28-15 336,34-28-150,-44 27-146,-1 2 0,16-8-40,-24 15-54,-1 0 1,1 0-1,0 1 0,0 0 0,0 0 0,0 1 0,0 0 0,0 0 1,5 1 53,1 0 21,-1 2 1,0-1-1,8 4-21,-11-3-160,1 0 0,-1-1 0,1 0 0,-1 0 0,1-1 0,3 0 160,3-3-688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2:39.38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58 1 8064,'-2'0'324,"1"0"1,0 0 0,-1 1 0,1-1-1,0 0 1,0 1 0,0-1-1,-1 1 1,1 0 0,0-1 0,0 1-1,0 0 1,0 0 0,0 0-1,0-1 1,0 1 0,0 1-325,0 0 79,-1 1-1,1-1 1,0 0 0,1 1 0,-1-1 0,0 1-1,1-1 1,-1 1 0,1 1-79,-17 130-512,6 8 512,11-127-501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2:40.41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263 32 7424,'0'-1'231,"1"0"1,-1 0-1,0 1 0,1-1 1,-1 0-1,0 0 1,0 0-1,0 0 0,1 1 1,-1-1-1,0 0 1,0 0-1,0 0 0,-1 0 1,1 0-1,0 1 1,0-1-1,0 0 0,-1 0 1,1 0-1,0 0 1,-1 1-1,1-1 0,-1 0 1,1 0-1,-1 1 1,1-1-232,-2 0 112,0 0 1,0 0 0,1 0-1,-1 0 1,0 1 0,0-1 0,0 1-1,0-1 1,0 1 0,0 0 0,-2-1-113,-9 1 14,0-1 0,0 2 1,1 0-1,-1 0 1,0 1-1,1 1 1,-1 0-1,1 1 0,0 0 1,0 1-1,0 0 1,0 1-1,1 0 1,0 1-1,1 0 0,-1 1 1,-8 8-15,18-15-18,0 0 0,0 0 0,1 0 0,-1 0 0,0-1 0,0 1 0,1 0-1,-1 1 1,0-1 0,1 0 0,-1 0 0,1 0 0,-1 0 0,1 0 0,0 1 0,0-1 0,-1 0 0,1 0 0,0 0 0,0 1 0,0-1 0,0 0 0,0 0 0,0 1 0,1-1 0,-1 0-1,0 0 1,1 0 0,-1 0 0,1 1 0,-1-1 0,1 0 0,-1 0 0,1 0 0,0 0 0,0 0 0,-1 0 0,1 0 0,0 0 0,0-1 18,6 6 2,0-1 0,0 0 0,0 0 0,1 0 0,6 2-2,14 9 243,-26-14-239,0 0 0,1 0 1,-1 0-1,0 0 0,0 1 1,-1-1-1,1 0 0,-1 1 1,1-1-1,-1 1 1,0 0-1,1 0 0,-1-1 1,-1 1-1,1 0 0,0 0 1,-1 0-1,1 0 0,-1 0 1,0 0-1,0 0 1,0 0-1,-1-1 0,1 1 1,-1 0-1,1 0 0,-1 0 1,0 0-1,0 0 0,0-1 1,-1 1-1,1-1 1,-1 2-5,-2 3-36,0-1 0,0-1 0,0 1 1,-1-1-1,0 1 0,0-1 1,0-1-1,0 1 0,-1-1 1,0 0-1,0 0 0,0-1 1,-6 3 35,0-4-1008,7-5 320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2:41.33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49 8 7296,'9'-8'3262,"-6"10"-1180,-5 18-917,1-13-1498,-21 170 573,-9 59-6,27-224-236,4-24 141,2-23 12,-1 27-318,2-15 419,1-1-1,4-10-251,-6 29 30,-1-1 0,1 1 0,0 0 0,0 0 0,1 0 0,-1 1 0,1-1 0,0 1 0,0-1 0,1 1 0,-1 0 0,1 0 0,3-3-30,-4 6-27,0-1 1,1 0 0,-1 1-1,0 0 1,1 0 0,-1 0-1,0 0 1,1 0 0,-1 1-1,1-1 1,0 1 0,-1 0-1,1 0 1,1 1 26,57 10 202,-12-2-393,-48-9 195,1 0 16,0 1 1,1-1-1,-1 0 1,0 0 0,0 0-1,0-1 1,0 1-1,0-1 1,0 0 0,0 0-1,0 0 1,1 0-21,-4 0 23,0 1-1,-1 0 1,1 0 0,0-1-1,0 1 1,-1 0 0,1 0-1,0-1 1,-1 1 0,1 0-1,0 0 1,-1 0 0,1-1-1,0 1 1,-1 0 0,1 0-1,0 0 1,-1 0 0,1 0-1,-1 0 1,1 0 0,0 0-1,-1 0 1,1 0 0,0 0-1,-1 0 1,1 0 0,-1 0-1,1 0 1,0 1 0,-1-1-1,1 0-22,-20 1 144,12 2-187,-1 0 0,1 1-1,0 0 1,0 0 0,1 0 0,-1 1-1,1 1 1,0-1 0,1 1-1,-1 0 1,-2 4 43,1-1 28,0 1-1,1 0 1,0 0-1,0 1 1,1 0-1,1 0 1,0 0-1,0 1-27,5-11-4,-1 0-1,1 0 1,-1 0-1,1 0 0,-1 0 1,1 0-1,0 0 1,0 1-1,0-1 1,-1 0-1,1 0 1,0 0-1,0 0 0,1 0 1,-1 0-1,0 1 1,0-1-1,0 0 1,1 0-1,-1 0 1,1 0-1,-1 0 0,1 0 1,0 0 4,-1 0-6,1 0 0,0-1 0,0 1 0,0-1 0,0 1 0,1-1 0,-1 0 0,0 1 0,0-1 0,0 0 0,0 0 1,0 0-1,0 0 0,0 0 0,0 0 0,1 0 0,-1 0 0,0 0 0,1-1 6,5-1-4,0 0 0,-1 0 0,1 0 0,0-1 0,-1 0 0,0-1 0,0 0 4,5-4-23,-1 0 0,0-1 0,-1-1 0,0 0 1,-1 0-1,0-1 0,-1 0 0,3-4 23,8-11-137,-18 25 136,0 1 0,0 0 0,0 0 0,0 0 0,0-1 0,0 1 0,0 0 0,0 0 0,1 0 0,-1-1 0,0 1 0,0 0 0,0 0 0,0 0 0,1 0-1,-1 0 1,0-1 0,0 1 0,0 0 0,0 0 0,1 0 0,-1 0 0,0 0 0,0 0 0,1 0 0,-1 0 0,0 0 0,0 0 0,0 0 0,1 0 0,-1 0 0,0 0 0,0 0 0,1 0 0,-1 0 0,0 0 0,0 0 0,1 0 1,3 10-14,1 23 38,-4-22 5,1-2-33,0 1 0,0-1 0,2 0 0,-1-1 0,1 2 4,-2-7-37,-1 0 1,1 0-1,0 0 1,0 0 0,0 0-1,0-1 1,0 1-1,0-1 1,1 1-1,-1-1 1,1 0 0,0 0-1,0 0 1,-1 0-1,1-1 1,1 1 36,-3-2-55,-1 0-1,1 1 1,0-1-1,0 0 1,0 0 0,0 0-1,0 0 1,0 0 0,0 0-1,0 0 1,0 0 0,0 0-1,-1 0 1,1 0-1,0 0 1,0-1 0,0 1-1,0 0 1,0-1 0,0 1-1,0-1 56,9-7-586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2:41.89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 1 7168,'-1'0'150,"1"0"-1,0 0 1,0 0 0,0 0-1,-1 0 1,1 0 0,0 0 0,0 0-1,0 0 1,-1 1 0,1-1-1,0 0 1,0 0 0,0 0 0,0 0-1,0 0 1,-1 1 0,1-1 0,0 0-1,0 0 1,0 0 0,0 0-1,0 1 1,0-1 0,0 0 0,0 0-1,0 0 1,0 1 0,0-1 0,0 0-1,0 0 1,0 1 0,0-1-1,0 0 1,0 0 0,0 0 0,0 1-1,0-1 1,0 0-150,1 19 1858,8 30-3035,-5-32 1643,3 40-476,1 52 10,0 8 1114,-8-117-1094,0 1-1,0 0 0,0 0 1,0 0-1,0 0 0,0 0 1,1 0-1,-1 0 0,0 0 1,0-1-1,1 1 0,-1 0 1,1 0-1,-1 0 0,1 0 1,-1-1-1,1 1 1,0 0-1,0 0-19,-1-1 4,1 0 1,-1 0-1,1 0 1,-1 0-1,1 0 0,-1 0 1,1 0-1,-1 0 1,1 0-1,-1 0 1,1 0-1,-1 0 0,1 0 1,-1-1-1,1 1 1,-1 0-1,1 0 1,-1-1-1,1 1 0,-1 0 1,1-1-1,-1 1 1,0 0-1,1-1 1,-1 1-5,6-6-60,0-1 0,-1 0 1,0 1-1,1-4 60,5-5-197,-4 7 118,1 1-1,-1 0 1,2 0-1,-1 0 1,2 0 79,-6 4-17,0 1 0,1-1-1,0 1 1,-1 0 0,1 0 0,0 0-1,0 1 1,0-1 0,0 1-1,0 0 1,3 0 17,-6 1-6,-1 0 1,1 0-1,-1 0 0,1 0 0,-1 1 0,0-1 0,1 0 1,-1 1-1,0-1 0,1 1 0,-1-1 0,0 1 0,1-1 1,-1 1-1,0 0 0,0 0 0,0 0 0,0 0 0,0 0 1,0 0-1,0 0 0,0 0 0,0 0 0,0 1 6,0 0 4,0 0 0,0 1-1,0-1 1,-1 1 0,1-1-1,-1 1 1,1-1 0,-1 1 0,0-1-1,0 1 1,0-1 0,0 1-1,-1 0-3,0 4 76,0 0 0,-1 1 0,0-1 0,-1 0 0,1 0 0,-1-1 0,-1 1 0,1 0 0,-2 0-76,2-3-16,1-1 0,-1 1 0,-1-1 0,1 0 0,0 0 0,-1 0 0,0 0 0,0-1 0,0 1 0,0-1 0,0 0 0,0 0 0,0-1 0,-1 1 0,1-1 0,0 0 0,-1 0 0,1 0 0,-1-1 0,0 0 0,1 1 0,-1-2 0,1 1 0,-1 0 0,1-1 0,-1 0 0,1 0 0,-3-1 16,0 0-650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2:42.27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 1 7936,'-2'112'6872,"-8"148"-6912,9-253-18,1-4 8,0 0 1,-1-1 0,1 1-1,0 0 1,0-1-1,0 1 1,1 0 0,-1-1-1,1 1 1,-1-1-1,1 1 1,0 0 49,3-2-517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2:42.70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0 116 7296,'0'0'130,"0"1"1,0-1-1,0 1 0,0 0 1,0-1-1,0 1 0,0 0 1,1-1-1,-1 1 0,0-1 1,0 1-1,0 0 1,1-1-1,-1 1 0,0-1 1,0 1-1,1-1 0,-1 1 1,1-1-1,-1 1 0,0-1 1,1 1-1,-1-1 1,1 1-1,-1-1 0,1 0 1,-1 1-1,1-1 0,0 0 1,-1 0-1,1 1 0,0-1-130,1 0 88,0 0 0,-1 0-1,1 0 1,0 0-1,0 0 1,0 0 0,0-1-1,0 1 1,-1-1-1,1 1 1,1-2-88,6-1-48,-1-1 0,0-1 0,0 0 1,3-3 47,-3 3-160,2-2 258,-1-1-1,0 1 1,0-1-1,0-1 0,-1 1 1,-1-2-1,2 0-97,-9 9 12,1 0 0,-1 1 0,1-1-1,-1 1 1,0-1 0,1 0 0,-1 0 0,0 1-1,1-1 1,-1 0 0,0 1 0,0-1 0,0 0-1,0 0 1,0 1 0,0-1 0,0 0 0,0 0-1,0 0 1,0 1 0,0-1 0,0 0 0,0 1-1,-1-1 1,1 0 0,0 0 0,0 1 0,-1-1-12,0 0-4,0 0 0,0 0 1,0 1-1,0-1 1,0 0-1,0 1 0,0-1 1,0 1-1,0-1 1,-1 1-1,1 0 0,0-1 1,0 1-1,0 0 1,-2 0 3,-2-1 62,0 1 1,-1 0-1,1 0 1,0 1 0,0-1-1,0 1 1,-5 2-63,6-1 41,0 0 1,0 0-1,0 1 0,0 0 1,1 0-1,-1 0 0,1 0 1,0 0-1,0 1 0,0-1 1,1 1-1,-1 0 0,1 0 1,0 0-1,0 0 0,0 0 1,0 0-1,1 1-41,-6 15 152,1 0 0,1 0 0,0 7-152,5-25 16,-1 1-25,1 0 1,-1 0-1,1 0 1,0 0 0,0 0-1,0 1 1,0-1-1,1 0 1,-1 0-1,1 0 1,0 0-1,-1 0 1,2 0-1,-1 0 1,0 0-1,1-1 1,-1 1 0,1 0-1,0 0 9,0 0-93,1-1-1,0 1 1,0-1-1,0 1 1,0-1-1,0 0 1,0 0-1,1 0 1,-1-1 0,1 1-1,-1-1 1,1 1-1,0-1 1,0-1-1,1 1 94,19 3-2698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1:11.11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70 192 8576,'-8'5'3232,"7"1"-2496,0 4-288,1-6-256,0 6-192,0-1 64,0 6 32,0 1 96,0 0-96,1-2 0,2-2 32,-1-2-160,0-5-32</inkml:trace>
  <inkml:trace contextRef="#ctx0" brushRef="#br0" timeOffset="361.585">21 9 10368,'-17'-9'3936,"14"10"-3040,4 2-704,3 0-448</inkml:trace>
  <inkml:trace contextRef="#ctx0" brushRef="#br0" timeOffset="717.376">217 159 7296,'-4'-2'919,"-12"1"3095,15 1-3944,-1 0 0,1 1 0,0-1 1,-1 2-1,1-1 0,0-1 1,-1 1-1,1 1 0,0-2 0,1 1 1,-2 0-1,1 1 0,0 0-70,-2 1-86,-1 0-36,0 1 241,1-2 0,-1 2 0,2-1 0,-1 1-1,-1 0 1,0 4-119,4-8 22,-1 1-1,1-1 0,0 2 0,0-1 0,-2-1 1,2 1-1,0 1 0,0-2 0,0 1 0,0 0 0,0 1 1,0-2-1,0 1 0,0 0 0,0-1 0,0 2 1,2-1-1,-2-1 0,0 1 0,0 1 0,1-2 1,-1 1-1,0-1 0,1 1 0,-1 1 0,2-2 1,-2 1-1,0-1 0,1 1 0,-1-1 0,1 0 1,1 2-1,-2-2 0,1 1 0,-1-1 0,1 0 1,1 1-22,18 9 31,-16-8-20,1 0 1,0 0-1,-1 1 0,0 1 1,2-1-1,-2-1 1,1 4-12,-5-6 7,1 1-1,1 0 1,-2 1 0,1-1 0,-1-1 0,1 1-1,-1 1 1,2-1 0,-2 0 0,0 1-1,1-1 1,-1 0 0,0 1 0,0-1 0,0 0-1,0 1 1,0-1 0,0 0 0,0 1-1,0-1 1,0 0 0,-1 1 0,1-1 0,0 0-1,0 1 1,-2-1 0,2 0 0,-1 1-1,1-1 1,-1 0-7,-5 6 42,2 0 0,0-1-1,-1 0 1,0-1 0,-1 0-1,0 1 1,0-1 0,0 0-1,-1-1 1,0 0 0,-1 2-42,-4-2 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6:48.63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5 101 6144,'0'0'55,"0"0"1,0 0-1,0 0 0,0 0 1,0 0-1,0 0 1,0 0-1,0 0 1,0 0-1,0 0 0,0 0 1,0 0-1,0 0 1,0 0-1,0 0 0,0 0 1,0 0-1,0 0 1,0 0-1,0 2 1,0-2-1,0 0 0,0 0 1,0 0-1,0 0 1,0 0-1,0 0 0,0 0 1,0 0-1,0 0 1,0 0-1,0 0 1,0 0-1,0 0 0,0 0 1,-1 0-1,1 0 1,0 0-1,0 0 0,0 0 1,0 0-1,0 0 1,0 0-1,0 0 1,0 0-1,0 0 0,0 0 1,0 0-1,0 0 1,0 0-1,0 0 0,0 0 1,0 0-1,0 0 1,0 0-1,0 0 1,0 0-1,0 0 0,0 0-55,6 4 1002,14 1-468,-17-4-496,0-1 0,-1-1 0,2 1 1,-1 0-1,0 0 0,-1-1 0,1 1 0,0-2 0,-1 1 0,1 1 1,0-1-1,-1-1 0,1 1 0,0 0 0,-1-2 0,1 2 0,-2-1 1,2 0-1,0 0 0,-2 0 0,2 0 0,-2 0 0,0-1 0,1 0 1,0 1-1,0 0 0,-1 0 0,-1-1 0,1 0 0,1-1 0,-1 2 1,-1-1-1,0 0 0,1 1 0,-1-1 0,0 0 0,0-1 0,0 2 1,0-1-1,0 0 0,-1 1 0,1-1 0,-1-1 0,1 1 0,-2 1 1,1-1-39,1 2 2,-1-1 0,1 1 1,0 0-1,-2 1 0,2-2 0,-1 1 1,0 0-1,1 1 0,-2-2 1,1 1-1,1 1 0,-1-1 1,-1-1-1,1 2 0,1-1 1,-1 1-1,-1-1 0,1 1 1,0 0-1,-1-2 0,1 2 1,0 0-1,-1 0 0,1 0 0,1 0 1,-1-1-1,-1 1 0,1 0 1,0 1-1,-1-1 0,1 0 1,0 0-1,-1 0 0,1 0 1,0 2-1,-1-2 0,1 0 1,0 1-1,1-1 0,-2 1 1,1-1-1,0 2 0,-1-1-2,-2 2 5,0-1-1,0 1 0,0 1 1,0-1-1,0 1 1,2 0-1,-2 0 1,1 0-1,0 0 1,-2 2-5,4-2 23,-1 0 1,1 0-1,0 0 1,-1 0-1,2 0 1,-1 0-1,1 0 1,0 2-1,0-2 1,0 0-1,0 0 1,0 0-1,1 0 1,-1 0-1,2 0 1,-1 1-1,0-1 1,1-1-1,0 1 1,0 0-1,-1 0 1,2 0-1,-1-2 1,2 4-24,-1-2 11,1 1-1,0-1 1,0 0 0,0 0 0,0 0-1,0 0 1,1-1 0,-1 1-1,2-2 1,-1 1 0,0 0 0,1-1-1,-1 0 1,0 0 0,1 0-1,-1-1 1,0 0 0,2-1-11,17 2-517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2:44.29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70 54 7424,'19'-12'3797,"-16"10"-3550,1 1 0,-1-1 1,0 0-1,0-1 1,0 1-1,0 0 0,0-1 1,0 0-1,-1 1 1,1-1-1,-1 0 1,0-1-1,1 0-247,-3 4 9,0 0 1,0 0 0,0 0-1,0-1 1,0 1-1,0 0 1,0 0-1,0 0 1,0-1-1,0 1 1,0 0 0,-1 0-1,1 0 1,0-1-1,0 1 1,0 0-1,0 0 1,0 0 0,0 0-1,-1-1 1,1 1-1,0 0 1,0 0-1,0 0 1,0 0-1,-1 0 1,1 0 0,0 0-1,0-1 1,0 1-1,-1 0 1,1 0-1,0 0 1,0 0-1,0 0 1,-1 0 0,1 0-1,0 0 1,0 0-1,0 0 1,-1 0-1,1 0 1,0 0 0,0 0-1,0 0 1,-1 0-1,1 1 1,0-1-1,0 0 1,0 0-1,-1 0 1,1 0 0,0 0-1,0 0 1,0 0-1,0 1 1,0-1-1,-1 0 1,1 0-10,-14 6-9,5-1-19,0 1 0,0 0 1,1 0-1,-1 1 0,1 0 1,1 0-1,0 1 0,0 0 28,3-4-12,1 0 0,0 0 0,0 0 0,0 0 0,1 1 0,0 0 0,0-1 0,0 1 0,0 0-1,0 0 1,1 0 0,0 0 0,0 0 0,1 0 0,-1 0 0,1 0 0,0 2 12,1-5-29,-1 0 0,1 1 0,-1-1-1,1 0 1,0 0 0,0-1 0,0 1 0,0 0 0,0 0 0,0 0 0,1-1-1,-1 1 1,0 0 0,1-1 0,-1 0 0,1 1 0,0-1 0,-1 0 0,1 1-1,0-1 1,0 0 0,0-1 0,0 1 0,0 0 0,0 0 0,0-1 0,0 1-1,0-1 1,0 0 29,11 2-103,-1 0-1,1-2 0,-1 1 0,10-2 104,7 0 65,-25 1-72,-1 1 0,1-1 0,-1 1-1,1-1 1,-1 1 0,0 0 0,1 0 0,-1 0-1,0 1 1,0-1 0,0 1 0,2 1 7,-4-2-3,-1-1 0,1 1 0,-1-1 0,1 1-1,-1-1 1,1 1 0,-1-1 0,0 1 0,1-1 0,-1 1 0,0 0 0,0-1 0,1 1 0,-1 0 0,0-1 0,0 1 0,0 0-1,0-1 1,0 1 0,0 0 0,0-1 0,0 1 0,0 0 0,0 0 3,-1 0 13,1 1-1,-1 0 1,0 0 0,0-1 0,0 1-1,0-1 1,0 1 0,-1-1 0,1 1-1,0-1 1,-1 0 0,1 1 0,-1-1-13,-22 18 54,0-2 1,-1-1 0,0-1-1,-3 0-54,28-15-4,-15 3-482,9-4 22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2:44.90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81 1 8448,'-1'0'328,"0"0"0,0 0 0,-1 0 0,1 0 0,0 1 0,0-1 0,0 1 0,0-1 0,-1 1 0,1-1 0,0 1 0,0 0 0,0-1 0,0 1 0,0 0-328,-14 18 1008,-7 25-1830,20-40 1161,-2 6-304,0 0 1,0 1 0,1-1-1,0 1 1,1 0-1,0 0 1,1 0-1,0 0 1,1 7-36,0-17 4,0-1 0,0 1 0,0 0 0,0 0 0,0-1 0,1 1 0,-1 0 0,0 0 0,0-1 1,1 1-1,-1 0 0,0-1 0,1 1 0,-1-1 0,1 1 0,-1 0 0,1-1 0,-1 1 0,1-1 0,-1 1 0,1-1 0,-1 0 0,1 1 0,0-1 1,-1 1-1,1-1 0,0 0 0,-1 0 0,1 1 0,0-1 0,0 0 0,-1 0 0,1 0 0,0 0 0,-1 0 0,1 0 0,0 0 0,0 0 0,-1 0 0,1 0 1,0 0-1,0 0 0,-1-1 0,1 1 0,0 0 0,-1 0 0,1-1 0,0 1 0,-1 0 0,1-1-4,4-1-26,0-1 0,0 0 0,-1 1 1,1-1-1,-1-1 0,2-1 26,13-14-503,-1-2-1,15-21 504,-20 24-157,1 1 0,0 1 0,1 0 0,1 1 0,1-1 157,-17 16 3,0 0 1,0 0-1,0 0 1,0 0-1,1 0 1,-1-1-1,0 1 1,0 0-1,0 0 1,0 0-1,0 0 1,0 0-1,0 0 1,0 0-1,1 0 1,-1 0-1,0 0 1,0 0-1,0 0 1,0 0-1,0 0 1,0 0-1,0 0 1,1 0-1,-1 0 1,0 0-1,0 0 1,0 0-1,0 0 1,0 0-1,0 0 1,0 0-1,1 0 1,-1 1-1,0-1 1,0 0-1,0 0 1,0 0-1,0 0 1,0 0-1,0 0 1,0 0-1,0 0 1,0 0-1,0 0 1,0 1-1,1-1 1,-1 0-1,0 0 1,0 0-1,0 0-3,1 10 127,-2 15 84,0-23-167,-2 32 288,-1-6-180,2 0 1,1 1-1,2 5-152,4-10-688,-2-18 134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2:45.30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 44 4224,'-1'32'6809,"7"3"-4891,-1-18-1885,1 0 1,7 14-34,-13-30 42,0 0-1,1 0 0,-1 0 0,0 0 1,1 0-1,-1-1 0,1 1 1,0 0-1,-1 0 0,1-1 0,-1 1 1,1 0-1,0-1 0,0 1 1,-1 0-1,1-1 0,0 1 0,0-1 1,0 1-1,0-1 0,0 0-41,0 0 30,0 0 0,-1 0 0,1 0 0,0 0 0,0 0 0,-1 0 0,1-1 0,0 1 0,0 0 0,-1-1 0,1 1 0,0 0 0,-1-1 0,1 1 0,-1-1 0,1 1 0,0-1 0,-1 0 0,1 1 0,-1-1 0,1 1-30,4-8 183,-1 1 0,1 0 0,-1-1 0,3-7-183,0 0 182,2 1-135,1 0 1,-1 1-1,2 0 0,6-6-47,-11 13-386,0 1-1,0-1 1,1 1 0,-1 1-1,1-1 1,0 1-1,0 0 1,0 1 0,1 0-1,2-1 387,-2 2-1834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2:45.91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1 488 7552,'4'-2'260,"1"0"0,-1-1 1,0 1-1,-1-1 0,1 0 0,0 0 1,-1 0-1,0-1 0,0 0 0,0 1 1,0-1-1,0 0 0,-1 0 0,0 0 1,0 0-1,0-1 0,0 1 1,0-1-1,-1 1 0,0-1 0,0 0 1,0 1-1,-1-1 0,0 0 0,0-1-260,0-16 274,-1 0 0,-1 0-1,-1 0 1,-6-21-274,3 14 852,-9-73 425,14 86-1209,0 1 0,1-1-1,0 1 1,2-1 0,1-9-68,-3 24-8,0 0 0,1 0 0,-1 0 0,0 0-1,0 0 1,1 0 0,-1 0 0,0 0 0,1 0 0,-1 0 0,1 1 0,0-1 0,-1 0 0,1 0 0,0 0 0,-1 0 0,1 1 0,0-1 0,0 0 0,0 1 0,-1-1-1,1 1 1,0-1 0,0 1 0,0-1 0,0 1 0,1-1 8,0 1-61,0 0 0,0 0 0,0 0-1,0 1 1,0-1 0,0 0 0,0 1 0,0-1-1,0 1 1,-1-1 0,1 1 0,0 0 0,1 1 61,6 3-362,0 1 0,-1 0 1,0 0-1,0 1 1,2 2 361,4 7-784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2:46.30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 1 10240,'-6'3'3872,"6"1"-3040,0 3 0,0-3-224,2 0-736,2-1-128,2 0-416,3 1-128,1-2 448,5 0-64,3 0 160,4 0 128,2 1 128,1-1-192,-2-2-96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2:46.73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119 3 8704,'-2'-1'433,"-1"1"0,1 0 0,-1-1 1,1 1-1,-1 0 0,1 0 0,0 0 1,-1 0-1,1 1 0,-1-1 0,-1 1-433,0 1 127,0 0-1,-1-1 1,1 1-1,0 1 1,0-1-1,1 1 1,-1-1-1,0 1 1,1 0 0,-1 1-127,-1 1-36,1 0 1,0 0-1,0 0 1,0 1-1,0-1 1,1 1-1,0 0 1,0 0-1,1 0 1,0 0-1,0 0 1,0 2 35,1-6 2,1-1 1,0 0-1,-1 1 1,1 0-1,0-1 1,0 1-1,0-1 0,0 1 1,1-1-1,-1 1 1,0-1-1,1 1 1,-1-1-1,1 0 0,-1 1 1,1-1-1,-1 1 1,1-1-1,0 0 1,0 0-1,0 1 0,0-1 1,0 0-1,0 0 1,0 0-1,0 0 1,0 0-1,1 0 0,-1 0 1,0-1-1,1 1 1,-1 0-1,0-1 1,1 1-1,-1-1 1,1 1-1,-1-1 0,1 0-2,2 1-22,-1-1 0,1 1 0,0-1 0,-1 0 0,1 0-1,0-1 1,-1 1 0,1-1 0,-1 0 0,1 0 0,-1 0-1,1 0 1,-1 0 0,1-1 0,1-1 22,4-3-42,-1 0 1,0-1-1,-1 0 1,1 0-1,-1 0 1,-1-1-1,1 0 1,-1-1-1,-1 1 1,1-1-1,-2 0 1,1-1-1,-1 1 1,2-8 41,-31 66 549,23-42-571,-1 1-1,1-1 1,0 0 0,0 1 0,1 0 0,0 4 22,0-10-14,1 0 1,0 0-1,0 0 1,0 0-1,1 0 1,-1 0 0,0-1-1,1 1 1,-1 0-1,1 0 1,0 0-1,-1-1 1,1 1 0,0 0-1,0-1 1,0 1-1,0-1 1,0 1 0,1-1-1,-1 1 1,0-1-1,1 0 1,-1 0-1,1 1 1,-1-1 0,1 0-1,-1-1 1,1 1-1,0 0 14,12 4-554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2:47.11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126 0 5888,'-7'6'6649,"-7"3"-4955,-19 15-2261,25-14 759,-1 1 0,2 0 0,-1 0 0,1 1 0,1 0 0,0 0 0,1 1 0,0-1 0,1 1 0,0 2-192,4-14-10,-1 1 0,1 0 0,-1 0 0,1 0 0,0 0 1,0 0-1,0-1 0,0 1 0,0 0 0,0 0 0,0 0 1,0 0-1,1 0 0,-1 0 0,1-1 0,0 1 0,-1 0 1,1 0-1,0-1 0,0 1 0,0-1 0,0 1 0,0-1 1,1 1-1,-1-1 0,0 1 0,1-1 0,-1 0 0,1 0 1,-1 0-1,1 0 0,0 0 0,-1 0 0,1 0 0,0 0 1,1-1 9,3 2-120,0-1 1,0 0 0,0 0-1,0 0 1,1-1 0,-1 0 0,0-1-1,0 1 1,1-1 0,3-1 119,12-4-181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2:51.80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11 112 4864,'0'0'196,"0"0"1,0 0-1,-1 0 1,1 1-1,0-1 1,0 0-1,-1 0 0,1 0 1,0 0-1,0 0 1,-1 0-1,1 1 1,0-1-1,0 0 1,0 0-1,-1 0 1,1 0-1,0 1 0,0-1 1,0 0-1,0 0 1,-1 1-1,1-1 1,0 0-1,0 0 1,0 1-1,0-1 1,0 0-1,0 0 0,0 1 1,0-1-197,6 6 1708,-5-6-1634,1 1 0,0 0 0,-1-1 0,1 1 0,0-1 0,0 1 0,0-1 0,-1 0 0,1 0 0,1 0-74,3-1 38,0-1-1,-1 1 0,1-2 0,-1 1 1,1-1-1,-1 1 0,0-1 0,0-1 1,-1 1-1,1-1 0,4-4-37,-4 3 59,1-1 0,0 0-1,-1 0 1,0-1 0,-1 0 0,1 0-1,-1 0 1,1-3-59,-5 9-2,1 0 1,-1 1-1,1-1 0,-1 0 0,0 0 0,0 1 0,1-1 1,-1 0-1,0 0 0,0 0 0,0 1 0,0-1 0,0 0 1,0 0-1,0 0 0,0 0 0,0 1 0,0-1 0,0 0 1,0 0-1,-1 0 0,1 1 0,0-1 0,-1 0 1,1 0-1,0 1 0,-1-1 0,1 0 0,-1 1 0,1-1 1,-1 0-1,0 1 0,1-1 0,-1 1 0,0-1 0,1 1 1,-1-1-1,0 1 0,1-1 0,-1 1 0,0 0 0,0 0 1,0-1-1,1 1 0,-1 0 0,0 0 0,0 0 0,0 0 1,1 0-1,-1 0 0,0 0 0,0 0 0,0 0 1,0 0 0,-3 0 4,0 0-1,1 1 1,-1-1-1,1 1 1,-1 0-1,1-1 1,-1 2-1,1-1 1,-1 0-1,1 1 0,0-1 1,-2 2-3,-3 4 60,1 1 0,-1 0 0,1 0 0,1 1 1,0-1-1,0 1 0,-2 5-60,5-9 43,0 1 0,0-1 0,1 0 0,0 1 0,0-1 0,1 1 0,-1 0 0,1 0 0,0 0 1,1-1-1,0 1 0,0 0 0,0 0 0,0 1-43,1-4-6,0-1 0,-1 1 0,1-1-1,0 1 1,0-1 0,0 0 0,1 1 0,-1-1 0,1 0 0,-1 0 0,1 0 0,-1 0 0,1 0-1,0-1 1,0 1 0,0 0 0,0-1 0,2 1 6,0 0-106,0 1-1,1-2 1,0 1 0,-1 0-1,1-1 1,0 0 0,0 0 0,-1-1-1,3 1 107,19 1-506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0:40.78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37 59 7296,'0'-2'219,"0"1"0,0-1 0,1 0 0,-1 0 1,0 1-1,1-1 0,-1 0 0,1 1 0,0-1 0,-1 0 1,1 1-1,0-1 0,0 1 0,0-1 0,0 1 0,1 0 1,-1-1-1,0 1 0,0 0 0,2-1-219,0 0 145,1-1 1,0 1-1,1 0 1,-1 0-1,0 0 0,0 1 1,1-1-1,2 1-145,7-2-38,0 1-1,0 0 1,1 1 0,-1 1-1,1 0 39,-8 1 3,0-1 0,0 1 0,0 0 0,-1 0 0,1 1 0,-1 0 0,1 0-1,-1 0 1,1 1 0,3 3-3,-8-5 5,0 0 0,0 1 1,-1-1-1,1 1 0,0-1 0,-1 1 0,1 0 0,-1 0 0,1 0 0,-1 0 0,0 0 0,0 0 0,0 0 1,0 0-1,0 1 0,-1-1 0,1 0 0,0 0 0,-1 1 0,0-1 0,0 1 0,0-1 0,0 0 1,0 1-1,0-1 0,0 0 0,-1 1 0,1-1 0,-1 0 0,0 0 0,1 1 0,-1-1-5,-2 5 71,0 1 0,-1-1 0,0 0 0,0-1 1,0 1-1,-1-1 0,0 0 0,0 0 0,0 0 0,-1-1 0,-3 3-71,-1 0-6,-1 0 0,-1 0 0,1-1 1,-1 0-1,-1-1 0,-1 0 6,25-9-59,-1 0-1,1 0 1,0 2-1,0-1 1,0 1 0,0 1-1,0 0 1,8 1 59,-12-1-18,-1 1 1,0-1-1,0 1 1,0 1-1,0-1 1,0 1-1,0 0 1,0 0-1,0 1 0,-1 0 1,0 0-1,1 0 1,-1 0-1,0 1 1,0 0-1,-1 0 1,5 5 17,-8-8 22,0 0-1,0 1 1,0-1 0,0 0 0,-1 0 0,1 1 0,-1-1 0,1 1 0,0-1 0,-1 0 0,0 1 0,1-1 0,-1 1-1,0-1 1,0 1 0,0-1 0,0 1 0,0-1 0,0 1 0,0-1 0,-1 1 0,1-1 0,-1 1 0,1-1-22,-1 2 41,-1-1 1,1 0-1,-1 0 1,1 0-1,-1 0 1,0 0-1,0-1 1,0 1-1,0 0 1,0-1-1,0 0 1,0 1-1,-1-1-41,-10 5 76,1-1-1,-1 0 0,0-1 0,-12 2-75,22-5-33,-41 9 86,-26 1-53,53-9-164,0-1 0,0 0-1,0-1 1,0-1 0,-13-3 164,17 1-907,5-1-271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0:41.30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38 0 7296,'2'2'2816,"-2"3"-2208,2 6 192,-2-2 0,0 7-384,0 8-64,-2 5-128,0 1-64,0-2-96,-2-2-128,0-3 32,0-1-192,0-4 0,-1-1 96,2-5 64,-2-3 128,1-3 96,2-6-2400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6:54.01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1 202 4480,'0'20'3760,"0"12"-2199,1 0-1,2 0 1,4 15-1561,-7-47 25,0 1-1,0 1 1,0-2 0,0 1-1,1-1 1,-1 1-1,0 1 1,0-2 0,0 1-1,1-1 1,-1 1-1,0-1 1,0 2 0,2-2-1,-2 1 1,1-1-1,-1 1 1,0-1 0,1 2-1,1-2-24,-2 0 8,0 0 0,1 0 0,-1 0-1,1 0 1,-1 0 0,0-2 0,2 2 0,-2 0-1,0 0 1,0 0 0,1-1 0,-1 1 0,0 0-1,1 0 1,-1-1 0,0 1 0,0 0 0,0 0-1,2-2 1,-2 2 0,0 0 0,0-1-1,0 1 1,0-1-8,16-41-70,-12 33 43,-3 6 29,18-39-117,-18 38 126,2 0 0,-2 1-1,2-1 1,-1 1 0,1-1-1,0 2 1,-1-1 0,1 0 0,0 1-1,1-2-10,-3 4-6,-1 0 0,0 0 0,1 0 0,-1 0 0,0 0 0,2 0 0,-2 1 0,0-1 0,1 0 0,-1 0 0,0 0 0,1 0 0,-1 1 0,0-1 0,0 0-1,2 0 1,-2 0 0,0 2 0,0-2 0,1 0 0,-1 1 0,0-1 0,0 0 0,0 0 0,0 1 0,1-1 0,-1 0 0,0 2 0,0-2 0,0 0 0,0 1 0,0-1 0,0 0 0,0 1 0,0-1 0,0 0-1,0 2 1,0-2 0,0 1 6,4 24-64,-4-22 66,3 9 27,-3-3 20,1 2 0,2-2 1,-2 2-1,3-2 1,-1 2-1,4 6-49,-7-15 4,1-2 0,-1 0 0,0 1 0,0-1 1,1 1-1,-1-1 0,0 0 0,0 2 0,2-2 0,-2 0 0,0 1 0,1-1 1,-1 0-1,1 0 0,-1 1 0,0-1 0,2 0 0,-2 0 0,1 0 1,-1 2-1,1-2 0,-1 0 0,0 0 0,2 0 0,-2 0 0,1 0 0,-1 0 1,1 0-1,-1 0 0,2 0 0,-2 0 0,1 0 0,-1 0 0,0-2 1,1 2-1,-1 0 0,2 0 0,-2 0 0,1-1 0,-1 1 0,0 0 0,1 0 1,-1-1-1,0 1 0,2 0 0,-2-2 0,0 2 0,1 0 0,-1-1 1,0 1-1,0 0 0,1-1 0,-1 1 0,0-2-4,22-32-145,-20 30 35,2-4 39,0 0 39,0 0 0,0 1 0,2-1 1,-1 0-1,0 1 0,2 1 0,-2-1 0,2 0 1,0 2 31,-6 28 0,-1-19 32,7 46 361,-7-48-417,0 0 0,0 0 0,1 0 0,-1 0 0,1-1 0,-1 2 0,2-2 1,-1 2-1,-1-2 0,1 0 0,1 1 0,-1 0 0,0 0 0,1-1 0,-1 0 0,0 1 0,1-1 0,-1 0 0,0 1 0,2-1 0,-2-1 0,2 1 24,6 1-618</inkml:trace>
  <inkml:trace contextRef="#ctx0" brushRef="#br0" timeOffset="433.292">378 249 5632,'0'0'67,"0"-1"0,0 1 0,-1 0-1,1 0 1,0 0 0,0 0 0,0 0 0,0 0 0,0 0 0,0-2 0,-1 2 0,1 0 0,0 0-1,0 0 1,0 0 0,0 0 0,0 0 0,-2 0 0,2 0 0,0 0 0,0 0 0,0 0 0,0 0-1,-1 0 1,1 0 0,0 0 0,0 0 0,0 0 0,0 0 0,-1 0 0,1 0 0,0 0 0,0 0-1,0 0 1,0 0 0,0 2 0,-2-2 0,2 0 0,0 0 0,0 0 0,0 0 0,0 0 0,0 0-1,0 0 1,-1 1 0,1-1 0,0 0-67,-8 15 1054,-1 18-239,7-28-653,2 1-1,-1-2 1,1 1-1,0 0 1,0 1-1,0-1 1,1-1-1,-1 1 1,2 1-1,-1-2 1,2 4-162,-3-8 46,0 1 0,1 0 0,-1 1 0,1-1 0,-1 0 0,2 1 0,-1-1 0,-1-1-1,1 1 1,1 1 0,-1-2 0,-1 1 0,1 0 0,1-1 0,-1 2 0,0-2 0,1 1 0,-1-1-46,0 0 8,2 1 0,-2-1 0,2 0 0,0 0 1,-2 0-1,2 0 0,-2 0 0,2 0 0,-2 0 0,2-1 0,-2 1 0,2 0 0,-2-1 0,0 1 0,3-3-8,8-2-17,0-3 0,0 1 0,-1-1 0,0-1 0,-1 1 0,0-2 0,-1 0 1,0 0-1,1 0 0,-2-2 0,0 0 17,-6 6-79,1 4 44,-4 3 61,-7 24 142,8-15-135,0-1 1,1 0-1,0 1 1,1 0-1,0 4-33,-2-13-4,0 2 0,2-1-1,-2 0 1,1 0 0,-1 1-1,1-2 1,1 2 0,-2 0-1,1-2 1,0 2 0,1-2-1,-1 0 1,0 2 0,2-2-1,-2 1 1,1 0 0,-1 0 0,2-1-1,-2 0 1,2 1 0,-2-1-1,2 0 1,-2-1 0,3 2 4,-3-2-39,-1 0 0,2 0 1,-1 0-1,-1 0 1,1 0-1,1 0 0,-2 0 1,1 0-1,0 0 0,-1 0 1,2-2-1,-1 2 1,-1 0-1,1-1 0,-1 1 1,2 0-1,-2-1 1,1 1-1,0-2 0,-1 2 1,0-1-1,2 1 1,-2-1-1,1 1 0,-1-2 39,9-8-2794</inkml:trace>
  <inkml:trace contextRef="#ctx0" brushRef="#br0" timeOffset="803.015">697 8 7680,'0'0'91,"0"-2"0,0 2 1,0 0-1,0 0 0,0-1 0,0 1 1,0 0-1,0 0 0,0 0 0,0-1 1,-1 1-1,1 0 0,0 0 0,0 0 1,0-2-1,0 2 0,-2 0 0,2 0 1,0 0-1,0 0 0,0 0 0,-1 0 1,1-1-1,0 1 0,0 0 0,0 0 1,-1 0-1,1 0 0,0 0 0,0 0 1,-2 0-1,2 0 0,0 0 0,0 0 1,-1 0-1,1 0 0,0 0 0,0 0 1,0 0-1,-1 0 0,1 0 0,0 0 1,0 1-1,-2-1 0,2 0-91,-4 18 945,3-17-1116,-3 38 304,1-1 1,2 34-134,0 4 650,-1-53-566,0 32 121,2-51-213,1 0 1,-1 0-1,0 0 1,1 1-1,1-1 1,-2 0-1,1 0 0,0 0 1,2 0-1,0 1 8,1-1-437,2-4-176</inkml:trace>
  <inkml:trace contextRef="#ctx0" brushRef="#br0" timeOffset="1208.126">841 9 5632,'0'0'128,"0"0"-1,-1 0 1,1 0 0,0 0 0,0 0 0,-2 0-1,2 1 1,0-1 0,0 0 0,0 0 0,-1 0-1,1 0 1,0 2 0,0-2 0,0 0 0,-1 0-1,1 1 1,0-1 0,0 0 0,0 0 0,0 1-1,0-1 1,0 0 0,0 2 0,-2-2-128,-2 21-100,4-17 402,-8 51 1609,4-1 0,3 12-1911,-2-1 439,-3 20-439,0-69 323,4-26-347,-2-25-93,4 30 127,0 1 0,0-2 1,0 2-1,0-1 0,1 0 1,-1 1-1,1-2 0,1 2 0,-1-1 1,2 1-11,-2 1-3,-1 2 0,1 0 0,1-2-1,-1 2 1,2-1 0,-2 1 0,0 0 0,1-2 0,-1 2 0,2-1 0,-2 2 0,2-1 0,-2 0-1,0-1 1,2 2 0,-2-1 0,2 0 0,0 1 0,-2 0 0,2-2 0,-2 2 0,2 0 0,-1 0 3,28-1-507,-16 4-42</inkml:trace>
  <inkml:trace contextRef="#ctx0" brushRef="#br0" timeOffset="1565.312">980 248 7168,'-8'-3'2720,"4"6"-2112,-2 3 32,4 0-64,-1 2-320,0 2 0,1 2 64,0 3 32,2 0-160,3-3-128,1-2 32,1-2-128,2-4 0,2-8-3008</inkml:trace>
  <inkml:trace contextRef="#ctx0" brushRef="#br0" timeOffset="1901.54">984 89 8320,'-15'-17'3168,"10"11"-2464,-1 4-224,5 4-160,1 1-352,0 2 0,1 2-128,2 1-32</inkml:trace>
  <inkml:trace contextRef="#ctx0" brushRef="#br0" timeOffset="1902.54">1101 222 2816,'0'0'163,"-1"0"0,1 0-1,-2 0 1,2 2 0,0-2 0,-1 0 0,1 1-1,0-1 1,-1 0 0,1 1 0,0-1 0,-2 0 0,2 2-1,0-2 1,0 1 0,-1-1 0,1 0 0,0 1-1,0-1 1,0 2 0,0-2 0,-1 1 0,1-1 0,0 1-1,0-1 1,0 2-163,-3 23 3512,2-16-2868,-11 86 1752,4-24-2408,-11 33 12,16-95-245,2-5-11</inkml:trace>
  <inkml:trace contextRef="#ctx0" brushRef="#br0" timeOffset="2262.938">1072 242 7808,'0'-1'145,"0"0"1,1-1 0,-1 1-1,0 0 1,1-2 0,-1 2 0,2-1-1,-2 1 1,1 0 0,-1-1-1,1 1 1,1 0 0,-2-1-1,1 2 1,0-1 0,1 0-1,-1-1 1,-1 1 0,3 0-146,-1-1 166,1 1 0,1 0 0,-1-1 0,1 1 0,-2 1 0,2-1 0,-1 1 0,4-2-166,-3 2 53,-2-1 0,2 1 1,-1 0-1,1 1 0,0-1 1,-1 0-1,1 2 0,-2-2 1,2 1-1,-1 0 0,1 1 1,-1-1-1,-1 0 0,2 1 1,-1 0-1,0 0 0,-1 0 1,1 0-1,0 0 0,-1 1 1,1 0-1,0-2 0,-2 2 1,2 1-1,-2-2 0,2 2-53,-2-1 37,0 0 0,1-2-1,-1 2 1,-1-1 0,1 1 0,-1 0-1,2-2 1,-2 2 0,0-1 0,0 1-1,0 0 1,0-1 0,0 1 0,0 0-1,-2-1 1,2 0 0,0 0 0,-1 1-1,1 0 1,-1-1 0,-1 0 0,1 0-1,0 1 1,-1-2 0,1 2-1,0-2 1,-1 2 0,1-2 0,-2 2-1,2-2 1,0 1 0,-2-1 0,2 2-1,-2-2 1,0 0 0,1 1-37,0-2-43,-2 4-199,-1-2 0,1 1 0,-1 0 0,-1-1 0,1 1 0,0-2 0,-1 2 0,0-2 242,-1-1-3098</inkml:trace>
  <inkml:trace contextRef="#ctx0" brushRef="#br0" timeOffset="2648.175">1316 12 2304,'-3'2'960,"2"1"-768,-2 4 256,2-2 32,-1 4 1504,1 6 736,0 5-1024,-1 4-448,0 0-608,-1 0-96,0 1-320,1 3-64,0 2 32,1-2-320,0-3-64,1-5 96,1-5 96</inkml:trace>
  <inkml:trace contextRef="#ctx0" brushRef="#br0" timeOffset="3019.854">1374 242 6656,'-2'-6'2044,"2"6"-1298,1 2-553,-1 0 0,1 0 0,1 1 0,-2 0 0,1-2 0,0 2 0,1-2 0,-1 2 0,0-2 0,3 3-193,-2-3 117,0 1 0,0-2 1,0 1-1,1 0 1,-2-1-1,2 0 0,0 2 1,-2-2-1,2 0 1,-1 0-1,1 0 0,-2 0 1,2 0-1,0 0 0,-1 0 1,0-2-1,0 2 1,2-1-118,0 0 43,2-1 0,-2 1 0,0-2 0,1 2 1,-1-2-1,0 1 0,0-1 0,3-1-43,-7 4-7,0 0 0,0 0-1,1 0 1,-1-1-1,0 1 1,0 0 0,0 0-1,0 0 1,1 0 0,-1 0-1,0-2 1,0 2-1,0 0 1,0 0 0,0 0-1,2-1 1,-2 1 0,0 0-1,0 0 1,0 0 0,0-1-1,0 1 1,0 0-1,0 0 1,0-2 0,0 2-1,0 0 1,0 0 0,0 0-1,0-1 1,0 1 0,0 0-1,0 0 1,0-1-1,0 1 1,0 0 0,0 0-1,0 0 1,0-2 0,-2 2-1,2 0 8,-13-5-439,-20 2 236,31 3 220,0 0-1,-1 2 0,0-2 1,1 1-1,0-1 0,0 1 1,-1-1-1,2 2 0,-2-1 1,0 0-1,2 1 0,-2-1 1,2 0-1,0 1 0,-2-1 1,2 2-1,-1-2 1,0 0-1,0 2 0,1-2 1,0 2-1,-1-2 0,1 2-16,1 0 41,0-2 0,-1 2-1,1-2 1,0 2 0,0-1 0,0 0-1,0 0 1,0 1 0,0-2-1,0 2 1,0-2 0,1 2 0,-1-2-1,1 2 1,-1 0 0,2-2-1,-1 0 1,-1 2 0,1-2 0,1 2-1,-1-2 1,0 1 0,1-1-1,-1 2 1,0-2 0,2 0-41,1 3-33,0-1-1,0 1 1,1-1 0,-1-1-1,2 1 1,-2-2 0,1 2-1,-1-2 1,1 2 0,1-2-1,-1 1 1,4-1 33,21 3-613</inkml:trace>
  <inkml:trace contextRef="#ctx0" brushRef="#br0" timeOffset="3736.408">1960 197 5632,'0'-1'141,"0"1"0,-2-2 0,2 2 0,-1-1 0,0 1 0,1-1 0,-2 1 0,2 0 0,-1-2 0,0 2 1,1 0-1,-2-1 0,1 1 0,1 0 0,-1 0 0,-1 0 0,2-1 0,-1 1 0,0 0 0,1 0 0,-2 0 0,1 0 0,0 0 0,1 0 0,-2 1 0,1-1 0,1 0 1,-1 0-1,-1 0 0,2 1 0,-2-1-141,-34 14-304,30-12 651,-3 1-340,-20 10 584,26-13-511,2 2 0,-1-1-1,1-1 1,0 1-1,-1 1 1,1-2-1,0 1 1,-1 0 0,2 1-1,-1-1 1,0 0-1,-1 1 1,2-1-1,-1 0 1,0 1 0,1-1-80,0 0 29,0 1 0,0-2 0,0 1 1,0-1-1,0 1 0,0 1 0,0-2 1,0 1-1,1 0 0,-1-1 0,0 2 0,0-2 1,1 1-1,-1-1 0,2 1 0,-2-1 1,0 2-1,1-2 0,-1 1 0,1 0-29,18 14 367,-12-8-396,-5-5 12,6 4-41,-1 0 0,0 2 0,-1-1 0,0 1 1,0-1-1,0 2 58,-5-8 8,0 1 0,-1-1 0,2 0 0,-2 1 0,1 0 0,-1 0 0,0-1 0,1 0 0,-1 1 0,0-1 0,0 0 0,0 2 0,0-2 0,0 1 0,0-1 0,0 0 0,0 1 1,-1-1-1,1 2 0,0-2 0,-1 0 0,1 1 0,0-1 0,-2 0 0,2 1 0,-1-1 0,0 0 0,1 1 0,-2-1 0,1 0 0,0 1 0,-1-2 0,2 1 0,-1 0 0,0-1 0,-1 2 0,1-1 1,0-1-1,-1 1 0,0 1-8,-4 0 35,1 1 1,1-2 0,-1 2 0,-1-2 0,1 1 0,0-1 0,-2 0 0,2 1 0,-1-2-1,1 1 1,-3-1-36,7 0-25,1 0 0,0 0-1,0 0 1,0 0 0,0 0 0,0 0-1,0 0 1,0 0 0,0 0-1,-2 0 1,2 0 0,0 0-1,0 0 1,0 0 0,0 0-1,0 0 1,0 0 0,0 0 0,0 0-1,0 0 1,-1 0 0,1 0-1,0 0 1,0-1 0,0 1-1,0 0 1,0 0 0,0 0 0,0 0-1,0 0 1,0 0 0,0 0-1,0 0 1,0 0 0,0 0-1,0-2 1,-1 2 0,1 0-1,0 0 1,0 0 0,0 0 0,0 0-1,0 0 1,0 0 0,0 0-1,0-1 1,0 1 25,2-3-1317</inkml:trace>
  <inkml:trace contextRef="#ctx0" brushRef="#br0" timeOffset="4785.302">2153 253 5120,'-13'1'3174,"-1"2"-2587,0-2-1,-1 3 0,-5 2-586,11-2 308,-1 1-1,1-1 1,1 1-1,0 1 1,-3 2-308,9-6 44,-2 1 0,1 0 0,0-1 0,1 1 0,-1 0 0,0 1 0,1-2 0,0 2 0,0-1 0,0 1 0,0 0 1,0 0-1,1-1 0,0 2-44,1-4 21,-2 1 0,2-1 0,0-1 0,0 1 0,0 1 0,0-1 0,0 0 1,0-1-1,0 2 0,0-1 0,0 0 0,0-1 0,2 2 0,-2-1 0,0 0 0,0-1 1,1 2-1,-1-1 0,0-1 0,1 1 0,-1 1 0,2-2 0,-2 1 0,1-1 0,-1 1-21,1 1 19,1-2 0,-1 1 0,2-1 0,-2 1-1,0-1 1,1 0 0,-1 2 0,0-2 0,1 0-1,0 0 1,0 0 0,-1 1 0,0-1 0,2-1-19,5 1 23,-1-2 1,-1 1 0,1 0 0,0-1-1,-1 0 1,6-2-24,0-3-90,-1-1-1,0 1 1,-2-1 0,2-1 90,9-7-594,-15 12 147,-2 5-119,-3 3 688,0 0 0,0 0 1,0 0-1,0 0 0,1-1 0,0 1 1,-1 0-1,2 0 0,-1-1 0,0 1 1,2-2-1,-2 2 0,1-1 0,0 1 1,0-1-1,0-1 0,2 4-122,-2-5 13,-1 0 0,0 1-1,1-1 1,-1 0 0,0-1 0,1 2-1,0-1 1,0-1 0,-1 1 0,0 1-1,1-2 1,0 1 0,0-1-1,-1 0 1,2 0 0,-2 1 0,0-1-1,2 0 1,-2 0 0,1 0 0,-1 0-1,2 0 1,-2-1 0,0 1-1,2 0 1,-2-1 0,1 1 0,0 0-1,0-2 1,-1 1 0,0 1 0,1-1-1,-1-1 1,0 2 0,1-1 0,-1 0-1,2-2-12,10-10-185,-1-1-1,0 0 0,-1-1 1,-1-1-1,5-8 186,-18 29 89,2 1 0,0-1-1,1 0 1,-2 1-1,2 0 1,-1 0 0,1-1-1,1 0 1,-1 2-1,2-2 1,-2 1 0,1-1-1,2 2-88,-3-5 15,0 0-1,1-1 1,-1 0-1,1 1 1,-1-1 0,2 0-1,-2 1 1,1-1-1,-1 0 1,1 1-1,1-1 1,-1-1-1,-1 1 1,1 1-1,1-1 1,-1 0 0,0-1-1,1 2 1,0-1-15,0-1 11,-1 0 1,0 0-1,1 1 1,-1-1 0,0 0-1,1 0 1,-2 0-1,1-1 1,0 1-1,1 0 1,-1 0 0,0 0-1,1-1 1,-1 1-1,0 0 1,1-2-1,-2 2 1,2-1-12,4-3-1,-1 0-1,0-1 1,-1 1-1,2-2 1,-2 2-1,0-1 1,4-6 1,1-3-357,-8 10 265,2-2 0,0 2 0,-1 0 0,1 0 0,0 2 0,1-2 1,-2 0-1,2 1 0,2-2 92,-6 5-5,1 0 0,-1 0 0,0 0 0,1 1 0,-1-1 0,0 0 0,2 0 0,-2 0 0,0 0 0,1 0 0,-1 0 0,0 0 0,1 1 0,-1-1 0,0 0 0,0 0 0,2 0 1,-2 2-1,0-2 0,0 0 0,1 1 0,-1-1 0,0 0 0,0 0 0,0 1 0,1-1 0,-1 0 0,0 2 0,0-2 0,0 0 0,0 1 0,0-1 0,0 0 0,0 1 0,0-1 0,0 0 0,0 2 0,0-2 0,0 0 0,0 1 5,4 24-170,-4-22 171,0 4 84,3 23 668,-3-28-723,0-1-1,1-1 1,-1 1 0,0 1 0,0-2-1,0 1 1,0 0 0,2-1 0,-2 2-1,0-1 1,0-1 0,1 1 0,-1 1-1,1-2 1,-1 1 0,2-1 0,-2 1-1,1-1 1,-1 2 0,1-2 0,-1 1-1,2-1 1,-2 0 0,1 1-30,0-1 11,1 0 0,-1-1 0,0 1 1,-1 0-1,2 0 0,-1-1 0,0 1 0,1 0 1,-1-2-1,-1 2 0,1-1 0,1 1 0,-1-1 1,-1-1-1,1 2 0,-1-1 0,2 1 0,-1-3-11,18-19-19,-14 16-51,10-14-217,-11 12 178,1 2-1,2-1 0,-2 0 1,3-2 109,-8 9-2,0 0 0,1 0 0,-1 0 0,0 0 1,0 0-1,0 0 0,0 0 0,2 0 0,-2 0 1,0 0-1,0 0 0,0 0 0,0 0 0,1 0 1,-1 0-1,0 1 0,0-1 0,0 0 0,0 0 1,1 0-1,-1 0 0,0 0 0,0 0 0,0 0 1,0 0-1,0 2 0,0-2 0,2 0 0,-2 0 1,0 0-1,0 0 0,0 0 0,0 1 0,0-1 1,0 0-1,0 0 0,0 0 0,0 0 0,0 1 1,0-1-1,0 0 0,0 0 0,0 0 0,0 0 1,0 2-1,0-2 0,0 0 0,0 0 0,0 0 0,0 0 1,0 1-1,0-1 2,1 19 25,-1-15-52,8 58-379,-8-54-1988</inkml:trace>
  <inkml:trace contextRef="#ctx0" brushRef="#br0" timeOffset="5170.022">2665 304 6784,'-1'6'2528,"1"5"-1952,0 8-160,0-9-160,-2 1-384,0 4 32,-1 1 160,0 6 192,-1 5-128,0 0 160,2-2 32,-1 0-384,2-3-96,-1-2 192,4 0 192</inkml:trace>
  <inkml:trace contextRef="#ctx0" brushRef="#br0" timeOffset="5546.671">2676 257 5760,'1'-1'271,"0"-1"-1,1 1 1,-1 1 0,2-1-1,-2-1 1,0 2 0,2-1-1,-2 1 1,1-1 0,0 1-1,0 0 1,0 0 0,0-2-1,-1 2 1,2 0 0,-2 0 0,2 2-1,-2-2 1,2 0 0,-2 0-1,0 1 1,2-1-271,0 1 122,1 1 0,-2-1 0,1 0 0,0 2 0,1-2 0,-2 1 0,1 0 0,-2 1 0,2-2 0,0 2 1,-1 0-1,2 2-122,-2-4-10,0 2 1,0 0 0,-1-1 0,0 0 0,1 0-1,-1 1 1,0 0 0,1-1 0,-1 1-1,-1 0 1,1-1 0,-1 2 0,2-1 0,-2 0-1,0-1 1,0 1 0,0 0 0,0-1 0,0 2-1,-2-1 1,2 0 0,-1-1 0,1 1 0,-1 0-1,-1-1 1,2 1 0,-1 0 0,0-1 0,-2 1-1,2 0 1,-1-2 0,1 2 9,-6 2 110,2-1-1,-2 0 1,2 0 0,-2 0-1,1-1 1,-5 2-110,-1 2 14,-1-2-67</inkml:trace>
  <inkml:trace contextRef="#ctx0" brushRef="#br0" timeOffset="5915.313">2950 26 3456,'-10'47'7412,"-6"8"-4887,2-15-2799,4 1-1,0 0 1,0 31 274,10-53-85,2-3-16</inkml:trace>
  <inkml:trace contextRef="#ctx0" brushRef="#br0" timeOffset="6303.134">2937 285 6784,'-9'-4'2607,"6"9"-1419,3-5-1159,0 2 0,0-1 0,1-1-1,-1 1 1,0-1 0,0 2 0,0-1-1,2-1 1,-2 1 0,0-1-1,1 2 1,-1-2 0,1 1 0,-1-1-1,0 1 1,2-1 0,-2 2 0,1-2-1,-1 1 1,1-1 0,1 0 0,-2 1-1,1-1 1,0 0-29,2 2 148,1-1 0,0-1 0,1 0 0,-1 1 0,0-1 0,0 0 0,0 0 0,0-1 0,0 1 0,0-1 0,0 1 0,0-2 0,2 0-148,-5 2 6,0 0 0,1-2-1,-1 2 1,0 0 0,1-1 0,-1 1 0,0-1-1,1 1 1,-1-2 0,0 1 0,1 1-1,-2-1 1,1-1 0,0 1 0,1 1 0,-2-1-1,1-1 1,0 1 0,-1 0 0,2-1-1,-2 1 1,0 0 0,1-1 0,-1 1-1,0 0 1,1-1 0,-1 1 0,0 0 0,0-1-1,0 1 1,0 0 0,0-1 0,0 0-1,0 0 1,0 1 0,0 0 0,-1-1-1,1 1 1,0 0-6,-1-1 11,1 2-1,0-1 1,0 0 0,-2 1-1,2-2 1,0 2 0,-1-1-1,1 1 1,-1-1-1,1 1 1,0-2 0,-2 2-1,2-1 1,-1 1 0,0-1-1,1 1 1,-2 0-1,2-2 1,-1 2 0,0 0-1,1-1 1,-2 1 0,2 0-1,-1 0 1,0 0-11,-1 0-3,0 0 0,0 0 0,1 0 0,-2 0 0,2 0 0,0 0 0,-2 1 0,2-1 1,-1 2-1,0-2 0,0 1 0,0 0 3,-2 1-19,1 0 1,-1 1-1,1 0 1,-1-1-1,2 1 1,-1 0-1,0-1 1,1 1-1,-1 1 0,0-1 1,1 2 18,0-2 6,1-1 0,0 1-1,1 1 1,-2-1 0,2-1 0,0 2 0,-1-1 0,1 0-1,0-1 1,0 2 0,1-1 0,-1 0 0,0 1 0,2-2-1,-1 1 1,-1 0 0,1 1 0,1-2 0,-1 1 0,0 0-1,2 1-5,0-2-21,-2 2 0,2 0-1,-1-1 1,1 0 0,0 1 0,1-2-1,-2 1 1,2 0 0,-1-1-1,1 1 1,-1-2 0,1 2-1,0-2 1,0 1 0,2 0 21,9 2-640</inkml:trace>
  <inkml:trace contextRef="#ctx0" brushRef="#br0" timeOffset="6667.689">3208 233 640,'0'0'173,"0"0"-1,0 0 1,0-1-1,0 1 1,0 0 0,0 0-1,0 0 1,0-2-1,0 2 1,0 0-1,0 0 1,0-1 0,0 1-1,0 0 1,0 0-1,-2 0 1,2-1 0,0 1-1,0 0 1,0 0-1,0 0 1,0 0 0,0-2-1,-1 2 1,1 0-1,0 0 1,0 0-1,0 0 1,0 0 0,-1-1-1,1 1 1,0 0-1,0 0 1,0 0 0,-2 0-1,2 0 1,0 0-1,0 0 1,-1 0 0,1 0-1,0 0 1,0 0-1,0 0 1,-1 0-173,-19 4 2731,-20 16-1291,38-19-1337,0 1-1,0-1 1,0 2 0,0-2 0,0 0-1,0 2 1,1-2 0,-2 2 0,2-2-1,0 2 1,-1 0 0,1-1 0,0 0-1,-1 0 1,2 1 0,-1 0 0,1-1-1,-1 4-101,1-5 24,0 2 1,0-1 0,0 1 0,1-2 0,-1 2 0,1 0 0,-1-1 0,2 0 0,-1 0 0,-1 1 0,1-2 0,1 2-1,-1-2 1,0 2 0,1-2 0,0 1 0,0 0 0,-1 0 0,0-1 0,3 2-26,26 18 97,-25-17-121,2 0 0,-2 1-1,2-1 1,-2 2 0,0-1 0,3 4 24,-8-9 2,2 2-1,-2-2 1,0 0-1,0 1 1,0-1 0,0 0-1,0 1 1,0-1-1,0 2 1,0-2 0,0 0-1,0 1 1,0-1 0,0 0-1,0 1 1,0-1-1,0 0 1,-2 2 0,2-2-1,0 0 1,0 1 0,0-1-1,-1 0 1,1 1-1,0-1 1,0 0 0,-1 0-1,1 2 1,0-2-1,0 0 1,-2 0 0,2 1-1,0-1 1,-1 0 0,1 0-1,0 0 1,-1 0-1,1 1 1,0-1 0,-2 0-1,2 0 1,0 0 0,-1 0-1,1 0 1,-1 0-2,-29 8-12,25-6-76,-83 23-189,68-18 96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0:41.68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75 5 8064,'0'0'104,"0"0"1,0 0 0,0 0-1,0-1 1,0 1-1,0 0 1,0 0 0,0 0-1,0 0 1,0-1-1,0 1 1,0 0 0,0 0-1,0 0 1,1-1-1,-1 1 1,0 0 0,0 0-1,0 0 1,0 0-1,0 0 1,1 0 0,-1-1-1,0 1 1,0 0-1,0 0 1,0 0 0,1 0-1,-1 0 1,0 0-1,0 0 1,0 0 0,1 0-1,-1 0 1,0 0-1,0 0 1,0 0 0,1 0-1,-1 0 1,0 0-105,13 3 1451,15 10-1632,-25-11 380,13 7-191,-1 0-1,-1 1 1,0 1 0,0 1 0,6 6-8,12 15 190,14 20-190,-44-51 19,5 5 50,-1 1-1,-1-1 1,0 1 0,0 0-1,0 0 1,2 6-69,-6-12 11,-1 0 1,1 0 0,-1 0-1,1 0 1,-1 1-1,0-1 1,0 0 0,0 0-1,0 0 1,0 0-1,0 1 1,-1-1 0,1 0-1,-1 0 1,1 0-1,-1 0 1,0 0 0,0 0-1,0 0 1,0 0-1,0 0 1,0 0 0,0-1-1,-1 1 1,1 0-1,-1-1 1,1 1 0,-1-1-1,0 0 1,-1 1-12,-4 4 81,-1-1 0,0-1 0,-1 1 0,1-1 0,-1-1 0,1 1 0,-1-2 0,0 1 0,0-1 0,-1-1 0,-7 1-81,-16 1-313,-1-3-1,-22-2 314,18 0-600,4-2-2067,24 1 353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0:42.48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5 7936,'0'-3'2976,"0"3"-2304,0-2-64,2 2-96,2 2-384,2-1 0,2 3-128,4 1-32,5-1 32,6-2-288,3-4-64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0:42.97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38 1 7552,'-2'9'2880,"-1"2"-2240,3 7-96,0-7-160,0 4-448,-1 1-96,-1 6-256,-1 7-160,0 3 320,-2 1-864,4-2-352,-5-2 608,3-1 320,-1-9 416,0-4 160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0:43.34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12 8832,'1'-1'179,"-1"0"0,0 1 0,1-1 0,-1 0 0,1 0 0,-1 1 1,1-1-1,-1 1 0,1-1 0,0 0 0,-1 1 0,1 0 0,0-1 0,0 1 0,-1-1 1,1 1-1,0 0 0,0-1 0,-1 1 0,1 0 0,0 0 0,0 0 0,0-1 1,0 1-1,-1 0 0,1 0 0,0 0-179,2 1 141,1-1-1,-1 0 1,1 1 0,-1 0-1,0 0 1,1 0 0,2 1-141,2 2-228,0 0 0,0 0 1,0 1-1,0 0 0,3 3 228,-8-5 38,0 0-1,0-1 0,-1 1 0,1 0 1,-1 0-1,0 0 0,1 1 0,-1-1 1,-1 0-1,2 2-37,-3-4 32,0 1 1,1-1 0,-1 1-1,0-1 1,0 0-1,0 1 1,0-1-1,0 1 1,0-1 0,0 0-1,0 1 1,0-1-1,-1 1 1,1-1-1,-1 0 1,1 1 0,-1-1-1,1 0 1,-1 0-1,0 1 1,0-1 0,1 0-1,-1 0 1,0 0-1,0 0 1,0 0-1,0 0 1,0 0 0,-1 0-33,-5 5-44,-1-1 1,1 1 0,-1-1 0,0-1 0,0 1 0,0-2-1,-1 1 1,0-1 0,1 0 0,-1-1 0,-3 1 43,11-3-117,1 0-1,-1 0 1,1 0 0,0 0-1,-1 0 1,1 0 0,-1 0-1,1 0 1,-1 0 0,1 0-1,-1 0 1,1 0 0,-1 0-1,1 0 1,0 0 0,-1-1-1,1 1 1,-1 0 0,1 0-1,0-1 1,-1 1 0,1 0-1,0 0 1,-1-1 0,1 1-1,0 0 1,-1-1 0,1 1 117,-1-7-3200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0:43.71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26 7552,'4'19'3976,"10"8"-2996,-9-16 1792,-4-17-2706,1 1 0,-1 0 1,1 0-1,1 0 1,-1 0-1,1 0 1,0 0-1,0 0 1,1 0-67,-1 1-427,0 1 0,0-1 0,0 1 0,1 0 1,-1 0-1,4-2 427,1-1-2309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0:44.09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105 235 8064,'-2'2'2976,"0"1"-2304,0 3-192,2-2-192,0 1-64,0 1 192,0 1-160,0-1-64,2-1-96,-2-1-224,2-1 0,-2-3 64,0 0 32,2-3-192,-2-5 0,-2-5-3136</inkml:trace>
  <inkml:trace contextRef="#ctx0" brushRef="#br0" timeOffset="1">6 6 7296,'-3'-4'2816,"3"3"-2208,-3 1 480,3 0 96,0 0-608,0 0-160,3 4-416,0 1-160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0:44.45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 8320,'3'20'5837,"-1"-14"-5922,0 0 0,0 0 0,0 0 0,1 0 0,0 0 0,0 0 0,2 2 85,-5-8 26,1 0 0,0 1 0,-1-1 0,1 0-1,-1 0 1,1 0 0,0 0 0,-1 1 0,1-1-1,0 0 1,-1 0 0,1 0 0,-1 0 0,1 0 0,0 0-1,-1 0 1,1-1 0,0 1 0,-1 0 0,1 0 0,-1 0-1,1-1 1,0 1 0,-1 0 0,1-1 0,-1 1-1,1 0 1,-1-1 0,1 1 0,-1-1 0,1 1 0,-1-1-1,1 0-25,21-20-195,-17 16-46,-1 1-62,0 0 0,0 0 0,0 1 1,1 0-1,-1 0 0,1 0 0,0 0 0,0 1 0,0-1 303,-3 3 77,-1 0 0,1-1 1,-1 1-1,1 0 0,0 0 0,-1 0 0,1 0 1,0 0-1,-1 0 0,1 0 0,-1 1 0,1-1 1,-1 0-1,1 1 0,-1 0 0,1-1 0,-1 1 0,1 0 1,-1 0-1,0-1 0,1 1 0,-1 0 0,0 0 1,0 1-1,1-1 0,-1 0 0,0 0 0,0 1 1,-1-1-1,1 0 0,0 1 0,0-1-77,5 10 511,12 17 48,-17-27-621,0 0 0,0 0 0,0 0 1,0 0-1,0 0 0,0 0 0,1 0 0,-1 0 1,0-1-1,0 1 0,1 0 0,-1-1 0,1 1 1,-1-1-1,0 1 0,1-1 0,-1 0 1,2 1 61,5-2-784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0:44.86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 1 8960,'-2'3'429,"1"0"0,0 0 1,-1 0-1,1 0 0,0 1 0,1-1 1,-1 0-1,1 0 0,-1 1 0,1-1 1,0 0-1,0 0 0,1 1-429,5 49 141,-3-31 10,27 245-231,-29-267 81,-1 1 0,0-1 1,0 1-1,0-1 0,0 1 1,0-1-1,0 1 1,0-1-1,0 1 0,0-1 1,0 1-1,0-1 1,0 1-1,0-1 0,0 1 1,0-1-1,0 1 1,-1-1-1,1 1 0,0-1 1,0 1-1,-1-1 0,1 1 1,0-1-2,-7-7-223,-7-20 82,13 23 197,1-1 0,-1 1 0,0-1 0,1 0 0,0 1-1,0-1 1,1 0 0,-1 1 0,2-4-56,-2 7 9,0 0-1,0 0 1,0 1-1,1-1 1,-1 0-1,0 0 1,1 0-1,-1 0 0,1 0 1,-1 0-1,1 1 1,-1-1-1,1 0 1,-1 0-1,1 1 1,0-1-1,-1 0 1,1 1-1,0-1 1,0 0-1,0 1 1,0 0-1,-1-1 0,1 1 1,0-1-1,0 1 1,0 0-1,0 0 1,0-1-1,0 1 1,0 0-1,0 0 1,0 0-1,0 0 1,0 0-1,0 0 1,0 0-1,0 1 0,0-1 1,-1 0-1,1 0 1,0 1-1,0-1 1,0 0-1,0 1 1,0-1-1,0 1-8,9 5-59,-5-4-195,-1 0 0,0 0-1,1 0 1,0 0 0,-1-1 0,4 1 254,7-1-906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0:45.21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117 237 8960,'-5'6'3328,"4"-3"-2592,-1 6 224,4-5-96,-2 3-480,0 1-128,1-1-256,-1-2-64,0 1 32,-1-3-416,-1 1-192,-1-4 192,2-2 160,-1-3-32,-1-4 0,0-8-1184,-4-6-448</inkml:trace>
  <inkml:trace contextRef="#ctx0" brushRef="#br0" timeOffset="1">4 5 7424,'-3'-2'2816,"3"0"-2208,0 2 256,0 0 96,3 4-448,3-1-448,3 3-288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0:45.66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34 9728,'4'5'5426,"15"25"-6394,-17-19 816,-1-7 229,-1 0 0,1-1 0,0 1-1,0-1 1,1 1 0,-1-1-1,1 1 1,0-1 0,1 3-77,-2-6 9,-1 0-1,1 0 1,-1 0 0,1 0-1,-1 0 1,1 1 0,-1-1-1,1 0 1,-1 0 0,1 0-1,-1 0 1,1-1 0,-1 1-1,1 0 1,-1 0 0,1 0-1,-1 0 1,1 0 0,-1-1-1,0 1 1,1 0 0,-1 0-1,1-1 1,-1 1 0,0 0-1,1-1 1,-1 1-1,1-1 1,-1 1 0,0 0-1,0-1 1,1 1 0,-1-1-1,0 1 1,0-1 0,1 1-1,-1 0 1,0-1-9,10-19-932,-2-3-57,-7 18 916,1 0 1,-1-1 0,1 1-1,0 0 1,0 0-1,0 1 1,1-1 0,0 0-1,0 1 1,0 0-1,0-1 1,1 1 0,0 0 72,-3 4 44,0-1 0,0 1 1,0 0-1,0 0 1,0 0-1,0 0 1,0 0-1,0 1 0,-1-1 1,1 0-1,0 0 1,0 1-1,0-1 1,0 0-1,0 1 0,-1-1 1,1 1-1,0-1 1,0 1-1,-1-1 1,1 1-1,0-1 0,-1 1 1,1 0-1,0 0 1,-1-1-1,1 1 0,-1 0 1,1 0-1,-1-1 1,0 1-45,18 28 847,-17-28-757,2 6-165,0-1-1,1-1 0,0 1 1,0 0-1,1-1 0,-1 0 1,1 0-1,0 0 0,1-1 1,-1 1-1,1-1 0,0-1 1,0 1-1,0-1 0,0 0 1,4 1 75,4 0-784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6:33.40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52 337 4736,'3'2'408,"-2"-2"0,2 1 0,-1 0 1,1-1-1,0 2 0,-1-2 0,1 0 0,0 1 1,-1-1-1,1 0 0,0 0 0,-1 0 0,1-1 1,1 1-409,1-2 250,-1 1 0,2 0 0,-1-2 0,-1 2 0,1-2 0,-1 0 0,3-1-250,2-1 31,1-2 1,-2 1-1,0-2 1,0 1-1,-2-1 1,2 0-1,-1-1-31,-6 7 12,1 0 0,-1 0 1,0 0-1,1 0 0,-2 0 0,1 0 1,0 0-1,-1 0 0,2 0 0,-2-1 1,1 2-1,-1-3-12,0 2 6,0 2 0,0-1 0,0 1 0,0 0 1,0-1-1,0 1 0,0 0 0,-1-2 0,1 2 0,0-1 1,0 1-1,0 0 0,-2-1 0,2 1 0,0 0 0,0 0 1,0-2-1,-1 2 0,1 0 0,0 0 0,-1-1 0,1 1-6,-2-1 0,1 1 1,0 0-1,-1-2 0,1 2 0,0 0 0,-1 0 0,1 0 0,0 0 0,-1-1 0,1 1 0,0 1 0,-2-1 0,-6 2 15,1-1 1,0 0 0,-2 2 0,2 0 0,0 1-1,0-2 1,0 2 0,0 0 0,0 2 0,2-2 0,-1 1-16,-2 2-48,-1-1 1,2 1 0,0 1 0,0 0 0,2 0 0,-1 0 0,0 1 0,-3 6 47,8-14 7,2 1 1,-1-1-1,1 0 0,-1-1 1,1 2-1,0-1 0,-2 0 1,2 1-1,0-1 0,0 0 1,0 1-1,-1-1 0,1 0 1,0 1-1,0-1 0,0 0 1,1 1-1,-1-1 1,0 0-1,0 1 0,0-1 1,2 0-1,-2-1 0,0 2 1,1-1-1,-1 0 0,1 1 1,-1-1-1,2-1 0,-2 1 1,1 1-1,0-1 0,1-1 1,-2 1-1,1 1 0,0-2 1,1 1-1,-2-1 0,1 1 1,0-1-1,1 2 0,-1-2 1,0 0-8,9 4 41,-2-2 1,1 1-1,-1 0 1,1-2-1,7 0-41,-9 1 58,17 0-282,1 0 0,-1-1 0,15-2 224,-12-1-2010</inkml:trace>
  <inkml:trace contextRef="#ctx0" brushRef="#br0" timeOffset="410.644">313 240 6784,'10'3'2624,"-1"2"-2048,4 7 64,-6-5-128,2 5-224,2 2 64,0 2-128,-1 0 32,1 0-160,0-2 0,-1-2 96,1-2-96,0 0 0,-2-4-96,-1 1-32,-1-4-128,-2 1-32</inkml:trace>
  <inkml:trace contextRef="#ctx0" brushRef="#br0" timeOffset="816.834">473 233 5504,'0'-13'2112,"-1"13"-1664,-3 0 320,0 3 64,1 1-480,-3 2-192,-4 4 32,-2 3 0,-1 3-64,-3 3 128,-1-2 128,-1 0 224,4-2 96,2-2-448,4-2-128,2-2-256,5-2 0</inkml:trace>
  <inkml:trace contextRef="#ctx0" brushRef="#br0" timeOffset="1180.566">583 252 7296,'-3'15'4169,"-17"45"-3698,-89 230-77,107-283-916</inkml:trace>
  <inkml:trace contextRef="#ctx0" brushRef="#br0" timeOffset="1181.566">525 313 8064,'6'-40'2592,"-6"40"-2548,0-1 0,0 0 0,1-1 0,-1 1 1,0 1-1,0-1 0,0-1 0,1 1 0,-1 1 1,0-1-1,2-1 0,-2 1 0,0 1 0,1-1 1,-1-1-1,1 2 0,-1-1 0,2 0 0,-1 1 1,-1-2-1,1 2 0,-1-1 0,2 1 0,-1 0 1,0-1-1,-1 1 0,2-2 0,-1 2 0,0 0 1,-1 0-1,2 0 0,-1-1 0,0 1 0,1 0 1,-2 0-1,1 0 0,0 0 0,1 0 0,-1 0 1,-1 0-1,1 1 0,1-1 0,-1 0 0,0 0 1,-1 2-1,2-2 0,-1 0 0,0 1 0,-1-1 1,2 1-1,-1-1 0,-1 2 0,1-2-44,6 5-71,0-1-1,-1 1 1,0 1 0,-1-1 0,2 0-1,-2 2 72,-2-3 101,1 0-1,-2 0 0,1 1 1,-2-1-1,2 2 1,0-2-1,-2 1 0,0 0 1,1-1-1,-1 2 0,0-1 1,1 0-1,-2 1 0,0-1 1,0 3-101,0-7 3,0 2 0,0 0 0,-2-2 1,2 2-1,0-2 0,-1 2 0,1-2 0,-1 2 1,-1-2-1,2 2 0,-1-2 0,0 0 0,-1 2 0,1-2 1,0 1-1,-1-1 0,1 0 0,-2 1 0,2-1 1,0 0-1,-1 1 0,0-1 0,0 0 0,1 1 0,-2-2 1,2 1-1,-2-1 0,2 1 0,-2-1 0,1 2 1,0-2-1,0 0 0,0 0 0,0 0 0,0 0 1,0 0-1,-1 0 0,-1 0-3,-11-3 869,13-1 449</inkml:trace>
  <inkml:trace contextRef="#ctx0" brushRef="#br0" timeOffset="1920.438">817 264 7168,'-1'1'3842,"-15"22"-3583,-4-7 166,13-11-355,1 1-1,-1-1 1,2 0-1,-1 1 0,0 0 1,0 1-1,2 0 1,-1-1-1,1 1 1,0 0-1,-3 7-69,6-14 24,1 2 0,0-1 0,0-1 0,0 1-1,0-1 1,0 2 0,0-1 0,0-1 0,0 1-1,0 1 1,0-2 0,0 1 0,0-1 0,0 1-1,0 1 1,1-2 0,-1 1 0,0-1 0,0 1-1,2 1 1,-2-2 0,0 1 0,1-1 0,-1 1-1,1-1 1,-1 2-24,2-1 27,0-1 1,0 1-1,-1 1 0,0-2 0,2 1 0,-2-1 0,1 1 1,0-1-1,0 2 0,-1-2 0,2 0 0,-1 0-27,2 0 8,0 1-1,2-1 0,-2 0 1,0-1-1,1 1 0,-1-2 1,0 2-1,1-1 1,-1 0-1,2-2-7,-4 2-14,1-1-1,0 1 1,-1 0 0,1-2-1,0 2 1,-1-2 0,0 0 0,0 1-1,0 0 1,0 0 0,0-1-1,0 0 1,0 1 0,-1-1-1,0-1 1,1 1 0,-1 1-1,0-1 1,-1-1 0,2 1 0,-2 1-1,1-5 15,-1 12 90,0 1-1,0-1 0,0 0 1,1-1-1,-1 2 1,2-1-1,-1 0 0,2 3-89,-2-6 45,-1-1 0,1 0 0,1 1 0,-2-2 0,1 1 0,0 0 0,1 1 0,-2-1 0,1 0 0,0-1-1,1 2 1,-1-1 0,0-1 0,1 1 0,-1-1 0,0 2 0,1-2 0,-1 0 0,0 1 0,1-1 0,0 0-1,0 0 1,-1 1 0,0-1 0,1 0 0,-1 0 0,0 0 0,1-1 0,0 1 0,0 0 0,-1 0 0,0-1 0,1 1-45,3-2-10,0 1 1,1-2-1,-2 2 1,1-2-1,-1 1 1,0-1 0,1 0-1,-1 1 1,0-2-1,0 1 1,0-2 9,6-3-322,-2-2 0,0 1 0,-2 0 0,4-3 322,-10 18 176,0 0 0,0 0 0,1 1 0,0 0 0,1-1 0,0 1 0,1 1-176,-3-7 5,0-1 0,0 2 1,0-1-1,1 0 0,-1-1 1,0 2-1,0-1 1,2 0-1,-2-1 0,1 2 1,-1-1-1,1-1 0,-1 1 1,2-1-1,-2 2 1,1-2-1,-1 1 0,1-1 1,1 1-1,-2-1 0,1 2 1,0-2-1,-1 0 1,2 1-1,-1-1 0,-1 0 1,1 0-1,1 0 0,-1 1 1,-1-1-1,1 0 1,1 0-1,-1 0 0,0 0 1,-1 0-1,2 0 0,-1-1 1,0 1-1,-1 0 0,2 0 1,-1 0-1,0-1 1,-1 1-1,2 0 0,-1-2 1,-1 2-1,1-1 0,1 1 1,-2-1-1,1 1-5,7-7-209,0 2 0,0-2 0,-1-1 0,1 1 0,-2-2 209,4 0-173,-10 9 165,1-2-1,-1 2 1,0 0-1,0 0 1,1 0-1,-1 0 1,0-1-1,2 1 1,-2 0-1,0 0 1,1 0-1,-1 0 1,0 0-1,1 0 1,-1 0-1,0 0 1,2 0-1,-2 0 1,0 0-1,1 0 1,-1 0-1,0 0 1,1 0-1,-1 0 1,0 0-1,2 0 1,-2 0-1,0 1 1,1-1-1,-1 0 1,0 0-1,0 0 1,1 2 0,-1-2-1,0 0 1,2 1 8,14 16 429,-6-3-286,-4-9-73,-1-1 0,0 0 1,1 0-1,0-1 0,0 1 0,3 0-70,3 0 1158</inkml:trace>
  <inkml:trace contextRef="#ctx0" brushRef="#br0" timeOffset="2287.64">1272 263 6144,'0'0'115,"0"-2"0,0 2 1,0-1-1,0 1 0,-1-1 1,1 1-1,0-2 0,0 2 0,-2-1 1,2 1-1,0-1 0,-1 1 1,1-2-1,0 2 0,-1-1 0,1 1 1,-2 0-1,2-1 0,-1 1 0,1 0 1,-1-2-1,1 2 0,-2 0 1,2 0-1,-1-1 0,1 1 0,-1 0 1,1 0-1,-2 0 0,2 0 1,-1 0-1,0 0 0,1 0 0,-2 0-115,0 0 85,-1 1-1,0 1 0,1-2 1,-1 1-1,2 0 0,-2 1 0,0-1 1,1 0-1,0 2 0,-2 0-84,3-3 60,0 1 0,-2 0-1,2 1 1,-1 0 0,1 0 0,0-1-1,-1 0 1,1 1 0,0 0-1,-1 0 1,1 0 0,0 0 0,1-1-1,-2 2 1,2-1 0,-1 0-1,1 0 1,-1 0 0,1 0 0,0 0-1,0 0 1,0 1 0,0-2-1,0 2 1,0 0 0,0-2 0,1 2-1,-1-2 1,0 2 0,1-1-60,3 8 162,0-2 1,0 0 0,2 0 0,-1 0-1,0 0 1,6 2-163,8 17 59,-18-27-41,-1 1 1,1 1-1,-1-2 1,2 1-1,-2 0 1,0 1-1,1-2 1,-1 1-1,0 0 1,0 1-1,1-2 1,-1 1-1,0 0 1,0 1-1,0-1 1,0-1 0,0 1-1,0 1 1,0-1-1,0 0 1,-1-1-1,1 2 1,0-1-1,0 0 1,-1-1-1,1 2 1,0-1-1,-2 0 1,2-1-1,-1 2 1,1-1-1,-1-1 1,1 1-1,-2-1 1,2 2-1,-1-2 1,1 1-1,-1-1 1,-1 1-1,1-1-18,0 2 2,-1-1 0,0-1 1,0 1-1,0-1 0,0 2 0,0-2 0,0 1 1,0-1-1,-1 0 0,2 0 0,-2 0 0,2 0 1,-2 0-1,2 0 0,-2 0 0,0-1 0,2 1 1,-2-2-1,2 2 0,-2-1-2,-1-2-309</inkml:trace>
  <inkml:trace contextRef="#ctx0" brushRef="#br0" timeOffset="2659.699">1371 373 1664,'1'10'608,"0"-5"-480,-1 2 2592,0-2 1088,2 0-1632,-1 3-736,2 3-1024,1 1-416,0 0 0,0 0-32,0-1 32,0-6 0,-2-1 0</inkml:trace>
  <inkml:trace contextRef="#ctx0" brushRef="#br0" timeOffset="2660.699">1336 216 7424,'-12'-25'2816,"9"21"-2208,3 0 128,0 4-128,3 2-672,0 2-256</inkml:trace>
  <inkml:trace contextRef="#ctx0" brushRef="#br0" timeOffset="3038.396">1548 348 3456,'-3'-1'329,"1"-1"0,-1 2 0,0-1 0,1 1 1,-1 0-1,0-1 0,1 1 0,-1 0 0,0 0 0,1 0 1,-1 1-1,0-1 0,1 0 0,0 1 0,0-1 0,-1 2 0,0-1 1,1-1-1,-1 1 0,-1 2-329,1-2 156,-1 1 1,2-1-1,-1 2 1,0-2-1,1 0 0,-1 2 1,2-2-1,-2 2 1,0 0-1,2-1 1,-2 1-1,2-2 1,-2 3-1,2-1 0,0 0 1,-1-1-1,1 1-156,0 0 23,1-2 0,0 0 0,-2 1 0,2-1-1,0 2 1,0-2 0,0 0 0,0 1 0,0-1-1,0 2 1,2-2 0,-2 0 0,0 1 0,1-1 0,-1 2-1,0-2 1,1 0 0,1 1 0,-2-1 0,1 0-1,-1 1 1,1-1 0,1 0 0,-1 1-23,2-1 25,-2 2 0,2-2 0,-1 0 0,1 1 0,0-1 0,-1 0 0,1-1 0,0 2 0,-1-1 0,1-1 0,0 1 0,-1-1 0,2 0-25,4 2 41,0-2 0,0 0 1,-1 0-1,1-2 0,0 2 0,0-1 1,0-2-1,-1 2 0,1-2 1,-2 1-42,-3 2 6,-2-2 1,1 2 0,-1-1-1,0 1 1,1-1 0,-1-1 0,0 2-1,1-1 1,-1 0 0,0-1 0,-1 1-1,2 1 1,-1-1 0,0-1-1,-1 1 1,2 0 0,-1-1 0,-1 1-1,1-2 1,-1 2 0,0 0-1,2-1 1,-2 1-7,0-2-25,0 2 0,0 0 0,-2-2 0,2 2 0,0-1-1,-1 1 1,1-2 0,-1 2 0,1 0 0,-2-1 0,1 1 0,1 0-1,-1-2 1,-1 2 0,1-1 0,0 1 0,-1 1 0,1-1 0,0-1-1,-1 1 1,1 0 25,-4-3-44,-1 0-1,1 1 1,0-1-1,-2 1 1,2 1 0,-2-1-1,2 0 1,-2 2-1,0 0 1,1-2-1,0 3 1,0-1-1,-1 1 1,0-2 0,-2 2 44,1 0-304</inkml:trace>
  <inkml:trace contextRef="#ctx0" brushRef="#br0" timeOffset="3417.759">1675 349 3584,'-12'35'8522,"12"-34"-8411,0 1-1,-2-1 0,2 0 1,0 1-1,0-1 0,0 0 1,-1 1-1,1-1 1,0 0-1,0 1 0,1-1 1,-1 0-1,0 1 0,0-2 1,0 1-1,2 0 0,-2 1 1,0-1-1,1 0 1,-1 1-1,1-1 0,-1 0 1,2-1-1,-2 2 0,1-1-110,0 0 52,1-1 0,-1 2-1,0-2 1,2 1 0,-2-1 0,1 0-1,-1 1 1,0-1 0,1 0-1,0 0 1,0 0 0,-1 0 0,0 0-1,2 0 1,-2 0 0,1 0-1,0-1-51,6 0-97,2-2 0,-2 0 0,1 1 0,-1-2 0,0 1 0,5-5 97,2-1-463,9-6-873,-23 14 1313,1 1 1,-1 0 0,0 0-1,1-2 1,-1 2 0,0 0-1,1 0 1,-1 0 0,0 0-1,1 0 1,-1 0 0,0 2-1,1-2 1,-1 0 0,0 0-1,1 1 1,-1-1 0,0 1-1,1-1 23,19 12 261,-13-8-210,1 0-1,-1 2 0,0-1 0,0 0 0,6 6-50,-1 2 54</inkml:trace>
  <inkml:trace contextRef="#ctx0" brushRef="#br0" timeOffset="4518.206">2407 249 3712,'0'0'172,"0"-1"1,-2 1-1,2-1 0,-1 1 1,1-2-1,0 2 0,-1-1 1,1 1-1,-2-1 0,2 1 1,-1-2-1,1 2 0,-1 0 1,1-1-1,-2 1 1,1 0-1,1 0 0,-1-1 1,1 1-1,-2 0 0,1 0 1,1 0-1,-1 0 0,-1 0 1,2 0-1,-1 0 0,0 0 1,1 0-1,-2 0 0,1 0 1,1 0-1,-1 0 1,1 1-1,-2-1 0,1 0-172,-32 12 1205,25-8-1040,0 1 0,-2 1 0,2-1 0,0 0 0,2 2 0,-2-2 0,-2 5-165,8-6 50,-1-2 1,-1 1-1,1 1 0,1 0 1,-1-1-1,2 1 0,-2 0 1,2 0-1,-2 0 0,2 0 1,-1 0-1,1 0 0,0 1 1,1-1-1,-2 0 0,2 0 1,-1 1-51,2-2 10,-1-2 1,0 1 0,2-1 0,-2 0-1,1 2 1,-1-2 0,1 1 0,-1-1 0,2 0-1,-1 1 1,-1-1 0,1 0 0,1 1-1,-1-1 1,0 0 0,1-1 0,-1 2 0,0-1-1,1-1 1,-1 1 0,0 1 0,1-2-1,-1 1 1,2-1 0,-2 0 0,0 1 0,1-1-1,0 0 1,0 0-11,8 3-34,1-2 1,0 1-1,-1-1 0,2-1 34,-5 0-71,16 0-691,-5-1-1878</inkml:trace>
  <inkml:trace contextRef="#ctx0" brushRef="#br0" timeOffset="4883.826">2407 412 3712,'0'0'93,"0"1"1,-2-1-1,2 0 1,0 0-1,0 0 1,-1 2-1,1-2 1,0 0-1,0 0 1,0 1-1,-1-1 0,1 0 1,0 1-1,0-1 1,0 0-1,0 0 1,0 2-1,0-2 1,-2 0-1,2 1 1,0-1-1,0 0 1,0 1-1,0-1 1,0 0-1,0 2 0,0-2 1,0 0-1,2 1 1,-2-1-1,0 0 1,0 1-1,0-1 1,0 0-94,14 10 3310,24-4-1217,-20-6-2002,1-1 0,-2 0 0,2-2 0,4-1-91,-17 3 12,0-1 0,0 0-1,1 0 1,-2 0 0,1-1-1,0 0 1,0 1 0,-1-2-1,0 0 1,1 1 0,-1-1 0,-1-1-1,1 1 1,-1-2-12,-2 5 18,-1 1 0,-1-1-1,1-1 1,1 2 0,-2-1 0,1 0 0,-1-1 0,1 1-1,-1 0 1,0 1 0,2-2 0,-2 1 0,0 0 0,0-1-1,0 1 1,1 0 0,-1-1 0,0 1 0,0 0 0,0-1-1,-1 0-17,1 2 15,0-2-1,-2 2 0,2-1 0,-1 0 0,1 1 0,-1-2 1,1 2-1,-2-1 0,2 1 0,-1-1 0,0 1 0,1 0 1,-2-2-1,1 2 0,1 0 0,-1-1 0,-1 1 0,2 0 1,-1 0-1,0 0 0,-1 0-14,-4-1 12,-1-1-1,0 2 1,1 0-1,-2 0 1,1 0-1,-6 3-11,-7 1-112,14-1 78,1-2 1,0 0-1,-1-1 1,0 2-1,0-1 1,1-1-1,-2 0 0,2 0 1,0-1-1,-5-1 34,4-2-2746</inkml:trace>
  <inkml:trace contextRef="#ctx0" brushRef="#br0" timeOffset="5689.451">2473 340 4992,'0'-5'1824,"-1"5"-1408,0 1 384,1 0 32,-2 3-96,1 0-64,-2 2-224,-1 2-128,0-2-160,0 2-64,0-1 96,0 1 32,2-1 96,2 1-160,1-3-32,3 0-128,4 2-32</inkml:trace>
  <inkml:trace contextRef="#ctx0" brushRef="#br0" timeOffset="6822.138">2779 365 4992,'22'3'5116,"-20"-3"-4875,0 1 0,1-1 0,-2 0 0,2 0 1,0 0-1,-2 0 0,2 0 0,-1 0 0,1 0 0,0-1-241,-2 1 29,0-1 0,1 1 0,-2-2-1,1 2 1,0-1 0,1 0 0,-1 1 0,-1-2 0,1 1 0,1 0-1,-2-1 1,1 2 0,-1-1 0,1 0 0,-1-1 0,0 1 0,2 0-1,-2-1 1,0 1 0,1 0 0,-1-2-29,0 0-1,1-1-1,-1 2 1,2-1 0,-2-1-1,0 1 1,0-1 0,0 2-1,-2-2 1,2 1 0,0 0-1,-1-1 1,0 2 0,1-1-1,-2-1 1,1 1-1,0 1 1,-2-1 0,2 0-1,-1 1 1,0-1 1,0 2 6,1-2-1,0 3 1,-1-1 0,1-1-1,0 1 1,-1 0 0,1-1-1,0 2 1,-2-1 0,2 1-1,-1-1 1,0 1-1,0-2 1,1 2 0,-2 0-1,2-1 1,0 1 0,-2 0-1,2 0 1,-1 0 0,0 0-1,0 0 1,0 0 0,0 1-1,1-1 1,-2 0-1,2 2 1,0-2 0,-2 1-1,2 0 1,-1-1 0,1 2-1,0-1 1,-2-1 0,2 3-6,-3-1-5,0 1 1,0 1-1,0 0 1,1-1 0,-1 1-1,1 0 1,-1 0 0,2 0-1,-1 1 1,0-1-1,2 0 1,-2 1 0,1 3 4,0-5 27,2-2 0,-1 2 0,1 0 0,-1-2 0,1 2 0,0-1 0,0 0 1,0 0-1,0 1 0,0 0 0,0-2 0,0 2 0,1-1 0,-1 0 1,0 0-1,1 1 0,1-2 0,-2 2 0,1-2 0,0 2 0,1-2 0,-1 2 1,0-2-1,1 1 0,-1 0 0,0 0 0,1-1 0,0 0 0,0 1 0,-1-1 1,2 2-28,3-1 48,1 1 0,0 1 1,1-1-1,-2-2 0,2 2 1,-1-2-1,1 0 0,-1-1 1,1 2-1,6-2-48,-2 1 461,4 0 739</inkml:trace>
  <inkml:trace contextRef="#ctx0" brushRef="#br0" timeOffset="7248.092">2987 409 7552,'10'4'2459,"-8"-2"-2138,0-1 0,1-1-1,0 1 1,-1 1 0,0-2-1,0 0 1,1 1-1,0-1 1,-1 0 0,2 0-321,-4 0 12,2 0 1,-2 0 0,0 0 0,1 0-1,-1 0 1,0-1 0,1 1-1,-1 0 1,0 0 0,2 0 0,-2-2-1,0 2 1,1 0 0,-1 0-1,0-1 1,0 1 0,1 0 0,-1-1-1,0 1 1,0 0 0,0-2-13,4-18 93,-5 12-83,0-1-1,-1 1 1,1-1 0,-2 1-1,1-2 1,-1 2 0,0 0-1,-2-4-9,-8-13 279,-18-24-279,22 35 242,-1-2 0,1 2 0,1-2 0,0 0 0,1 0 0,-2-12-242,9 25-2,-1 2 0,1-1 0,0 1-1,0 0 1,0-1 0,0 0 0,-2 0 0,4 1-1,-2 0 1,0-1 0,0 1 0,0-2 0,0 2 0,1 0-1,-1-1 1,1 1 0,-1 0 0,2-1 0,-2 1-1,1 0 1,-1-1 0,1 1 0,1 0 2,-1-1-21,2 1 1,-2 0-1,0-1 0,2 1 1,-2 0-1,2 1 1,-2-2-1,2 1 0,0 1 1,-2-1-1,2 1 0,-2 0 1,2 0-1,-1 0 1,0 0 20,6-2-31,0 4 1,0-2-1,-2 1 0,2-1 1,-1 3-1,1-2 1,-1 2-1,1-2 1,0 3 30,0 0-176,1 0 1,-1 1-1,0 1 1,0-1 0,-1 2-1,1-2 1,-2 2-1,1-1 1,2 6 175,3 4-629</inkml:trace>
  <inkml:trace contextRef="#ctx0" brushRef="#br0" timeOffset="7668.272">2905 273 6656,'2'-4'2464,"4"4"-1920,1 0 192,-2 2 32,3-1-288,3-1 0,1 3-96,1 2 0,1 0-192,0 2-64,0 1 0,-1-3-352,0 1-96,1-2-2656</inkml:trace>
  <inkml:trace contextRef="#ctx0" brushRef="#br0" timeOffset="8060.546">3135 355 7168,'0'8'2720,"0"0"-2112,0 1 96,1-5-96,0 3-384,2-2-64,1-1-160,0 1-32,1-2-3008,2-2-1376</inkml:trace>
  <inkml:trace contextRef="#ctx0" brushRef="#br0" timeOffset="8061.546">3113 215 7040,'-5'-2'2624,"5"6"-2048,0 2-352,1-4-256,1 4-384,2-2 32</inkml:trace>
  <inkml:trace contextRef="#ctx0" brushRef="#br0" timeOffset="8418.439">3324 301 6016,'1'-2'364,"6"-20"3281,-11 16-2025,-8 10-945,8-2-622,0 1 1,0 1-1,0-1 0,0 1 1,0 0-1,0 0 1,1 0-1,1 0 1,-2 0-1,0 5-53,-2-1 164,1 1 0,1 2-1,0-2 1,-3 11-164,6-20 11,1 2 1,0-1-1,0 0 1,-1 1-1,1-1 1,0-1-1,0 1 1,0 1-1,0-1 0,0 0 1,0 1-1,0-1 1,0-1-1,1 1 1,-1 1-1,0-1 1,0 0-1,1-1 1,-1 2-1,0-1 0,2 0 1,-2-1-1,1 2 1,-1-1-1,1 0 1,-1-1-1,2 2 1,-1-2-1,-1 1 1,1-1-1,1 1 0,-1 1-11,2-1-100,-1-1 0,2 1 0,-1 1 0,1-1 0,-1-1 0,1 1 0,-2-1 0,2 0-1,-1 0 1,2 0 100,11 0-2282</inkml:trace>
  <inkml:trace contextRef="#ctx0" brushRef="#br0" timeOffset="8814.659">3508 301 6912,'1'-1'202,"-1"0"1,0 1-1,0-2 0,0 1 1,0 0-1,0 1 0,0-2 1,0 1-1,0 1 0,0-1 1,-1-1-1,1 2 0,0-1 1,0 0-1,-1 1 1,1-2-1,0 1 0,-2 1 1,2-1-1,0 1 0,-1-2 1,1 2-1,-1-1 0,-1 0-202,1 1 69,0 0-1,-1 1 1,1-1-1,0 0 0,1 0 1,-2 1-1,1-1 0,0 0 1,-1 2-1,1-2 0,0 1 1,1-1-1,-2 1 0,1 1 1,0-2-1,1 1 1,-2 0-1,1-1 0,1 2 1,-1-1-69,1 0 7,-38 38 117,36-36-87,-1 1-1,0 0 1,1 0-1,-1 0 0,0 0 1,2 0-1,0 1 1,-2-1-1,2 0 1,-1 3-37,2-7 12,0 1 0,0 0 0,0-1 0,0 2 1,0-1-1,0-1 0,0 1 0,0 1 0,0-2 1,2 1-1,-2 0 0,0-1 0,0 2 1,1-2-1,-1 1 0,0-1 0,1 1 0,-1-1 1,2 2-1,-2-2 0,0 1 0,1-1 0,-1 1 1,1-1-1,-1 2 0,2-2 0,-1 0 0,-1 1 1,1-1-1,1 0-12,0 1-100,1 1 0,0-1 1,-1-1-1,2 1 0,-1-1 0,0 2 0,1-2 1,-2 0 99,16 1-2928</inkml:trace>
  <inkml:trace contextRef="#ctx0" brushRef="#br0" timeOffset="9186.971">3635 305 5376,'-2'8'2016,"2"-1"-1568,-1 5 928,1-5 320,0 2-736,0 3-256,1-1-544,1 1-96,3-2-64,-1 0 0,1-4 0</inkml:trace>
  <inkml:trace contextRef="#ctx0" brushRef="#br0" timeOffset="10072.029">3927 272 7040,'0'3'3323,"0"9"-2556,-4 32 1059,1-38-1675,3 1 1,-1 0-1,-1 1 1,2-2-1,0 1 1,0 0-1,2 1 1,-2-2 0,2 8-152,-2-14 30,0 0 1,2 0 0,-2 1 0,0-1 0,0 0-1,0 0 1,0 1 0,0-1 0,1 0 0,-1 0-1,0 2 1,0-2 0,0 0 0,1 0-1,-1 0 1,0 0 0,0 1 0,2-1 0,-2 0-1,0 0 1,0 0 0,1 0 0,-1 0 0,0 0-1,0 0 1,1 0 0,-1 0 0,0 1 0,2-1-1,-2 0 1,0 0 0,1-1 0,-1 1 0,0 0-31,16-7 320,11-17-802,-2-13-2228,-21 30 2431,0 1-1,1-1 1,-1 2 0,2-2-1,0-1 280,-4 8 38,-2 0-1,0 0 1,0 0-1,1 0 1,-1 0 0,0 0-1,0 0 1,0 0-1,1 0 1,-1 0-1,0 0 1,0 0-1,0 0 1,2 0-1,-2 1 1,0-1-1,0 0 1,0 0-1,1 0 1,-1 0-1,0 0 1,0 2 0,0-2-1,0 0 1,1 0-1,-1 0 1,0 1-1,0-1 1,0 0-1,0 0 1,0 0-1,0 1 1,0-1-1,0 0 1,0 0-1,0 2 1,0-2 0,0 0-1,0 0 1,0 0-1,0 1 1,0-1-38,6 19 204,-5-17-70,-1 4-74,3 2 31,-1 1 0,1-1 0,0 0 0,-1 0 0,6 7-91,-8-14-16,2 0 1,-2 1-1,1-1 1,0 0 0,1 1-1,-1-1 1,-1 0-1,1 1 1,1-2-1,-1 1 1,0 0 0,1 1-1,-1-2 1,0 1-1,2-1 1,-2 1-1,1-1 1,-1 2-1,0-2 1,1 0 0,0 1-1,0-1 1,-1 0-1,0 0 1,2 0-1,-2 0 1,1 0-1,-1 0 1,2 0 0,-2-1-1,0 1 1,1 0-1,0-2 16,10-4-1664,-2-9-826</inkml:trace>
  <inkml:trace contextRef="#ctx0" brushRef="#br0" timeOffset="10440.166">4225 11 6656,'0'0'73,"0"0"1,0 0-1,0-2 1,0 2-1,0 0 0,0 0 1,0-1-1,0 1 1,0 0-1,0-1 1,0 1-1,0 0 1,0 0-1,0-2 1,0 2-1,0 0 0,0 0 1,0-1-1,-1 1 1,1 0-1,0 0 1,0-1-1,0 1 1,0 0-1,-1 0 0,1-2 1,0 2-1,0 0 1,0 0-1,-2 0 1,2 0-1,0-1 1,0 1-74,-5 13 132,-3 26 176,7-39-170,-2 27 730,0-2 0,1 2 0,2-1 0,2 24-868,6 24 1211,4 4-1211,-9-64 16,-3-7 68,-4-15-211,-5-16-182,2 0 10,3 13 204,0 1 1,1 0-1,2 0 1,-3-12 94,4 21 13,0 0 0,1-1-1,-1 1 1,0 0 0,0-1 0,2 1 0,-2 0 0,0-1 0,1 1 0,-1 1 0,1-1 0,-1-1 0,2 1 0,-1 0 0,-1 1 0,1-2 0,1 1 0,-2 1 0,1-1 0,0-1 0,1 2 0,-1-1 0,-1 1 0,1-1 0,1 1-1,-1 0 1,0-2 0,1 2 0,0 0-13,41-8 2,-39 7-43,57 0-135,-31 2 192</inkml:trace>
  <inkml:trace contextRef="#ctx0" brushRef="#br0" timeOffset="10890.267">3623 184 8576,'-2'-17'3232,"1"17"-2496,1 4-160,0 1-224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0:46.28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21 14 7680,'-13'28'6224,"7"8"-5093,5-33-1181,1 0-1,0 1 0,0-1 0,0 1 0,1-1 0,-1 0 0,1 1 0,0-1 1,-1 0-1,2 1 0,-1-1 0,0 0 0,1 0 0,-1 0 0,1 0 1,0 0-1,0-1 0,0 1 0,0 0 51,-1-3-6,0 1 0,0-1 0,0 1 0,-1-1 0,1 0 1,0 1-1,0-1 0,0 0 0,0 0 0,0 1 0,0-1 0,0 0 0,0 0 0,-1 0 1,1 0-1,0 0 0,0 0 0,0-1 0,0 1 0,0 0 0,0 0 0,0-1 0,0 1 1,-1 0-1,1-1 0,0 1 0,0-1 0,0 1 0,-1-1 0,1 1 0,0-1 0,-1 0 1,1 1-1,0-1 0,-1 0 0,1 0 0,-1 1 0,1-1 0,-1-1 6,3-1-215,0-1 1,0 0-1,-1 0 0,0 0 0,0-1 0,0 1 1,0-3 214,2-15 142,-1-1 0,-1 0 0,-1-6-142,2 104-113,10 53 113,2 24-83,-14-120 260,-1 0 1,-1 0-1,-5 24-177,5-51 38,-8 39 191,8-41-189,0 0 0,0 0 0,0-1-1,0 1 1,0 0 0,-1-1 0,1 1-1,-1-1 1,1 1 0,-1-1 0,0 0-1,0 0 1,-1 1-40,2-2 37,0-1 0,0 1 0,0-1 0,0 0 0,0 0 0,0 1 0,0-1 0,-1 0 0,1 0-1,0 0 1,0 0 0,0 0 0,0 0 0,0 0 0,0-1 0,0 1 0,0 0 0,0-1 0,0 1 0,0 0 0,0-1-1,0 1 1,0-1 0,0 0 0,1 1 0,-1-1 0,0 0 0,0 1 0,1-1 0,-1 0 0,0 0 0,1 0 0,-1 0 0,0 0-1,1 0-36,-5-5 209,1 0 0,1 0 0,-1-1 0,-1-5-209,2 5 64,1 1 0,1-1 0,-1 0 0,1 0 0,0 0 0,1 0 0,0 0 0,0 0 0,0 0 0,1 0 0,0 0 0,0 0 0,1 0 0,0 0 0,0 0 0,1 1 0,-1-1 0,2 1-1,0-2-63,5-8-329,0 1 0,2 0 0,-1 1 0,2 0 0,0 0 0,1 1 0,0 1 329,10-7-1098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0:48.26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1 149 2048,'0'0'301,"-1"1"0,1-1 0,0 1 1,0 0-1,0-1 0,0 1 0,0-1 0,0 1 0,1-1 1,-1 1-1,0-1 0,0 1 0,0-1 0,0 1 0,0-1 1,1 0-1,-1 1 0,0-1 0,0 1 0,1-1 0,-1 1 1,0-1-1,1 0 0,-1 1 0,1-1 0,-1 0 0,0 1 1,1-1-1,-1 0 0,1 0 0,0 1-301,20 3 2086,-16-4-2165,1-1 1,0 1-1,-1-1 0,1 0 0,-1-1 0,6-1 79,-8 2-5,0-1 1,0 0-1,0 0 0,0-1 1,0 1-1,0-1 0,-1 1 1,1-1-1,-1 0 1,1 0-1,-1 0 0,0 0 1,-1 0-1,1-1 0,1-2 5,2-7 38,0 0 0,-1-1-1,1-6-37,-5 18 10,1 0-9,-1-1 0,1 1 0,-1 0 0,0-1 0,0 1 0,0-1 0,0 1 0,0-1 0,0 1 0,-1 0 0,1-1 0,-1 1 0,0 0 0,1-1 0,-1 1 0,-1-1-1,2 2-13,-1 1 1,0-1-1,0 0 1,1 0-1,-1 0 1,0 1-1,0-1 1,0 0-1,0 1 1,0-1 0,0 1-1,0-1 1,0 1-1,0 0 1,0-1-1,0 1 1,-1 0-1,1 0 1,0 0-1,0 0 1,0 0-1,0 0 1,0 0-1,0 0 1,-1 0-1,1 0 1,0 1-1,0-1 1,0 0-1,0 1 1,0-1-1,0 1 1,0-1-1,0 1 1,0 0 12,-7 3 65,1 0 1,0 1-1,0 0 0,1 0 1,-1 1-1,1 0 1,0 0-1,-2 3-65,5-5 51,0-1 1,0 1 0,1 0-1,-1 0 1,1 0-1,0 0 1,0 1-1,0-1 1,0 1-1,1-1 1,0 1-1,0-1 1,0 1-1,0 0 1,1 3-52,1-4 10,-1-1 0,1 0 0,0 1 0,1-1 0,-1 0 0,1 0 0,-1 0 0,1 0 0,0 0 0,0 0 0,0-1 0,1 1 0,-1 0 0,0-1 0,1 0 0,0 0 0,-1 0 0,1 0 0,0 0 0,0 0 0,0-1 0,1 1 0,-1-1 0,1 0-10,6 3-98,0-1 0,0 0-1,0 0 1,0-1 0,0-1-1,0 0 1,7 0 98,6-2-517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0:48.66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7680,'0'6'2880,"5"1"-2240,7 4 128,-4-5-160,4 3-256,7 0-32,2 1-416,1 2-160,-2 1 128,1-3-96,-3 1 64,0-2-128,-3-2 32,-1-1-32,-3-2 32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0:49.01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230 0 8704,'-12'0'3328,"4"8"-2592,-7 2-64,7-2-224,-5 3-320,-6 1-96,-4 1-160,1 0 0,-1 2 64,3-1-32,1-1-32,5 0 96,0-3 0,4-1-128,1-3-32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0:49.39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91 56 8448,'-2'1'3232,"0"3"-2496,0 5 0,0-3-192,0 3-480,-2 4 0,-3 3-352,-1 6-128,0 7 224,-2 6-128,2-3-32,-1 0 128,1-2 64,2-5-64,0-3 64,0-6-1824</inkml:trace>
  <inkml:trace contextRef="#ctx0" brushRef="#br0" timeOffset="1">116 25 7936,'2'-2'456,"1"-1"1,0 1-1,0 0 1,0 0-1,0 0 1,0 1-1,0-1 1,0 1-1,1-1 1,-1 1-1,0 0 0,1 1 1,-1-1-1,1 0-456,0 1 14,-1 0-1,1-1 1,0 1 0,0 0-1,0 1 1,0-1-1,-1 1 1,1 0-1,0 0 1,-1 0-1,1 0 1,0 0-1,-1 1 1,1 0 0,-1 0-1,0 0 1,0 0-1,0 0 1,0 0-1,0 1 1,0 0-1,0-1 1,-1 1-1,0 0 1,1 0-1,-1 1 1,0-1 0,-1 0-1,1 1 1,0-1-1,-1 2-13,0-3 15,-1 0 1,1-1-1,-1 1 0,0 0 0,0 0 1,0 0-1,0 0 0,0-1 0,-1 1 1,1 0-1,0 0 0,-1 0 0,1-1 1,-1 1-1,0 0 0,0-1 0,1 1 1,-1 0-1,0-1 0,0 1 0,-1-1 0,1 0 1,0 1-1,0-1 0,-1 0 0,1 1 1,-1-1-1,1 0 0,-1 0 0,1 0 1,-1-1-1,0 1 0,1 0 0,-1-1-15,-3 3-53,0-2 0,0 1-1,-1 0 1,1-1-1,0 0 1,-1 0-1,1-1 1,-1 0 0,1 0-1,-6 0 54,2-2-650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0:49.84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8 103 8320,'5'0'4710,"19"-2"-4140,-9 0-527,1-2 0,-1 0 1,8-3-44,-20 6 23,0 0 0,0 0 0,0 0 0,0 0 0,-1-1 0,1 1 0,0-1 0,-1 0 0,1 0 0,-1 0 0,1 0 0,-1 0 0,0 0 0,0-1 0,0 1 0,0-1 0,-1 0 0,1 1 0,0-1 0,-1 0 0,0 0-23,0 1-3,-1 1 0,0 0 0,0 0 1,0-1-1,0 1 0,0 0 0,0 0 0,0-1 1,0 1-1,0 0 0,-1 0 0,1-1 0,0 1 1,-1 0-1,1 0 0,-1 0 0,1 0 0,-1-1 1,0 1-1,1 0 0,-1 0 0,0 0 0,0 0 1,0 1-1,0-1 0,0 0 0,0 0 0,0 0 0,0 1 1,0-1-1,-1 0 3,0 0 2,0 0 0,0 1 0,0-1 1,0 1-1,-1-1 0,1 1 0,0 0 0,0 0 0,0 0 1,0 0-1,0 0 0,-1 0 0,1 1 0,0-1 0,0 1 1,0-1-1,0 1 0,-1 0-2,-6 4-36,-1 0 0,1 1 0,0 0-1,1 1 1,-1 0 0,-5 6 36,11-10 8,0-1 1,1 1-1,-1 0 0,1 0 0,-1 0 0,1 0 0,0 1 1,1-1-1,-1 1 0,0-1 0,1 1 0,0-1 0,0 1 1,0 0-1,0 0 0,1-1 0,-1 1 0,1 0 0,0 0 1,0 2-9,1-4-31,-1-1 0,0 0 1,1 1-1,-1-1 1,1 0-1,-1 0 0,1 1 1,0-1-1,0 0 1,-1 0-1,1 0 0,0 0 1,0 0-1,0 0 1,0 0-1,0 0 0,0-1 1,0 1-1,1 0 31,6 1-346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0:50.20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7040,'6'8'2244,"12"16"1207,21 31-2682,-30-76 1172,-7 14-2028,0 0 0,0 1 0,0-1 0,1 1 1,0 0-1,0 0 0,5-6 87,-2 3-533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0:50.57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21 1 10240,'-6'1'3872,"2"3"-3040,-2 3 0,4-1-161,0 1-702,2 0-97,0 0-480,2 1-160,3-1 416,-2 0-64,1-1 64,1-3 128,-2 1 64,2-2 96,-1-2 32,-4 0-1312,0-2-544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0:50.96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24 7168,'1'-5'2720,"-1"1"-2112,-1-1 1440,1 3 512,0 0-1376,0 0-545,1 1-735,1-1-224,1 2 161,1 2-769,0-2-256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0:51.65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75 84 7424,'11'-1'931,"-1"-1"-1,0 0 1,0-1 0,1 0 0,3-2-931,-11 4 27,0 0 1,-1 0 0,1-1 0,0 0 0,-1 1-1,1-1 1,-1 0 0,0 0 0,0 0 0,1-1-28,-3 2 66,1 0 0,0 0 0,-1 0 0,1 0 0,0 0 0,-1 0 1,1 0-1,-1 0 0,0 0 0,1-1 0,-1 1 0,0 0 0,0 0 1,0-1-1,0 1 0,0 0 0,0 0 0,0 0 0,0-1 0,-1 1 1,1 0-1,0 0 0,-1-1-66,0 0 4,0 1-1,0-1 1,0 1 0,0 0 0,0 0 0,0-1-1,0 1 1,0 0 0,-1 0 0,1 0 0,0 0-1,-1 0 1,1 0 0,-1 1 0,1-1-1,-1 0 1,1 1 0,-1-1 0,1 1 0,-1 0-1,0-1 1,1 1 0,-1 0 0,0 0 0,1 0-1,-1 0 1,0 0 0,1 1 0,-1-1-1,1 0 1,-2 1-4,-6 1-8,0 0-1,0 0 1,1 1-1,-1 0 1,-1 1 8,1 0 45,0 1 0,1 0 1,-1 0-1,-2 2-45,9-5 8,0-1 0,0 1-1,0-1 1,0 1 0,1 0 0,-1 0 0,0 0 0,1 0 0,-1 0-1,1 0 1,0 0 0,0 0 0,0 1 0,0-1 0,0 0 0,0 1 0,0-1-1,1 1 1,-1 1-8,1-3-15,0 0-1,1 0 0,-1 0 1,0 0-1,0 0 0,1 0 1,-1 0-1,0-1 0,1 1 1,-1 0-1,1 0 0,-1 0 1,1-1-1,-1 1 0,1 0 1,0-1-1,-1 1 0,1 0 1,0-1-1,-1 1 0,1-1 1,0 1-1,0-1 0,0 1 1,-1-1-1,1 0 0,0 1 1,0-1 15,26 4-1082,-9-5 96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8:06.54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205 29 7168,'-6'-29'4101,"8"113"-2823,10 36-1278,2 43 279,-13-137-250,2 24 91,-3 0 0,-3 0 1,-1 0-121,4-44 29,-1-2 1,1 1-1,-2 0 1,1-1-1,0 2 1,-2-2-1,2 0 1,-2 1-1,0-1 1,-1 3-30,3-5 4,0 0 0,-1-1 0,1 0 0,0 1 0,-1-1 0,0-1 0,0 1 0,1 1 1,0-1-1,-2-1 0,2 1 0,-1-1 0,0 2 0,0-2 0,0 0 0,0 1 0,1-1 0,-2 0 0,2 0 0,-2 0 0,2 0 1,-2 0-1,2 0 0,0-1 0,-2 1 0,2 0 0,-3-2-4,-7-2-16,0 0 0,1 0 0,0 0 0,0-1 0,0-2 0,1 2 0,0-2 0,-1 1 0,2-2 0,-1 1 0,1-1 0,1-1 0,-1 1 0,2-2 0,-5-6 16,10 15 15,1-2-1,-2 2 1,1-2-1,1 1 1,-1-1-1,1 2 1,-2-2 0,2 0-1,0 1 1,0-1-1,-1 0 1,1 2-1,1-2 1,-1 1 0,0-1-1,0 0 1,2 1-1,-2 0 1,1 0 0,0-2-15,1 1 13,0-1 1,0 1 0,0 1 0,1-1 0,0 0-1,-1 1 1,1-1 0,0 0 0,-1 1 0,1 0-1,1 0 1,1-1-14,6-2 44,0-1-1,-1 2 1,2 2-1,-1-2 1,0 1-1,1 2 1,0-2-1,2 2-43,14 1-197,-1 1-160</inkml:trace>
  <inkml:trace contextRef="#ctx0" brushRef="#br0" timeOffset="531.279">372 448 7296,'-3'0'2325,"3"4"-965,6 15-613,8 18-657,-11-26 309,0-2-1,-1 2 1,2 7-399,-2-8 378,-1-1 1,2 0-1,-2 1 1,4 3-379,-6-16 85,1-1 1,-1 2 0,1-1 0,0 0-1,0 1 1,0-1 0,0-1 0,0 1-1,1 1 1,-1-1 0,1 0 0,-1 1-1,3-4-85,-2 0 55,2-1-1,0 0 0,-1 2 1,2-2-1,2-1-54,-4 4-92,1 0-1,0 2 1,1-2-1,-2 1 1,2 0 0,-1 1-1,1-1 1,0 0-1,0 1 93,11-8-586</inkml:trace>
  <inkml:trace contextRef="#ctx0" brushRef="#br0" timeOffset="998.972">573 477 7552,'0'0'114,"0"0"0,-1 0 0,1 0 0,0 0 0,0 0 0,-1 0 0,1 0 1,0 2-1,-2-2 0,2 0 0,0 0 0,0 0 0,-1 0 0,1 0 0,0 1 0,0-1 0,0 0 0,-1 0 1,1 0-1,0 1 0,0-1 0,0 0 0,0 0 0,-2 2 0,2-2 0,0 0 0,0 0 0,0 1 0,0-1 1,0 0-1,0 0 0,0 1-114,0 18 1120,2-15-1058,-1 1 0,-1-1-1,3 0 1,-2 2-1,0-2 1,3 4-62,-1-6 22,1 2 0,-1 0 0,1 0 0,0-1 0,0 0 0,0 1 0,0-2 0,0 1 0,0-2 0,1 2 1,-1 0-1,1-2 0,-1 0 0,2 1 0,-2-1 0,1 0 0,0-1 0,-1 2 0,2-2 0,-1 0 0,0 0 0,2 0-22,1-2 13,-1 2 0,-1-1 1,2 0-1,-1-1 0,0 0 0,-1 0 0,1 0 0,0-1 1,-1 0-1,0-1 0,0 0 0,0 0 0,0 0 0,0 0 1,2-2-14,0-4 46,-6 8-64,-3 3-45,-27 31-62,-16 33 349,3 2 0,-29 61-224,45-75 75,6-14-108,-18 30 33,20-43 54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0:52.06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8320,'1'16'5252,"2"8"-3684,2 16-1892,-5-40 330,0 1 0,0-1 0,0 0 1,0 1-1,0-1 0,0 0 1,0 1-1,0-1 0,0 1 1,0-1-1,0 0 0,0 1 1,1-1-1,-1 0 0,0 1 0,0-1 1,0 0-1,1 0 0,-1 1 1,0-1-1,0 0 0,1 0 1,-1 1-1,0-1 0,1 0 1,-1 0-1,0 0 0,1 1 0,-1-1 1,0 0-1,1 0 0,-1 0 1,0 0-1,1 0 0,-1 0 1,0 0-1,1 0 0,-1 0 1,1 0-1,-1 0 0,0 0 0,1 0 1,-1 0-1,0 0 0,1 0 1,-1 0-1,0 0 0,1-1 1,-1 1-1,0 0 0,1 0 1,-1 0-1,0-1 0,1 1 1,-1 0-1,0 0 0,0-1-6,25-14-613,-21 11 371,20-13-737,27-19-788,-48 34 1831,1 0-1,0 1 1,-1-1-1,1 1 1,0-1-1,0 1 1,0 0-1,0 1 1,0-1-1,0 1 1,0-1-1,0 1 1,1 0-64,-3 1 90,0 0 0,0 0 0,0 0 0,0 0 0,0 0 0,0 0 0,0 1 0,0-1 0,-1 1 0,1-1 0,0 1 0,-1-1 1,1 1-1,-1 0 0,0 0 0,0 0 0,0 0 0,0 0 0,0 0 0,0 0 0,0 2-90,0-2-22,0 1-1,1-1 0,-1 1 1,0-1-1,1 1 1,-1-1-1,1 0 1,0 1-1,0-1 1,0 0-1,0 0 0,0-1 1,0 1-1,1 0 1,-1-1-1,2 2 23,9-1-1616,3-2-650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0:52.45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135 1 10368,'-19'6'4554,"-10"12"-3806,10-6-1192,9-6 290,-26 17-318,34-22 501,0 1 0,1-1 0,-1 1 0,0-1 0,1 1 0,0 0 0,-1-1 0,1 1 0,0 0 0,0 0 0,0 0 0,0 0 0,0 0 0,0 0 0,1 0 0,-1 1 0,1-1-29,0-1 5,0-1-1,0 1 1,0 0-1,0 0 1,0-1 0,0 1-1,0 0 1,0-1 0,0 1-1,1 0 1,-1 0-1,0-1 1,1 1 0,-1-1-1,0 1 1,1 0 0,-1-1-1,1 1 1,-1-1 0,1 1-1,-1-1 1,1 1-1,0-1 1,-1 1 0,1-1-5,22 8-103,23-7-449,-22-3-210,1-1-230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0:52.83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24 95 9472,'3'0'4823,"13"1"-4100,-8-2-1072,1-1-1,0-1 1,-1 1-1,0-1 1,1-1-1,2-2 350,-7 5 29,-1-1 1,0 0-1,0 0 0,0-1 0,0 1 1,0-1-1,-1 0 0,1 0-29,-2 2 60,0 0 1,0 0-1,0-1 0,-1 1 0,1 0 0,0-1 0,-1 1 0,1 0 1,-1-1-1,0 1 0,1-1 0,-1 1 0,0-1 0,0 1 1,0-1-1,0 1 0,0 0 0,0-1 0,0 0-60,-1 1-2,1-1-1,0 1 0,0 0 1,-1 0-1,1 0 0,-1 0 1,1 0-1,-1-1 0,1 1 1,-1 0-1,0 0 0,0 0 1,1 1-1,-1-1 1,0 0-1,0 0 0,0 0 1,0 1-1,0-1 0,0 0 1,0 1-1,0-1 0,-1 0 3,0 1-19,0-1-1,0 1 1,0 0-1,-1-1 1,1 1-1,0 0 1,0 0-1,0 1 1,-1-1-1,1 0 1,0 1-1,-1 0 20,-4 1 44,0 0 0,1 1-1,-1 0 1,1 0 0,0 1-1,0-1 1,-4 4-44,7-4 57,0 0 1,0 0-1,0 0 1,0 1-1,0-1 1,1 1-1,-1-1 0,1 1 1,0 0-1,0 0 1,1 0-1,-1 0 1,1 0-1,0 0 1,0 1-1,0-1 0,1 0 1,-1 1-1,1-1 1,0 0-1,0 1-57,1-2-34,-1 0-1,1-1 0,-1 1 1,1 0-1,0-1 1,0 1-1,0-1 0,1 1 1,-1-1-1,0 0 0,1 1 1,0-1-1,-1 0 1,1 0-1,0 0 0,0 0 1,0 0-1,0-1 1,1 1-1,-1-1 0,0 1 1,1-1-1,-1 0 0,1 0 1,-1 0-1,1 0 1,0 0-1,-1-1 0,1 1 1,0-1-1,-1 1 1,1-1-1,2 0 35,15 0-869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0:54.38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160 40 8064,'1'-1'236,"-1"0"0,0 0 1,0 0-1,0 0 0,-1 0 1,1 0-1,0 0 0,0 0 1,0 0-1,-1 0 0,1 0 0,-1 0 1,1 0-1,-1 0 0,1 0 1,-1 0-1,1 0 0,-1 1 1,0-1-1,1 0 0,-1 0 1,0 1-1,0-1 0,0 0 0,0 1-236,-1-1 74,1 0 0,-1 1 0,0-1 0,1 1 0,-1 0 0,0 0 0,0-1-1,0 1 1,1 0 0,-1 1 0,0-1 0,0 0 0,1 0 0,-2 1-74,-4 1-128,0 0 0,1 1 0,-1-1 1,0 2-1,1-1 0,0 1 1,-2 0 127,3 1-25,-1 0 0,1 0 0,0 1 0,0-1 0,0 1 0,1 0 0,0 0 0,0 1 0,1-1 0,0 1 0,0 0 0,0 0 0,1 0 0,0 0 0,0 3 25,0 0 8,0 1 0,0 0 0,2 0 1,-1-1-1,1 1 0,1 0 0,0 0 0,0 0 0,1-1 0,1 3-8,-2-9 4,1-1-1,-1 1 1,1-1-1,0 1 1,0-1-1,0 1 1,0-1-1,0 0 1,1 0-1,-1 0 1,1 0-1,0-1 1,0 1-1,0-1 1,0 0-1,1 0 1,-1 0-1,1 0 1,-1 0-1,1-1 1,-1 1-1,1-1 1,0 0-1,0 0 1,0-1-1,-1 1 1,1-1-1,0 0 1,0 0-1,1 0-3,2 0-1,1 0-1,0-1 0,-1 0 1,1-1-1,0 1 0,-1-2 1,0 1-1,0-1 0,0 0 1,0 0-1,0-1 0,0 0 1,-1 0-1,0-1 0,1 0 2,4-5 107,0-2-1,0 1 1,-1-2 0,-1 1-1,0-1 1,-1 0 0,2-5-107,-7 12 95,0 0 0,0 0 1,-1 0-1,0 0 1,0 0-1,0-1 1,-1 1-1,0 0 0,0-1 1,-1 1-1,1-1 1,-2 1-1,1-1 1,-1 0-1,0 1 0,0 0 1,0-1-1,-3-4-95,2 7-3,0 1-1,0-1 1,-1 1 0,1-1-1,-1 1 1,0 0 0,0 0-1,0 0 1,0 0 0,-1 0-1,1 1 1,-1 0 0,1 0-1,-1 0 1,0 0 0,0 0-1,0 1 1,0-1 0,0 1-1,0 0 1,-1 1 0,1-1-1,-4 0 4,0 1-144,0-1 0,-1 1-1,1 1 1,0-1 0,-1 1 0,1 1-1,0 0 1,0 0 0,0 0 0,0 1-1,0 0 1,1 1 144,-11 6-3162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0:54.78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64 1 9216,'-4'7'3424,"2"4"-2656,-2 7-224,2-7-288,-3 5-256,2 6 64,-3 9-448,-3 9-160,3 0 288,0-2-320,2-5 0,0-4 160,0-7 160,0-6 96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0:55.13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50 2560,'3'-4'507,"-1"1"0,1-1 0,-1 1 0,1 0 0,0 0 0,0 0 0,0 0 0,1 0 0,-1 1 0,1-1 0,-1 1 1,1 0-1,0 0 0,0 0 0,0 1 0,0-1 0,0 1 0,0 0 0,0 0 0,1 0 0,-1 1 0,0 0 0,1 0 0,-1 0-507,0 0-46,1 0 0,0 1 0,-1 0 0,0 0 0,1 0 0,-1 1-1,1-1 1,-1 1 0,1 1 46,2 1-10,-1 0-1,1 1 0,-1-1 0,0 1 1,-1 1-1,0-1 0,1 1 1,-2 0-1,3 3 11,-4-6 42,-1 0 0,0 0 0,0 1 0,-1-1 1,1 0-1,-1 1 0,1-1 0,-1 1 0,0 0 0,0-1 0,-1 1 1,1 0-1,-1 0 0,0-1 0,0 1 0,0 0 0,0 0 1,-1 0-1,1-1 0,-1 2-42,-1-3-21,1 0-1,0 1 1,-1-1 0,1 0-1,-1 0 1,1-1 0,-1 1-1,0 0 1,0-1-1,0 1 1,0-1 0,0 1-1,0-1 1,0 0 0,-1 0-1,1 0 1,0 0 0,-3 1 21,-1 0-197,-1 0 1,1-1 0,-1 0-1,0 0 1,1 0-1,-4-1 197,9 0-22,1 0 0,0 0 0,-1 0 0,1 0 0,0 0 0,-1 0-1,1 0 1,0 0 0,-1 0 0,1 0 0,0 0 0,-1 0 0,1-1 0,0 1 0,0 0 0,-1 0-1,1 0 1,0-1 0,-1 1 0,1 0 0,0 0 0,0-1 0,0 1 0,-1 0 0,1 0-1,0-1 1,0 1 0,0 0 0,0-1 0,0 1 0,-1 0 0,1-1 0,0 1 0,0 0-1,0-1 1,0 1 0,0 0 0,0-1 0,0 1 0,0 0 0,0-1 0,0 1 0,0 0-1,1 0 1,-1-1 0,0 1 0,0 0 0,0-1 0,0 1 0,0 0 0,1-1 0,-1 1-1,0 0 1,0 0 0,1-1 22,4-11-538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0:55.48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38 24 7296,'2'-3'284,"14"-16"3815,-15 19-4040,-1 0 0,0 0 1,0 0-1,0-1 0,1 1 1,-1 0-1,0 0 0,0 0 1,0 0-1,1 0 0,-1 0 0,0 0 1,0 0-1,1 0 0,-1 0 1,0-1-1,0 1 0,0 0 1,1 0-1,-1 0 0,0 1 1,0-1-1,1 0 0,-1 0 1,0 0-1,0 0 0,1 0 1,-1 0-1,0 0 0,0 0 1,0 0-1,1 1-59,2 13 588,-5 23-658,-2 0 0,-3 15 70,-3 19-73,-6 106 19,16-176 54,0 1 0,0-1 0,0 1 0,-1-1 0,1 0-1,-1 1 1,1-1 0,-1 1 0,1-1 0,-1 0 0,0 0-1,1 1 1,-1-1 0,0 0 0,0 0 0,0 0 0,0 0 0,0 0-1,-1 1 1,2-2 3,-1 0-1,1 0 1,0 0 0,0 0-1,-1 0 1,1 0-1,0 0 1,-1 0-1,1 0 1,0 0-1,0 0 1,-1 0-1,1 0 1,0 0-1,-1 0 1,1 0-1,0 0 1,0 0-1,-1 0 1,1 0-1,0-1 1,0 1-1,-1 0 1,1 0-1,0 0 1,0 0-1,0-1 1,-1 1-1,1 0 1,0 0-1,0-1 1,0 1-3,-6-18 189,6 10-104,-1 0 1,1-1-1,1 1 0,0-1 1,0 1-1,1 0 1,0-1-1,0 1 0,1 0 1,0 0-1,0 0 0,1 1-85,-2 1 9,1 0-1,1 1 0,-1 0 1,1 0-1,0 0 0,0 0 1,0 1-1,1-1 0,-1 1 0,1 0 1,0 1-1,0-1 0,1 1 1,-1 0-1,1 0 0,4-1-8,-6 3-48,-1 1 0,0 0-1,0-1 1,0 2 0,1-1-1,-1 0 1,0 0 0,0 1 0,1 0-1,-1 0 1,0 0 0,0 0-1,0 0 1,0 0 0,0 1-1,-1 0 1,1-1 0,1 2 48,8 5-533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0:55.86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 0 8448,'-2'9'3168,"0"-7"-2464,0 2 480,4-1 96,0 1-864,0 0-256,0-1-832,0 1-384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0:56.23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 3 8960,'-3'-3'3328,"6"6"-2592,-1-2-192,2 3-2208,2 1-896</inkml:trace>
  <inkml:trace contextRef="#ctx0" brushRef="#br0" timeOffset="1">247 110 1664,'-9'-2'1269,"6"2"-204,0 0 1,0 0-1,1 0 0,-1 0 0,1 1 0,-1 0 0,0-1 0,1 1 0,-2 0-1065,-1 1 409,0 1-1,0-1 0,0 1 0,0 0 0,1 1 0,-1-1 0,-2 4-408,4-5-45,0 1 0,0 0 0,0 0 0,1 0 0,-1 0 0,1 0 0,0 0 0,0 1 0,0-1-1,0 1 1,1-1 0,0 1 0,-1 0 0,1 0 0,0 0 0,1-1 0,-1 1 0,1 3 45,0-4-34,0 0 1,1-1-1,-1 1 0,1 0 1,0 0-1,0 0 0,0-1 1,0 1-1,1 0 1,-1-1-1,1 1 0,-1-1 1,1 1-1,0-1 0,0 0 1,0 0-1,0 0 1,0 0-1,1 0 0,-1-1 1,0 1-1,1 0 0,0-1 1,-1 0-1,1 0 1,0 0-1,-1 0 0,1 0 1,0 0-1,0-1 0,0 1 1,0-1-1,0 0 1,0 0-1,0 0 0,0 0 34,17-1-746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0:56.61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132 1 8960,'-12'1'1671,"1"1"0,-1 1 0,-6 2-1671,10-3-279,-1 1 1,1 1-1,0 0 0,1 0 1,-1 0-1,1 1 0,0 0 1,-3 2 278,10-7 29,-1 1 0,1-1 1,-1 1-1,1-1 1,0 1-1,-1-1 1,1 1-1,-1-1 0,1 1 1,0-1-1,0 1 1,-1-1-1,1 1 0,0 0 1,0-1-1,0 1 1,-1-1-1,1 1 0,0 0 1,0-1-1,0 1 1,0 0-1,0-1 0,0 1 1,0-1-1,1 1 1,-1 0-30,0 0 36,1 1 0,0-1 0,0 1 0,0-1 0,0 0 0,0 1 1,0-1-1,0 0 0,0 0 0,0 0 0,1 1-36,6 4-21,1 0-1,0 0 1,7 2 21,-6-2-189,-8-5 197,0 0 0,0 0 0,0 0 0,0 1 1,-1-1-1,1 0 0,0 1 0,-1 0 0,1-1 0,-1 1 0,0 0 0,1 0 0,-1-1 0,0 1 0,0 0 0,0 0 0,0 2-8,-1-2 55,0-1 1,0 0-1,0 1 0,0-1 0,-1 0 0,1 1 1,-1-1-1,1 0 0,-1 0 0,1 1 1,-1-1-1,0 0 0,0 0 0,0 0 1,1 0-1,-1 0 0,0 0 0,0 0 1,0 0-1,0 0 0,-1-1 0,1 1 0,0 0 1,0-1-1,0 1 0,-1 0 0,1-1 1,0 0-1,-1 1-55,-23 8-363,19-9-255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8:08.71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288 14 7040,'-4'-13'3008,"0"18"-1659,-1 31-1060,5-26-183,-20 155 1004,8-56-743,-15 57-367,26-164 67,1 2 0,-2-1 0,2 0 0,-1 1-1,0-2 1,-1 1 0,1 1 0,0-1 0,-1-1 0,0 1 0,0 0 0,0-1 0,0 1 0,-2 0-67,3-2 37,0 0 1,-1-1-1,0 2 1,0-2 0,1 1-1,-2-1 1,2 1 0,0-1-1,-2 0 1,2 0 0,-2 0-1,2 0 1,-2 0-1,2 0 1,-1 0 0,0 0-1,0 0 1,1-1 0,-2 1-1,2-1 1,-2 1 0,2-2-1,0 2 1,-2-2-38,-17-9-15,3 0-1,-2-1 1,2-1 0,-1 0 0,2-1-1,0 0 1,-6-12 15,22 26-5,0 0-1,0 0 0,0 0 1,0 0-1,0 0 1,-2-1-1,2 1 0,0 0 1,0 0-1,0 0 0,0 0 1,0-1-1,0 1 1,0 0-1,0 0 0,0 0 1,-1-2-1,1 2 1,0 0-1,0 0 0,0 0 1,0-1-1,0 1 1,0 0-1,0 0 0,0 0 1,0-1-1,1 1 0,-1 0 1,0 0-1,0 0 1,0-2-1,0 2 0,0 0 1,0 0-1,0 0 1,0 0-1,0-1 0,2 1 1,-2 0-1,0 0 1,0 0-1,0 0 0,0 0 1,1 0-1,-1-1 0,0 1 1,0 0-1,0 0 1,0 0-1,1 0 0,-1 0 1,0 0-1,0 0 1,0 0-1,2 0 0,-2 0 1,0 0-1,0 0 1,0 0-1,1 0 6,18-3 160,-18 3-154,42 1 277,-2 2 1,32 6-284,-38-3-119,0-2 0,-1-3 0,2 0 0,16-3 119,-50 2-18,16-3 10,-16 3 11,-2 0 1,1 0 0,-1 0 0,1 0-1,-1 0 1,2 0 0,-2-1 0,1 1-1,-1 0 1,1 0 0,-1 0 0,0-2 0,2 2-1,-2 0 1,0 0 0,1-1 0,-1 1-1,1 0 1,-1-1 0,0 1 0,0-2-1,2 2 1,-2 0 0,0-1-4,-2 1 9,1 0 0,0-1-1,-1 1 1,1 0 0,0 0 0,-1 0 0,1 0 0,0 0 0,-1 0-1,1 0 1,0 0 0,-1 1 0,1-1 0,0 0 0,-1 1 0,1-1-9,0 0 7,-10 3 49,-5 1-93,-1 0 1,1 1-1,-2 2 37,14-6-1,2 2 0,-2-2 1,0 1-1,1 0 1,-1 1-1,1-2 0,-1 2 1,2 0-1,-1 1 0,-1-2 1,1 1-1,1 0 0,0 1 1,0-2-1,-1 4 1,2-5 4,1 0-1,-2 1 1,2-1 0,0 0-1,-1 1 1,1-1-1,0 0 1,0 1-1,0 0 1,0 0 0,0-1-1,0 0 1,0 1-1,0-1 1,0 0 0,0 1-1,1-1 1,-1 0-1,0 1 1,2-1-1,-1 2-3,0-1-9,1 0 0,-1 0 0,0 0-1,2 0 1,-2 0 0,1-1 0,0 0 0,0 1-1,0-1 1,1 0 0,-2 1 0,2-1 9,4 3-32,-1-1 0,2-2 1,-1 2-1,0-2 1,-1 0-1,2 1 1,-1-1-1,5-1 32,-5 0 17,1 0-1,0-1 1,-2 1-1,2-2 1,0 0 0,-1 0-1,1 0 1,-1-1-17,-3 2 32,0-2 0,0 2 0,-2-2 0,2 2 0,-1-2 0,1 0 0,-1 1 0,1-1 0,-2 0 0,1 1 0,0-2 0,-1 1 0,0-1 0,0 1 1,2-3-33,3-13 128</inkml:trace>
  <inkml:trace contextRef="#ctx0" brushRef="#br0" timeOffset="2103.883">809 410 7168,'4'58'4954,"-4"-54"-4957,0-2-1,2 2 1,-1 0-1,-1-1 1,1 0-1,1 1 0,-1-2 1,0 2-1,1-1 1,0 0-1,0-1 1,0 1-1,0 0 1,0-1-1,2 2 4,-2-2 22,-1-2 0,-1 1 0,1-1 1,1 0-1,-1 0 0,-1 1 0,1-1 0,1 0 0,-1 0 1,-1 0-1,1 0 0,1 0 0,-1 0 0,0 0 0,-1 0 1,2 0-1,-1 0 0,0-1 0,-1 1 0,2 0 0,-1 0 1,0-1-1,-1 1 0,2 0 0,-1-2 0,-1 2 0,1-1 1,-1 1-1,2-1 0,-1 1 0,-1-2 0,1 1 0,-1 0-22,27-33 127,-22 25-174,-2 6 78,0 1 0,-2-2 1,2 1-1,-1 0 0,1 1 1,0-1-1,-1 2 0,2-2 1,0 0-32,-2 2 11,-2 1 0,1 0 0,-1 0 0,1 0 0,-1 0 0,2-1 0,-2 1 0,1 0-1,-1 0 1,1 0 0,-1 0 0,2 0 0,-2 0 0,1 0 0,-1 1 0,1-1 0,-1 0 0,2 0 0,-2 0 0,0 0 0,1 1-11,0-1-13,1 2 0,-1-1 0,-1-1 0,1 1 0,1 1 0,-2-1 0,1 0 0,0 1 0,-1-2 0,2 1 0,-2 0 0,0 1 0,1-1 0,-1 2 13,1 1 24,1 0-1,0 0 0,0 0 0,0 0 1,0 0-1,0 0 0,1 0 0,2 1-23,-5-4 13,2-1 0,-1 2 0,-1-2 0,1 1 0,1-1 0,-1 0 0,-1 1 0,1-1 0,1 0-1,-1 0 1,0 0 0,1 0 0,-2 2 0,1-2 0,0 0 0,1 0 0,-1-2 0,0 2 0,1 0-1,-2 0 1,1 0 0,0 0 0,1-1 0,-1 1 0,-1 0 0,1-1 0,1 1 0,-1-2 0,-1 2-1,1-1 1,1 1 0,-2-1 0,1 1 0,0-2 0,-1 1 0,2 0-13,3-5 48,0 1 0,1-2 0,-1 2 0,0-2 1,-1-1-49,2 2-30,-1-1 1,-1 2-1,3-2 1,1-2 29,-7 9-4,-1-2 0,1 2 0,-1 0 0,0 0 0,2-1 0,-2 1 0,1 0 0,-1 0 0,0 0 0,1 0 0,-1 0 0,2-1 1,-2 1-1,1 0 0,-1 0 0,1 0 0,-1 0 0,0 0 0,2 0 0,-2 1 0,1-1 0,-1 0 0,1 0 0,-1 0 0,2 0 0,-2 0 1,0 1-1,1-1 0,-1 0 0,0 0 0,1 2 0,-1-2 0,2 0 0,-2 1 0,0-1 0,0 0 0,1 1 0,-1-1 0,0 0 0,0 2 1,1-2-1,-1 1 0,0-1 4,16 33 17,-8-15-25,-6-16-15,0 1 1,0 0 0,0-1 0,0 1 0,0-2 0,1 2 0,0-2-1,-1 2 1,1-2 0,0 2 0,-1-2 0,1 1 0,4 0 22,3 1-480</inkml:trace>
  <inkml:trace contextRef="#ctx0" brushRef="#br0" timeOffset="2986.59">1392 385 6784,'0'0'144,"-1"-1"1,1 1-1,0 0 1,0-2-1,0 2 0,0-1 1,-2 1-1,2-1 1,0 1-1,0 0 1,-1-2-1,1 2 0,0 0 1,-1-1-1,1 1 1,-2 0-1,2-1 1,0 1-1,-1 0 0,1 0 1,-1-2-1,1 2 1,0 0-1,-2 0 1,2 0-1,-1 0 0,1 0 1,-1 0-1,1-1-144,-12 17 2142,10-12-2302,-19 29 66,16-26 59,1 0 0,0-1 0,-2 2 0,4-1 0,-2 0 0,1 1 0,-1 0 0,3-2-1,-2 2 1,0 0 0,2 6 35,1-14 14,0 1 0,0-1-1,-1 1 1,1-1-1,0 2 1,0-2 0,1 1-1,-1-1 1,0 1 0,0 1-1,0-2 1,0 1-1,0-1 1,0 1 0,1-1-1,-1 2 1,0-2 0,2 1-1,-2-1 1,0 0-1,1 1 1,-1-1 0,0 2-1,1-2 1,-1 0 0,2 1-1,-2-1 1,0 0-1,1 1 1,-1-1 0,1 0-1,-1 0 1,2 2 0,-2-2-1,1 0 1,0 0-1,-1 0 1,2 0-14,-1 0 7,0 0-1,1 0 1,-1-2 0,0 2-1,1 0 1,-1-1 0,0 1-1,1-1 1,-1 1-1,0-2 1,-1 2 0,2-1-1,-1 1 1,0-1 0,1-1-1,-2 1 1,1 1 0,0-1-1,-1-1 1,2 0-7,12-30-13,-12 26-15,-1 2-1,0-1 0,1 1 0,0 0 0,1 0 0,-2 0 0,2 0 0,0 0 0,1 0 0,-2 0 0,1 0 29,-2 4 7,-1 0 0,0 1-1,0-1 1,2 0 0,-2 0-1,0 0 1,0 0 0,1 0-1,-1 2 1,0-2 0,0 0-1,1 0 1,-1 0 0,0 1-1,0-1 1,0 0 0,0 0 0,2 1-1,-2-1 1,0 0 0,0 0-1,0 2 1,0-2 0,0 0-1,0 0 1,0 1 0,0-1-1,0 0 1,0 1 0,0-1-7,5 19-243,-4-15 232,2 3-23,-2-2 6,1 2 0,0-2 0,0 0 0,0 2 0,1-2 0,1 1 0,0 0 28,-4-4 2,1-1 0,1-1 0,-2 1 0,1-1-1,-1 2 1,1-2 0,1 1 0,-2-1 0,1 0 0,0 1-1,-1-1 1,2 0 0,-1 2 0,0-2 0,-1 0 0,2 0-1,-1 1 1,0-1-2,2 0 14,-2-1 0,1 1 0,-1 0 0,2 0-1,-2-2 1,0 2 0,1-1 0,0 1 0,0-1-1,-1 1 1,0-2 0,1 1 0,-1 0 0,0 1 0,1-3-14,6-4 27,0-1 0,-2 0 1,2 0-1,-1 0 0,-2-1 1,1 0-1,-1-1 0,2 0-27,9-26-117,8-22 117,-12 28-80,37-113-296,-8 22 405,-50 206 99,-6 6 342,6-1-1,1 76-469,11-144 383,2-20-155,2-13-220,14-48 10,-16 42-3,1 1 0,0 0 1,5-5-16,-19 78-1456,8-49 1633,0 1 1,0 1 0,1-1 0,1 0 0,-1-1-1,2 3-177,-3-8 6,1-2 0,-1 2 0,1-1 0,-1 1 0,2-2 0,-1 2 0,-1 0 0,1-2 0,1 2 0,-1-2 0,0 2 0,2-2 0,-2 0 0,1 2 0,-1-2 0,2 1 0,-2-1 0,2 0 0,-2 1 0,2-1 0,-1 0 0,0 1 0,0-1 0,2 0-6,10-1-554</inkml:trace>
  <inkml:trace contextRef="#ctx0" brushRef="#br0" timeOffset="3453.187">1861 472 7424,'2'1'260,"-1"0"0,2 1 0,-2 0 1,2 0-1,-2-1 0,2 0 0,-1 1 1,0-2-1,0 1 0,1 0 0,0-1 1,-1 2-1,0-2 0,0 1 0,1-1 1,0 0-1,-1 0 0,2 0-260,-2 0 2,0-1 0,0 1-1,0-2 1,0 2 0,-1-1 0,2 0-1,-2-1 1,0 1 0,1 0 0,-1-1 0,0 1-1,2 0 1,-2-1 0,-1 1 0,2 0-1,-1-2 1,0 2 0,1-1 0,-2 1 0,1-2-1,0 2 1,-1-2 0,2 1-2,-1-5 195,2 0-1,-2 1 1,0-1-1,1 0 1,-1-3-195,-1 8 21,0 1 0,0 0 0,0-1 0,0 1 0,0 0 0,0-1 0,0 1 0,-1 0 0,1-1 0,0 1 0,-2 0 0,2-1 0,0 1 0,-1-2-21,0 3-11,1 0 1,-2-1-1,2 1 0,-1 0 1,1-1-1,-1 1 1,1 0-1,-2 0 1,2-2-1,-1 2 0,1 0 1,-1 0-1,-1 0 1,2 0-1,-1 0 1,1 0-1,-1 0 0,1 0 1,-2 0-1,1 0 1,1 0-1,-1 0 1,1 0-1,-2 0 0,2 0 1,-1 2-1,0-2 11,-9 4-107,1 0 0,0 0 0,-1 1-1,1 0 1,0 1 0,1-1 0,0 2 0,0-1-1,0 2 1,-3 3 107,10-11 46,1 1 0,-2 1-1,2-1 1,-1-1 0,1 1-1,-1 1 1,1-1 0,0 0 0,-2 1-1,2-1 1,0-1 0,0 1-1,0 1 1,-1-1 0,1 0-1,0 1 1,0-1 0,0 0 0,1 1-1,-1-1 1,0 0 0,0 1-1,0-1 1,2 0-46,-1 2 72,0 0 0,1-1-1,-1 1 1,2 0 0,-2-2 0,2 2-1,-2-1 1,2 0 0,-2-1-1,2 2 1,-1-2-72,8 6 109,-1-2 1,0 0-1,1 1 0,0-2 0,9 2-109,-10-3-121,1 0 0,0-2-1,0 0 1,10 1 121,13-1-469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0:57.55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1 111 7040,'0'0'230,"0"0"0,0 1 1,0-1-1,0 0 0,0 1 1,1-1-1,-1 1 0,0-1 1,0 0-1,0 1 0,1-1 0,-1 0 1,0 1-1,0-1 0,1 0 1,-1 1-1,0-1 0,1 0 1,-1 0-1,0 0 0,1 1 0,-1-1 1,0 0-1,1 0 0,-1 0-230,16 4 1709,19-3-2442,-28-1 1168,-1 1-429,1-2 1,-1 1 0,0-1 0,1 1-1,-1-2 1,1 1 0,-1-1 0,0 0 0,0 0-1,1-1-6,-4 1 16,-1 0-1,1 1 1,-1-1-1,0 0 0,1 0 1,-1 0-1,0 0 0,0-1 1,-1 1-1,1 0 0,0-1 1,-1 0-1,0 1 1,1-1-1,-1 0 0,0 1 1,-1-1-1,1 0 0,0 0 1,-1 0-1,1 0 1,-1 0-1,0-2-15,0 4-32,1-1 0,-1 0 0,0 0 0,0 0 0,0 1 0,0-1 0,0 0 0,-1 0 0,1 0 0,0 1 0,-1-1 0,0 0 0,1 1 0,-1-1 0,0 0 0,0 1 0,0-1 0,0 1 0,0-1 0,0 1 0,0 0 0,0-1 0,0 1 0,-1 0 1,1 0-1,-1 0 0,1 0 0,-1 0 0,1 0 0,-1 0 0,0 0 32,-1 1-1,1-1 1,-1 1-1,1 0 0,-1 0 1,0 0-1,1 0 1,-1 1-1,1-1 1,-1 1-1,1-1 1,-1 1-1,1 0 1,0 0-1,-1 0 1,1 0-1,0 0 0,0 1 1,-1-1-1,1 1 1,0-1-1,-1 3 1,-3 1 20,1 0 0,0 0 0,0 1 0,1 0 0,-1 0 0,1 0 0,0 1 0,1-1 0,0 1 0,0 0 0,0 0 0,1 0 0,-2 6-20,4-9 44,-1 0 1,1 0-1,0-1 1,0 1-1,0 0 1,0 0-1,1-1 0,0 1 1,-1 0-1,1-1 1,1 1-1,-1 0 1,0-1-1,1 0 0,0 1 1,0-1-1,0 0 1,0 0-1,0 0 1,1 0-1,-1 0 1,1-1-1,0 1 0,0-1 1,0 1-1,0-1 1,0 0-1,2 0-44,-1 1-113,0-1 1,0 0-1,1 0 0,-1-1 1,1 1-1,0-1 0,-1 0 1,1 0-1,0 0 0,0-1 0,-1 0 1,1 0-1,0 0 0,0 0 1,3-2 112,10-2-736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0:57.92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 9088,'2'2'3424,"-1"0"-2656,4 6-32,-1-5-160,2 3-576,2 0-64,0 2-32,1 1-64,-1 0 128,0 0-64,2 0-32,-2-1 96,2-1 0,-4-1-128,0-3 32,1-3-1568,-1-6-672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0:58.28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184 1 9472,'-6'2'3520,"4"2"-2752,-2 5 64,2-4-96,-2 4-768,-2 6-256,-5-1-96,-1 3-32,-2-1 256,-4 1 64,-1-3 96,1-1 64,-1 0 32,3-3-128,1-1 32,3-3-416,6 0-224</inkml:trace>
  <inkml:trace contextRef="#ctx0" brushRef="#br0" timeOffset="1">368 52 7936,'9'18'2976,"-12"-14"-2304,-1 5 288,2-4-32,-2 3-768,-2 2-224</inkml:trace>
  <inkml:trace contextRef="#ctx0" brushRef="#br0" timeOffset="2">247 248 5248,'-18'40'2016,"12"-20"-1568,-2 17 352,6-23 160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0:58.64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56 8448,'4'-5'489,"0"1"-1,-1 0 1,2 1 0,-1-1 0,0 1-1,1-1 1,0 1 0,0 1 0,2-2-489,1 1 167,-1 0 1,1 0 0,0 1 0,0 0-1,0 0 1,6 0-168,-8 1 6,1 1 0,-1-1 0,1 1 0,-1 1 1,1-1-1,-1 1 0,1 0 0,-1 1 0,0-1 0,1 1 0,-1 1 0,0-1 0,0 1 1,-1 0-1,1 0 0,-1 1 0,5 3-6,-8-6 5,-1 0 0,1 0 0,-1 1 0,1-1 0,-1 1 0,0-1 0,0 1 0,0-1 0,0 1 0,0 0 0,0 0 0,0-1 1,0 1-1,-1 0 0,1 0 0,-1 0 0,1 0 0,-1 0 0,0 0 0,0 0 0,0 0 0,0 0 0,0 0 0,0 0 0,0 0 0,-1 0 0,1-1 0,-1 1 0,1 0 0,-1 0 0,0 0 0,0 0 0,0-1 0,0 1 1,0 0-1,0-1 0,0 1 0,0-1 0,-1 1-5,-1 1-40,0 0 0,0-1-1,0 1 1,0-1 0,0 0 0,-1 0 0,1 0 0,-1 0 0,1-1 0,-1 1-1,0-1 1,0 0 0,0 0 0,1 0 0,-1-1 0,0 1 0,0-1 0,0 0 0,-2 0 40,-4-2-1963,0 0-794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0:59.12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30 108 6912,'0'0'159,"0"1"1,0-1-1,0 1 0,0-1 1,0 1-1,0-1 0,0 0 1,0 1-1,0-1 0,0 1 1,0-1-1,0 1 0,0-1 1,1 0-1,-1 1 1,0-1-1,0 1 0,0-1 1,1 0-1,-1 1 0,0-1 1,1 0-1,-1 1 0,0-1 1,0 0-1,1 1 0,-1-1 1,1 0-1,-1 0 1,0 1-1,1-1 0,-1 0 1,1 0-1,-1 0 0,0 0 1,1 1-1,0-1-159,25 2 396,27-10 197,-49 7-531,0-1 0,-1 0 0,1 0 0,0 0 0,-1-1 1,1 1-1,-1-1 0,0 1 0,1-1 0,-1 0 0,-1-1 0,1 1 0,0 0 0,-1-1 0,2-2-62,-3 4 2,0 1 0,0-1 0,0 1-1,0-1 1,-1 0 0,1 0-1,0 1 1,-1-1 0,1 0 0,-1 0-1,0 0 1,1 0 0,-1 0 0,0 1-1,0-1 1,0 0 0,-1 0 0,1 0-1,0 0 1,-1 0 0,1 0-1,-1 1 1,0-1 0,1 0 0,-1 0-1,0 1 1,0-1 0,0 1 0,0-1-1,0 1 1,-1-1 0,1 1-1,0-1 1,-1 1 0,0 0-2,0-1-5,-1 1-1,0 0 1,1 0 0,-1 0 0,0 0-1,0 1 1,1-1 0,-1 1 0,0 0-1,0 0 1,0 0 0,0 0 0,1 0-1,-1 0 1,0 1 0,0 0 0,0-1-1,1 1 1,-1 0 0,0 0 0,1 1-1,-1-1 1,1 0 0,-1 1 0,-1 1 5,-4 2 40,0 1 0,1 0 0,0 0 0,0 0 0,0 1 0,1 0 0,-2 3-40,4-5 51,0 1 1,1 0-1,0 0 0,0 0 0,0 0 0,1 0 0,0 1 1,0-1-1,0 1 0,1-1 0,-1 7-51,2-11-47,0 1 0,0-1 0,0 1 0,1-1 0,-1 1 1,0-1-1,1 1 0,0-1 0,-1 0 0,1 1 0,0-1 0,0 0 0,1 1 0,-1-1 0,0 0 0,1 0 0,-1 0 0,1 0 1,0 0-1,0-1 0,0 1 0,-1 0 0,1-1 0,1 0 0,-1 1 0,0-1 0,0 0 0,0 0 0,1 0 0,-1 0 1,1 0-1,1 0 47,5 0-848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0:59.62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7552,'17'34'4729,"6"18"-3761,7 13 1201,-30-65-2135,0 0-1,0 0 1,1 0 0,-1 1-1,0-1 1,0 0-1,1 0 1,-1 0-1,0 0 1,1 1 0,-1-1-1,0 0 1,1 0-1,-1 0 1,0 0 0,0 0-1,1 0 1,-1 0-1,0 0 1,1 0 0,-1 0-1,0 0 1,1 0-1,-1 0 1,0 0-1,1 0 1,-1-1 0,0 1-1,1 0 1,-1 0-1,0 0 1,1 0 0,-1-1-1,0 1 1,0 0-1,1 0 1,-1 0 0,0-1-1,0 1 1,0 0-1,1-1 1,-1 1-1,0 0 1,0 0 0,0-1-1,0 1 1,0 0-1,0-1 1,1 1 0,-1-1-34,11-16 69,-11 17-79,45-71-2134,-35 55 1083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00.05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31 218 6144,'0'21'2272,"0"-16"-1760,0 6 1120,0-5 448,0 0-992,2 2-320,1 1-512,-3 2-192,2 1-32,-2 0-32,0-3 0,1 0-224,2-2 0,-3-1 32,0-6 96,0 0-288,0-6-64</inkml:trace>
  <inkml:trace contextRef="#ctx0" brushRef="#br0" timeOffset="1">1 1 3200,'4'9'1216,"-4"-8"-928,-2-1 2784,2 0 1280,0 0-2432,2 4-1152,0 1-1280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00.51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4 112 8704,'0'0'130,"0"0"0,-1 0 0,1 1 1,0-1-1,0 0 0,-1 0 0,1 1 1,0-1-1,0 0 0,0 1 0,-1-1 0,1 0 1,0 1-1,0-1 0,0 0 0,0 1 1,0-1-1,0 0 0,0 1 0,0-1 1,0 0-1,0 1 0,0-1 0,0 0 0,0 1 1,0-1-1,0 0 0,0 1 0,0-1 1,0 0-1,0 1 0,1-1 0,-1 0 1,0 1-1,0-1 0,0 0 0,0 1 0,1-1 1,-1 0-131,17 6 485,20-5-1479,-34-1 1051,0-1-1,0 0 1,0 0-1,0 0 1,0-1 0,0 1-1,0-1 1,-1 1-1,1-1 1,-1 0-1,1 0 1,-1 0 0,0 0-1,1-1 1,-1 1-1,0 0 1,-1-1-1,1 0 1,0 1-1,0-3-56,0 1 2,0-1-1,0 0 0,0 0 1,-1 0-1,1 0 0,-1 0 0,0 0 1,-1 0-1,1 0 0,-1 0 1,0 0-1,-1-2-1,1 6-6,0 0 1,0 0 0,0 0-1,0 0 1,0 0-1,0 0 1,0 0 0,-1 0-1,1 0 1,0 0-1,-1 0 1,1 1 0,-1-1-1,1 0 1,-1 0-1,1 0 1,-1 1 0,1-1-1,-1 0 1,0 1-1,0-1 1,1 0 0,-1 1-1,0-1 1,0 1-1,0-1 1,1 1 0,-1-1-1,0 1 1,0 0-1,0 0 1,0-1 0,0 1-1,0 0 1,0 0-1,0 0 1,0 0 0,0 0-1,0 0 1,0 0-1,0 0 1,0 1 5,-1-1 6,0 1-1,0-1 1,0 1-1,0 0 1,0 0-1,0 0 1,0 0-1,0 1 0,0-1 1,0 0-1,1 1 1,-1 0-1,1-1 1,-1 1-1,1 0 1,-1-1-1,1 1 1,0 0-6,-3 7 41,0 0 1,1-1-1,0 1 0,0 0 1,1 1-1,1-1 0,-1 0 1,1 3-42,1-9-1,0 1 0,0-1 0,0 1 0,1-1 0,-1 0 0,1 1 0,0-1 0,0 0 0,0 0 0,0 0 0,1 2 1,-1-3-32,0 0 0,1-1 1,-1 1-1,0-1 0,0 0 0,1 1 1,-1-1-1,1 0 0,-1 0 0,1 0 1,-1 0-1,1 0 0,0 0 0,0-1 1,-1 1-1,1 0 0,0-1 0,0 1 1,0-1-1,0 0 0,0 1 32,10-1-378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00.93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0 8960,'2'33'5091,"6"4"-3857,-7-32-1222,0-1 0,0 0 0,1 0 0,0 0 0,0 0 1,0 0-1,0 0 0,1 0 0,-1-1 0,1 1 0,0-1 0,0 0 0,0 0 0,1 0 0,-1 0-12,-1-2-11,0-1-1,-1 1 0,1 0 1,0-1-1,0 0 1,0 1-1,0-1 0,0 0 1,0 0-1,0 0 1,0 0-1,0-1 0,-1 1 1,1 0-1,0-1 1,0 1-1,0-1 0,0 0 1,-1 1-1,1-1 0,0 0 1,0 0-1,-1 0 1,1-1-1,0 1 12,7-6-419,-1 0-1,1 0 1,5-7 419,-12 13-57,13-17-404,-12 13 412,1 1 1,0 0-1,-1 0 0,1 0 0,0 0 0,1 0 1,-1 1-1,1 0 0,0 0 0,0 0 1,3-1 48,-8 4 36,1 0 1,0 0 0,-1 0-1,1 0 1,-1 0 0,1 0 0,-1 0-1,1 1 1,-1-1 0,1 0-1,-1 0 1,1 1 0,-1-1 0,1 0-1,-1 0 1,1 1 0,-1-1-1,0 1 1,1-1 0,-1 0 0,0 1-1,1-1 1,-1 1 0,0-1-1,0 1 1,1-1 0,-1 1 0,0-1-1,0 1 1,0-1 0,1 1-1,-1-1 1,0 1 0,0-1 0,0 1-1,0 0 1,0-1 0,0 1-37,1 31 847,0-16-716,-1-15-200,0 1 0,0-1 0,0 0 1,1 0-1,-1 1 0,0-1 0,1 0 0,-1 0 0,1 0 1,0 0-1,-1 0 0,1 0 0,0 0 0,-1 0 1,1 0-1,0 0 0,0 0 0,0 0 0,0 0 0,0-1 1,1 2 68,4-3-672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01.27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78 1 5888,'-15'33'8338,"-6"-4"-6382,16-23-2003,1 0 0,-1 0 1,1 1-1,0-1 1,1 1-1,0 0 0,0-1 1,0 2-1,1-1 0,0 0 1,-1 5 46,3-10 7,0-1-1,0 1 1,0-1-1,0 1 1,1-1 0,-1 1-1,0-1 1,1 1 0,-1-1-1,1 0 1,-1 1 0,1-1-1,0 0 1,0 1 0,0-1-1,0 0 1,-1 0 0,2 0-1,-1 0 1,0 0-1,0 0 1,0 0 0,0 0-1,1 0 1,-1 0 0,0-1-1,1 1 1,-1 0 0,0-1-1,1 1 1,-1-1 0,1 0-1,-1 1 1,1-1 0,-1 0-1,2 0-6,4 1-179,1 0-1,-1-1 1,1 0-1,0 0 1,-1-1 0,6-1 179,9-3-624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8:13.26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113 33 6656,'-1'-11'4171,"-4"16"-2564,-3 3-1876,-12 12 530,9-10-193,0-1-1,2 2 1,0-1 0,-1 1 0,2 1 0,0-1 0,0 3-68,7-14 10,1 2 0,0-2 0,-1 0 0,1 1 0,0-1 1,0 1-1,-2-1 0,2 2 0,0-2 0,0 1 0,0-1 0,0 0 0,0 1 0,-1-1 1,1 2-1,0-2 0,0 1 0,0-1 0,0 1 0,0-1 0,0 2 0,1-2 0,-1 1 1,0-1-1,0 1 0,0-1 0,0 2 0,2-2 0,-2 1 0,0-1 0,0 1 0,1-1 1,-1 0-1,0 2 0,1-2 0,-1 1 0,0-1 0,2 0 0,-2 0 0,1 1 0,-1-1 1,0 0-1,1 2 0,-1-2 0,2 0 0,-2 0 0,1 0 0,-1 0 0,1 0 0,-1 1 0,2-1-10,0 0 29,1 0-1,0 0 0,1 0 1,-2-1-1,1 1 0,0 0 0,-1-2 1,1 2-1,0-1 0,-1 0 1,2-1-29,2 0-32,-1-2 0,0 1 1,-1-1-1,2 0 0,-2 0 1,0 0-1,0-1 0,0 1 1,0-2-1,-2 1 1,2 1-1,-1-1 0,0-1 1,-1 1-1,2-6 32,-4 14 26,-1 1 0,1-1 0,0-1 0,0 2 0,0-1-1,0 1 1,1-1 0,-1-1 0,2 2 0,-2-1 0,1 0 0,0 1 0,1-2 0,-1 1 0,0 0 0,1-1-1,-1 1 1,2 0 0,-2-1 0,2 1 0,-2 0 0,2-1 0,-1 0 0,1 0 0,0 0 0,-1 0 0,2 1-26,4 2-58,0-1 0,2 2 1,-2-2-1,1 0 1,-1-2-1,1 2 0,1-1 1,-1-2-1,4 2 58,6 1-570</inkml:trace>
  <inkml:trace contextRef="#ctx0" brushRef="#br0" timeOffset="1653.789">359 69 5120,'1'4'582,"2"0"0,-2 0 0,0 0 0,2 0 0,0 0 0,-1 0 0,1 0-582,12 21 1670,-7-2-776,-7-18-811,0 0-1,1 1 0,-1-2 0,2 1 0,-1 0 0,0-1 0,0 2 1,5 2-83,4-30 1162,-3 6-1110,0 0 1,0 0-1,9-9-52,-13 18-95,1 1 1,-1-1-1,2 2 1,-1-1 0,2 1-1,-2 0 1,2 1-1,-2-2 1,7 0 94,-11 4-20,1 2-1,-1 0 1,0-1 0,1 1 0,-1 0 0,0 0-1,1 0 1,-1 0 0,0 0 0,1 0-1,-1 0 1,0 0 0,1 0 0,-1 0-1,0 1 1,1-1 0,-1 0 0,0 2-1,1-2 1,-1 1 0,0-1 0,1 1-1,-1-1 1,-1 2 0,1-1 0,1-1 0,-1 1 20,4 5 100,2 0 0,-2 0 0,-1 0 0,4 5-100,3 4 253,-4-9-174,-2 1 0,3 1 0,-1-1 0,-1-2 0,2 2 0,4 1-79,3-2-26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01.64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23 115 7424,'0'0'168,"0"1"1,0-1-1,0 1 1,0-1-1,0 1 0,1-1 1,-1 0-1,0 1 1,0-1-1,0 1 1,1-1-1,-1 1 1,0-1-1,0 0 0,1 1 1,-1-1-1,0 0 1,1 1-1,-1-1 1,0 0-1,1 0 1,-1 1-1,1-1 0,-1 0 1,0 0-1,1 1 1,-1-1-1,1 0 1,-1 0-1,1 0 1,-1 0-1,1 0 0,-1 0 1,1 0-1,-1 0 1,1 0-169,0 0-272,1-1 0,-1 1 0,1-1 0,0 0 1,-1 1-1,1-1 0,-1 0 0,0 0 0,1 0 1,-1 0-1,1-1 272,19-20-5964,-12 10 5990,-6 5 1419,1 1 1,-1-1-1,0 0 1,-1 0-1,2-5-1445,-4 10 165,1 0 0,-1 1 0,0-1 0,0 0 0,0 0 0,0 0 0,0 1 0,0-1 0,0 0 0,0 0 0,-1 1 0,0-2-165,1 2-4,0 0-1,-1 1 1,1-1-1,-1 0 0,1 1 1,-1-1-1,1 1 0,-1-1 1,1 1-1,-1-1 0,0 1 1,1-1-1,-1 1 1,0-1-1,1 1 0,-1 0 1,0-1-1,0 1 0,1 0 1,-1 0-1,0 0 0,0-1 1,0 1-1,1 0 1,-1 0-1,0 0 0,0 0 5,-2 1 10,0 0-1,1-1 1,-1 1 0,1 0-1,-1 0 1,1 0-1,0 0 1,-1 1 0,1-1-1,0 1 1,0 0 0,0-1-1,0 1 1,0 0-1,0 1-9,-26 31 422,25-31-358,1 0 0,1 0 0,-1 0 0,0 0 0,1 0 0,0 0 0,-1 0 0,1 1 0,1-1 0,-1 0 0,0 1 0,1-1 0,-1 1 0,1-1 0,0 0 0,0 1 0,1-1 0,-1 1 0,1-1 0,0 0 0,-1 1 0,2-1 0,-1 0 0,0 0 0,0 0 1,1 0-1,0 0 0,0 0 0,0 0 0,0 0-64,2 2-33,0-1 0,1 0-1,-1 0 1,1 0 0,0 0 0,0-1 0,0 0 0,0 0 0,1 0 0,-1 0 0,1-1 0,0 0 0,0-1 0,0 1 0,0-1 0,3 1 33,14-2-560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02.92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184 20 4480,'8'-17'5949,"-8"15"-3255,-4 11-2441,-5 13-122,-2 0 0,0-1 0,-1-1 1,-1 0-1,0 0 0,-13 12-131,8-10 114,1 1 0,2 1-1,0 0 1,-6 16-114,15-26-368,5-8-154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04.49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35 0 6400,'5'29'2464,"-3"-2"-1920,-2 24 64,0-26-64,-2 9-416,0 15-160,-2 9-192,-2 0-96,-1-7 160,1-8-64,2-5 0,0-8 256,0-9 192,2-15-160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04.87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11 167 7040,'-2'-4'453,"0"0"0,1-1 0,-1 1 0,1-1 1,0 1-1,1-1 0,-1 0 0,1 1 0,-1-1 0,1 0 1,1 1-1,-1-1 0,1 0 0,0 1 0,1-4-453,-1 4 19,1 0 0,0 0 0,0 1 0,0-1 0,1 1 0,-1-1 0,1 1 0,0 0 0,0 0 0,0 0 0,0 0 0,0 0 0,1 1 0,-1 0 0,1 0 0,0 0 0,3-2-19,8-2 20,1 0 1,-1 0 0,1 2 0,1 0 0,-1 1 0,8 0-21,-16 2 5,-1 0 1,0 0-1,1 1 1,-1 1-1,0-1 1,1 1-1,-1 0 1,0 1-1,0 0 1,0 0-1,0 0 1,0 1-1,0 0 1,-1 0 0,5 4-6,-7-4 15,-1 0 0,0 0 0,1 0 0,-2 0 1,1 1-1,0 0 0,-1-1 0,1 1 0,-1 0 1,0 0-1,0 0 0,-1 1 0,1-1 0,-1 0 1,0 1-1,0-1 0,0 0 0,-1 1 0,1-1 1,-1 1-1,0 0 0,-1-1 0,1 1 0,-1-1 1,0 0-1,0 1 0,0-1 0,-1 0 1,1 1-1,-1-1 0,0 0 0,0 0 0,-1 0 1,1-1-1,-1 1 0,0 0 0,0-1 0,0 0 1,0 0-1,0 0 0,-1 0 0,0 0 0,1-1 1,-1 1-1,0-1 0,0 0 0,-2 0-15,-15 4-778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05.51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45 1 6272,'-5'1'755,"1"1"0,-1-1 0,1 1 0,0 1 0,0-1-1,0 1 1,0-1 0,0 1 0,-2 3-755,5-6 70,1 0 84,0 0 44,11 34 303,-6-11-295,-1 1 0,0-1 1,-2 1-1,-1 0 0,-1 0 0,-1 2-206,-7 6 663,5-26-134,7-21 92,2-8-696,0-2-104,2 0-1,8-19 180,-13 38-197,0 0-1,0 0 1,0 0-1,1 0 1,0 0-1,0 1 0,0 0 1,1 0-1,0 0 1,0 1-1,0-1 0,0 1 1,2 0 197,5-2-373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06.09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50 7 7808,'-12'-6'3964,"5"15"-3685,1 4-416,2-7 168,1 2 0,0-1 0,0 0 1,0 0-1,1 1 0,0 0 0,0-1 0,1 1 0,0 0 0,1 0 0,0 5-31,0-10 23,0 1 1,0 0-1,1-1 0,0 1 1,-1 0-1,1-1 1,1 1-1,-1-1 0,0 0 1,1 1-1,0-1 0,0 0 1,0 0-1,0 0 0,0 0 1,0 0-1,1-1 1,0 1-1,-1-1 0,1 1 1,0-1-1,0 0 0,0 0 1,1 0-1,-1-1 1,0 1-24,-1-1 13,-1-1 1,1 1 0,-1 0 0,1-1-1,-1 1 1,1-1 0,-1 1 0,1-1-1,-1 0 1,1 0 0,0 0 0,-1 0-1,1 0 1,-1 0 0,1 0 0,0 0-1,-1-1 1,1 1 0,-1-1 0,1 1-1,-1-1 1,1 1 0,-1-1 0,1 0-1,-1 0 1,0 0 0,1 0 0,-1 0-1,0 0 1,0 0 0,0 0 0,0 0 0,0 0-1,0-1 1,0 1 0,0-1 0,0 1-1,0 0 1,-1-1 0,1 1 0,-1-1-1,1 1 1,-1-3-14,2-3 127,0-1 0,-1 0-1,0-1 1,0 1 0,-1 0-1,0 0 1,-1 0 0,0-1-127,0 4-7,-7-44 746,7 46-772,1 1 1,-1-1-1,0 1 0,0-1 0,0 1 0,0-1 0,-1 1 1,1-1-1,-1 1 0,1 0 0,-1 0 0,0 0 1,0 0-1,0 0 0,-1-1 33,-3 0-901,2 3-1483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06.83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113 1 8448,'-5'6'4682,"-2"3"-3194,-18 72-1991,4 2 0,3 0 0,-6 81 503,21-140-49,-1 7 95,0 1 0,3 0-46,1-53 269,2 0 0,0 0 0,4-12-269,-4 21 77,1 0 1,1 1-1,0-1 1,0 1-1,1 0 0,1 0 1,3-5-78,-8 15 3,0 0-1,0-1 1,0 1 0,0 0 0,0 0-1,0 0 1,1 0 0,-1 0-1,0 0 1,1 1 0,-1-1 0,1 0-1,-1 1 1,1-1 0,-1 1 0,1-1-1,0 1 1,-1 0 0,1-1 0,-1 1-1,1 0 1,0 0 0,-1 0-1,1 0 1,-1 1 0,1-1 0,0 0-1,-1 1 1,1-1 0,-1 1 0,1 0-1,0 0-2,9 4-106,-1 0 0,-1 1 0,1 0 0,6 5 106,8 6-287,-22-16 284,0 0 1,0-1-1,0 1 1,0 0-1,0-1 0,0 1 1,0-1-1,0 1 1,0-1-1,0 0 1,0 0-1,0 0 0,0 0 1,0-1-1,0 1 1,0 0-1,0-1 1,0 1-1,2-2 3,-3 2 3,0-1 0,-1 1 0,1-1 0,0 0 0,0 1 0,0-1 0,-1 0 0,1 0 0,0 1 0,-1-1 0,1 0 0,-1 0 0,1 0 0,-1 0 0,1 0 0,-1 0 1,0 0-1,1 0 0,-1 0 0,0 0 0,0 0 0,0 0 0,1 0 0,-1 0 0,0 0 0,-1 0 0,1 0 0,0 0 0,0 0 0,0 0 0,-1 0 0,1 0 0,0 0 0,-1 0 0,1 0 0,-1 0 0,1 0 0,-1 0 0,0 0-3,1 0-4,-1 0 0,1 0 0,-1 1-1,0-1 1,1 0 0,-1 0 0,0 1-1,1-1 1,-1 1 0,0-1 0,0 0 0,0 1-1,0 0 1,1-1 0,-1 1 0,0-1-1,0 1 1,0 0 0,0 0 0,0-1-1,0 1 1,0 0 0,0 0 0,0 0 0,0 0-1,0 0 1,0 0 0,0 1 0,0-1-1,0 0 1,0 0 0,0 1 0,0-1 0,0 0-1,1 1 1,-1-1 0,0 1 0,0 0-1,0-1 1,0 1 0,1-1 0,-1 2 4,-6 2-55,0 1 0,1 1 1,0-1-1,-3 4 55,9-8-4,-5 3 5,1 1 0,0 1 0,0-1 0,0 1 0,1-1 0,0 1 0,0 0 0,0 0 0,0 0 0,1 1 0,0 1-1,2-6-5,-1 0-1,1 0 1,0 1 0,0-1 0,0 0 0,0 0-1,0 0 1,0 1 0,1-1 0,-1 0 0,1 0 0,-1 0-1,1 0 1,0 0 0,0 0 0,0 0 0,0 0 0,0 0-1,0 0 1,1 0 0,-1-1 0,1 1 0,-1-1 0,1 1-1,-1-1 1,1 1 0,0-1 0,0 0 0,0 0-1,0 0 1,0 0 0,0 0 0,0 0 0,0 0 0,1-1 5,-1 1 10,-1 0 1,1-1 0,0 1-1,-1-1 1,1 1 0,0-1-1,0 0 1,-1 0 0,1 0-1,0 0 1,0 0 0,-1 0-1,1 0 1,0 0 0,0-1-1,-1 1 1,1-1 0,0 0-1,-1 1 1,1-1 0,0 0-1,-1 0 1,2-1-11,-1 0 51,0 0 1,0 0-1,0-1 0,0 1 0,0-1 0,-1 0 0,1 1 1,-1-1-1,0 0 0,0 0 0,0 0 0,0 0 1,0 0-52,1-11 202,0 1 1,0-1 0,-1 1 0,-1-1 0,-1-10-203,1 23-27,0 1-23,0-1 1,0 0 0,0 1-1,0-1 1,0 0 0,0 1-1,0-1 1,0 1-1,-1-1 1,1 0 0,0 1-1,0-1 1,0 1-1,-1-1 1,1 0 0,0 1-1,-1-1 1,1 1 0,-1-1 49,-2 3-864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07.81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30 1 8064,'1'15'4632,"1"4"-3320,3 36-1864,-25 329 276,20-380 280,-1 4-9,-5 27-220,2-44 187,0-8 39,2-7 299,1-1-1,2 0 1,0 0 0,1 0 0,3-10-300,-5 34 8,0 1 0,0 0 1,0 0-1,0-1 0,0 1 1,0 0-1,0-1 1,0 1-1,0 0 0,0 0 1,0-1-1,1 1 0,-1 0 1,0-1-1,0 1 1,0 0-1,0 0 0,0-1 1,1 1-1,-1 0 0,0 0 1,0-1-1,0 1 0,1 0 1,-1 0-1,0 0 1,0 0-1,0-1 0,1 1 1,-1 0-1,0 0 0,1 0 1,-1 0-9,6 8 108,5 24-89,-10-26 4,3 5-20,0 1 0,1-1 0,0-1 0,0 1 1,1-1-1,3 3-3,-7-10-10,0-1 0,0 1 0,0-1 0,0 0 0,0 0 0,1 0 0,-1 0 0,1 0 0,-1-1 0,1 1 0,0-1 1,1 1 9,-2-2-17,0 1 1,-1-1 0,1 1-1,0-1 1,0 0 0,0 0 0,0 0-1,0 0 1,0-1 0,0 1-1,0 0 1,0-1 0,0 1 0,-1-1-1,1 0 1,0 1 0,0-1-1,-1 0 1,1 0 0,0 0 0,-1 0 16,8-7-205,0 1 0,-1-1 1,0-1-1,0 1 1,-1-1-1,3-4 205,-3 2-74,1 1-1,1 1 1,0-1-1,9-7 75,-17 21 49,0-1-1,0 1 1,0-1-1,0 1 1,-1-1-1,0 1 1,0-1-1,0 1-48,2 13 146,-1-12-104,0 0 0,1 0 1,-1 0-1,1 0 1,0 0-1,1 0 1,-1 0-1,1-1 0,0 1 1,0-1-1,0 0 1,1 0-1,-1 0 0,1 0 1,0-1-1,2 2-42,-4-3-6,1-1-1,-1 1 1,0-1-1,0 0 1,1 0-1,-1 0 1,1 0 0,-1-1-1,1 1 1,-1-1-1,1 1 1,-1-1-1,1 0 1,-1 0-1,1 0 1,0 0-1,-1 0 1,1-1-1,-1 1 1,1-1-1,-1 0 1,1 0-1,-1 0 1,0 0-1,1 0 1,-1 0 0,0 0-1,0-1 1,0 1-1,0-1 1,0 0-1,0 0 1,0 1-1,0-2 7,7-7-71,0 0-1,-1-1 1,0 0-1,0 0 1,4-11 71,-20 35 139,-2 1 0,1-1 1,-2 0-1,0-1 0,0 0 1,-6 3-140,-1 3 136,1 0 1,-13 18-137,0 10 73,2 1-1,-14 35-72,-27 48-305,58-114-463,8-13 198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08.21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125 0 7808,'3'0'2880,"-3"2"-2240,-3 4 64,2-1-192,-4 4-288,-1 5-64,-4 7-288,-2 4-160,-1 4 160,1 2 96,0 2 128,-1 1 160,1 7 160,3 2-288,0-1-160,3-6-480,2-7-224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08.56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13 7424,'2'-2'631,"1"1"0,-1 0 0,1-1 0,0 1 0,-1 0 0,1 0 0,0 0 0,0 1 0,0-1 0,1 1-631,0-1 162,0 1-1,1 0 0,-1 1 0,1-1 0,-1 1 0,0-1 1,1 2-1,-1-1 0,0 0 0,4 2-161,-5-1 6,1-1 0,0 1-1,0 0 1,-1 0 0,0 1 0,1-1-1,-1 1 1,0 0 0,0 0 0,0 0-1,0 0 1,-1 0 0,1 0 0,-1 1-1,0 0 1,0-1 0,0 1 0,-1 0 0,1 2-6,-1-4 8,0 1 0,0-1 1,-1 1-1,0 0 0,1 0 1,-1-1-1,0 1 1,0 0-1,0-1 0,-1 1 1,1 0-1,-1-1 0,1 1 1,-1 0-1,0-1 1,0 1-1,0-1 0,-1 1 1,1-1-1,0 0 0,-1 1 1,0-1-1,1 0 1,-1 0-1,0 0 0,0 0 1,0-1-1,0 1 0,-1 0-8,-5 2-38,1 0 0,-1-1 0,1 0-1,-1 0 1,0-1 0,0 0 0,0 0-1,0-1 1,-1 0 38,-14 5-1205,15-6 272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8:19.96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0 168 6400,'72'-68'5111,"-45"41"-5269,-1 2-1,22-15 159,-48 40-3,2-1-1,-1 1 1,0-2-1,-1 2 0,2-1 1,-1 1-1,0-1 1,1 1-1,-2 0 1,1-2-1,0 2 0,1 0 1,-1 0-1,0-1 1,1 1-1,-1 0 0,0 0 4,-1 0 15,2 1-1,-2-1 0,0 0 0,1 0 0,-1 0 1,0 2-1,1-2 0,-1 0 0,0 0 0,0 1 0,2-1 1,-2 0-1,0 1 0,0-1 0,0 0 0,1 2 0,-1-2 1,0 0-1,0 1 0,0-1 0,0 0 0,0 1 1,0-1-1,0 2 0,0-2 0,0 0 0,0 1-14,0 6 97,0-1 0,-1 1 0,-1 0 0,1-1 0,0 2-97,1-8-1,-51 167 915,15-54-383,28-90-413,5-18-172,2 1-1,-2 0 1,2 0 0,0 0-1,-1 0 1,1 2 54,4-7-405</inkml:trace>
  <inkml:trace contextRef="#ctx0" brushRef="#br0" timeOffset="1031.849">449 276 6528,'-1'0'90,"1"0"1,0 0-1,0 0 1,0 0-1,0 0 1,-1 1-1,1-1 0,0 0 1,0 0-1,0 0 1,0 0-1,0 0 1,0 0-1,0 2 1,-2-2-1,2 0 1,0 0-1,0 0 1,0 0-1,0 1 0,0-1 1,0 0-1,0 0 1,0 0-1,0 1 1,0-1-1,0 0 1,0 0-1,0 0 1,0 0-1,0 2 0,0-2 1,0 0-1,0 0 1,0 0-1,0 1 1,0-1-91,10 3 1369,15-3-997,-17-3-344,0 0 1,-1 1 0,1-1-1,-2-1 1,2 0 0,-1 0 0,0-1-1,-1 1 1,5-6-29,-8 8 2,-1 0-1,1 0 1,0-1 0,-1-1-1,1 1 1,-2 1 0,2-1-1,0-1 1,-2 1 0,0-1-1,1 2 1,-1-2 0,0 0-1,1 0 1,-1 1 0,-1-1-1,1 0 1,-1 0 0,0 0-1,0 1 1,0-3-2,0 4 2,0 2 0,0-1 0,-1 0-1,1 1 1,0-2 0,0 2 0,-1-1 0,1 0 0,0 1-1,-2-2 1,2 2 0,-1-1 0,1 1 0,-1-1 0,1 1-1,-2 0 1,2-2 0,-1 2 0,1 0 0,-1-1 0,-1 1 0,2 0-1,-1-1 1,0 1 0,1 0 0,-2 0 0,2 0 0,-1 0-1,0 0 1,1 0 0,-2 0 0,1 0 0,1 0 0,-1 0-1,-1 0 1,2 0 0,-1 0 0,0 1 0,-1-1-2,-35 12 210,36-11-199,-9 3 49,2 2 0,-1-2 0,1 2 0,0 0 0,1 0 0,-1 0 0,2 2 0,-1-2 0,0 1-1,1 1 1,0 0 0,0 3-60,2-6 27,0 2 0,1-2 0,0 0 0,1 2 0,-1 0 0,2-2 0,-2 2 0,2-1 0,-1 1 0,1 0 0,1-2 1,0 2-1,-1-1 0,2 1 0,-1 0 0,0-1 0,1 1 0,2 5-27,-2-8 11,1-1 0,-1-1 0,0 1 0,1 0 1,-1-1-1,2 1 0,-2 0 0,0-2 0,2 2 1,0-1-1,-2 0 0,2 0 0,-1 0 1,1 0-1,0 0 0,-2-1 0,3 0 0,-1 1 1,-1-1-1,1 0 0,0 1 0,2-1-11,0-1-14,-1 1 1,0-1-1,0 2 0,0-2 0,2 0 1,-2-2-1,0 2 0,0 0 0,1-1 1,-1 0-1,0-1 0,0 1 0,0 0 1,0-1-1,0 0 0,0 0 14,17-12-218</inkml:trace>
  <inkml:trace contextRef="#ctx0" brushRef="#br0" timeOffset="1536.9">836 189 640,'-3'0'818,"1"0"1,0 2-1,0-2 1,0 1-1,0-1 0,0 1 1,1 1-1,-2-2 0,2 1 1,-2 2-819,-11 3 253,0 0 448,1-1 1,0 0-1,-1 2 0,2 1 1,-12 7-702,22-13 39,-2 1-1,0 1 1,1-1 0,0 1 0,-1-2 0,2 2-1,-1 0 1,0 0 0,2 0 0,-2 0-1,1 0 1,0 0 0,1 0 0,0 2 0,-1-2-1,1 0 1,1 1 0,-1-1 0,1 1 0,0 3-39,-2-6 1,2-1 1,0 0-1,0 1 0,0-1 1,0-1-1,0 1 1,0 1-1,0-1 1,0 0-1,0 1 1,2-2-1,-2 1 1,0 0-1,0 1 0,1-1 1,-1-1-1,1 1 1,-1 1-1,2-2 1,-2 1-1,1 0 1,-1-1-1,1 2 1,-1-1-1,2-1 1,-1 1-1,-1-1 0,1 2 1,1-2-1,-1 0 1,-1 1-1,1-1 1,1 0-1,-1 1 1,-1-1-1,1 0 1,1 0-1,-1 0 1,0 2-1,1-2 0,-2 0 1,1 0-2,3-2 6,0 2 1,-1-1-1,1 0 0,-2-1 1,2 1-1,-1 0 0,0-1 1,1 1-1,-2 0 1,1-2-1,0 2 0,-1-2 1,2 0-7,7-9-166,1 0 1,-3 0 0,6-6 165,22-28-880,-35 77 1210,-2-22-176,0 1-1,1 0 0,0 0 0,2 4-153,-3-11-7,0-2-1,0 1 0,1-1 0,-1 0 0,0 1 0,2 0 0,-2 0 0,1-1 0,-1 0 0,1 1 0,1-1 1,-2 0-1,1 1 0,0-1 0,1 0 0,-2 1 0,1-2 0,0 1 0,1 0 0,-1 1 0,0-2 0,1 1 1,-1-1-1,0 1 0,1-1 0,0 2 0,0-2 0,-1 1 0,0-1 0,1 0 0,2 0 8,6-1-250</inkml:trace>
  <inkml:trace contextRef="#ctx0" brushRef="#br0" timeOffset="1942.716">1007 173 3072,'-4'2'476,"0"-1"0,0 2 0,0-2 0,0 2-1,0-1 1,0 1 0,0 0 0,1-1 0,-1 1 0,1 0 0,1 1 0,-2-2 0,1 2 0,0 0 0,1 0-1,0-1 1,-2 5-476,4-5 145,2 1 0,-2-2 1,1 1-1,0 0 0,1-1 0,-2 1 0,1 0 0,2-1 0,-2 1 0,0 0 0,2-1-145,1 5 95,-3-3-48,6 5 22,-2 2-1,1 0 0,-2-1 1,0 1-1,2 8-68,-6-15 32,2 0 1,-2 0-1,0 0 0,0 0 1,0 1-1,0-1 0,0 0 1,-2 0-1,1 0 0,1 0 1,-1 0-1,-1 0 0,0 0 1,0 0-1,1 0 0,-2 0 1,1 0-33,-21 24 77,8-17-217,14-11 119,1 0 0,0 0 0,-1 0 1,1 0-1,0 0 0,-2 0 1,2 0-1,0 0 0,-1 0 1,1 0-1,0 0 0,-1 0 1,1 0-1,0 0 0,-2 0 1,2-2-1,0 2 0,-1 0 1,1 0-1,0 0 0,-1 0 1,1-1-1,0 1 0,0 0 1,-2 0-1,2-1 0,0 1 1,0 0-1,-1 0 0,1-2 1,0 2 20,-3-8-384</inkml:trace>
  <inkml:trace contextRef="#ctx0" brushRef="#br0" timeOffset="4780.772">1147 215 6656,'-7'-4'3320,"8"14"-1733,1-3-1630,4 42-35,-6-37 162,2 0 1,0 0-1,0 0 0,0 0 0,2 0 0,0-1 1,4 9-85,-6-17 61,-1-1-1,2 0 1,-2 0 0,2 1 0,-2-2 0,2 1 0,-2 0 0,2 0 0,-1-1 0,1 0 0,0 1-1,-1-1 1,1 0 0,0 1 0,-1-1 0,1-1 0,0 1 0,-1-1 0,1 0 0,0 2 0,1-2-1,-2 0 1,1 0 0,0 0 0,-1-2 0,1 2 0,2-1-61,5 0 106,-1-1-1,0 0 1,1-1 0,-1-1-1,0 1 1,-1-1 0,8-5-106,-6 4-7,0-3 0,0 1 1,-2-1-1,1 0 1,-1 0-1,0-1 7,-3 3-48,-1 1-1,0 0 1,0-2 0,0 2-1,0-2 1,-1 0 0,0 2 0,-1-2-1,1 1 1,0-6 48,-3 12 2,0 0-1,1 0 1,-1-2 0,0 2-1,0 0 1,0 0 0,0-1 0,0 1-1,0 0 1,0 0 0,0-1-1,0 1 1,0 0 0,0-2-1,0 2 1,0 0 0,0 0-1,0-1 1,0 1 0,0 0 0,0 0-1,0-1 1,0 1 0,0 0-1,0 0 1,0-2 0,0 2-1,-1 0 1,1 0 0,0 0 0,0-1-1,0 1 1,0 0 0,-2 0-1,2 0 1,0-1 0,0 1-1,-1 0 1,1 0 0,0 0 0,0 0-1,0 0 1,-1 0 0,1 0-1,0-2 1,-2 2 0,2 0-1,0 0 1,0 0 0,-1 0 0,1 0-1,0 0-1,-1 2-4,-2-2-1,2 1 0,-1-1 1,1 1-1,0-1 0,-1 2 1,1-1-1,0-1 1,-1 1-1,1 1 0,-2 0 5,-18 21-101,0 1 0,2 1 0,-10 17 101,-49 87 283,-10 15-177,-9 9-298,84-131-352</inkml:trace>
  <inkml:trace contextRef="#ctx0" brushRef="#br0" timeOffset="5340.519">281 380 7808,'-5'-8'2976,"1"3"-2304,1-1 0,3 6-64,0 0-480,0-1-160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08.92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30 165 7808,'1'14'2976,"-2"-6"-2304,-1 6 800,2-5 224,-3 2-992,2 0-384,-1 2-640,-1-2-256,1 0 320,1-2-96,1 2 0,0-4 288,0-1 96,0-1 0,0-4 64,0-1-480,1-6-160</inkml:trace>
  <inkml:trace contextRef="#ctx0" brushRef="#br0" timeOffset="1">5 32 8448,'-4'-7'3168,"7"1"-2464,0-1 352,0 4 0,0-1-928,1 0-352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09.34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 36 10752,'-5'18'5380,"4"-12"-5500,1 0 0,-1 0-1,1 1 1,1-1 0,-1 0 0,1 0-1,0 0 121,3-2 601,2-9-430,4-12-476,-9 16 260,26-44-1977,-24 41 1870,-1 0 1,1 0-1,0 1 1,1-1 0,-1 1-1,1 0 1,-1 0-1,1 0 1,0 0 0,1 0 151,-4 3 23,-1 0 1,1 0 0,0-1 0,0 1-1,-1 0 1,1 0 0,0 0 0,-1 0-1,1 0 1,0 0 0,0 0 0,-1 0-1,1 0 1,0 0 0,-1 1 0,1-1-1,0 0 1,-1 0 0,1 1 0,0-1 0,-1 0-1,1 1 1,-1-1 0,1 1 0,0-1-1,-1 1 1,1-1 0,-1 1 0,1-1-1,-1 1 1,0-1 0,1 1 0,-1 0-1,1-1-23,12 29 1173,-7-15-668,0-2-345,-3-6-224,0 1 0,1-1 0,0-1 1,0 1-1,1 0 64,-4-5-45,1 1 0,-1-1 0,1 1-1,-1-1 1,1 0 0,0 0 0,0 0 0,0 0 0,0 0 0,0 0 0,0 0 0,0-1 0,0 1 0,0-1 0,0 1-1,0-1 1,0 0 0,2 0 45,10-1-378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10.10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52 22 9984,'-3'3'787,"0"0"0,1 0 0,-1 0 0,1 0 1,0 1-1,0-1 0,-1 2-787,-12 31 753,12-25-1089,0 1-1,1-1 1,0 1-1,1 0 1,0 4 336,1-15 23,0 0 1,0 1-1,0-1 1,0 0-1,0 1 1,1-1-1,-1 0 1,0 1-1,1-1 1,-1 0-1,1 1 1,-1-1-1,1 0 1,0 0-1,-1 0 1,1 1-1,0-1-23,0-1-6,-1 1-1,1-1 1,-1 0-1,1 1 1,0-1 0,-1 0-1,1 1 1,-1-1-1,1 0 1,0 0-1,0 0 1,-1 1-1,1-1 1,0 0 0,-1 0-1,1 0 1,0 0-1,0 0 1,-1 0-1,1-1 1,0 1 0,-1 0-1,1 0 7,2-1-54,-1 0 1,0 0-1,1 0 0,-1-1 1,0 1-1,0-1 0,0 1 0,0-1 1,0 0-1,0 0 0,-1 0 1,1 0-1,0 0 0,-1 0 1,0 0-1,2-2 54,2-9-252,-1 0 0,1 0 0,-2-1 0,0 1 0,-1-2 252,1-1 89,0 1 1,1-1-1,5-10-89,-9 26-7,0 0-1,0 0 1,0 0 0,0 0 0,0 0-1,0 0 1,1 0 0,-1 0 0,0 0-1,0 0 1,0 0 0,0 0 0,0 0-1,0 0 1,0 0 0,0 0 0,0 1-1,0-1 1,0 0 0,0 0 0,0 0-1,0 0 1,0 0 0,0 0 0,1 0-1,-1 0 1,0 0 0,0 0 0,0 0-1,0 0 1,0 0 0,0 0 0,0 0-1,0 0 1,0 0 0,0-1 0,0 1-1,0 0 1,0 0 0,0 0 0,1 0-1,-1 0 1,0 0 0,0 0 0,0 0-1,0 0 1,0 0 0,0 0 0,0 0-1,0 0 1,0 0 0,0 0-1,0 0 1,0 0 0,0 0 0,0-1-1,0 1 1,0 0 0,0 0 0,0 0-1,0 0 1,0 0 0,0 0 7,2 10-1,-1 12 208,-5 91-3396,-19 103 3189,22-207 81,-7 37 793,8-44-769,-1 1 0,0 0-1,0-1 1,0 1 0,0-1 0,0 1-1,-1-1 1,1 1 0,-1-1-1,1 0 1,-1 0 0,0 0 0,0 0-1,-1 1-104,3-3 24,-1 0-1,1 1 1,-1-1-1,1 0 0,-1 0 1,1 1-1,-1-1 1,1 0-1,-1 0 1,1 0-1,-1 0 0,1 0 1,-1 0-1,1 0 1,-1 0-1,1 0 1,-1 0-1,1 0 0,-1 0 1,1 0-1,-1 0 1,1 0-1,0-1 1,-1 1-1,1 0 0,-1 0 1,1-1-1,-1 1 1,1 0-24,-12-16 326,-2-21 128,14 36-420,-3-8 157,0-1 1,1 1 0,0-1 0,1 0 0,0 1 0,1-1-1,1-9-191,-1 15-42,1 0 0,-1 0 0,1 0 0,0 1 0,1-1 0,-1 0 0,0 1 0,1-1-1,0 1 1,0 0 0,0-1 0,0 1 0,1 0 0,-1 0 0,1 1 0,0-1 0,0 0 0,0 1-1,0 0 1,0-1 0,3 0 42,13-6-778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11.16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66 165 7808,'3'1'379,"1"-1"1,0 0-1,-1 1 1,1-2 0,-1 1-1,1 0 1,-1-1-1,1 1 1,-1-1 0,3-1-380,-1 0 140,0 0 0,0-1 0,1 0 1,-2 0-1,1 0 0,0 0 1,-1-1-1,1 0 0,-1 0 1,0 0-141,4-5 84,-1 1 1,-1-1 0,0 0 0,0 0 0,0-1-1,-1 0 1,-1 0 0,3-8-85,-6 16-1,-1 1 1,1 0-1,-1 0 0,0 0 0,1 0 1,-1 0-1,0 0 0,0 0 1,0-1-1,0 1 0,0 0 1,0 0-1,0 0 0,0 0 1,0 0-1,0-1 0,-1 1 1,1 0-1,-1 0 0,1 0 1,0 0-1,-1 0 0,0 0 0,0-1 1,0 1-6,0 1-1,0-1 0,0 0 0,-1 1 0,1-1 1,0 1-1,0-1 0,-1 1 0,1 0 0,0 0 0,-1-1 1,1 1-1,0 0 0,-1 0 0,1 0 0,0 0 0,-1 1 1,1-1 6,-7 1 66,0 1-1,0 0 1,0 1 0,1 0 0,-1 0 0,-2 2-66,-3 2 141,1 1 0,0 0 0,0 1 0,1 0 0,0 1 1,-1 2-142,7-7 29,0 0 1,1 0 0,0 0 0,0 1 0,1-1-1,-1 1 1,1 0 0,0 0 0,1 0 0,-1 1-1,1-1 1,0 0 0,1 1 0,-1 3-30,2-8-17,1 1 1,-1-1 0,0 1-1,1-1 1,-1 1-1,1-1 1,0 0 0,0 1-1,0-1 1,0 0-1,0 1 1,1-1 0,-1 0-1,1 0 1,-1 0 0,1 0-1,0 0 1,-1-1-1,1 1 1,0 0 0,0-1-1,1 0 1,-1 1-1,0-1 1,0 0 0,1 0-1,-1 0 1,0 0-1,1-1 1,0 1 16,4 2-92,1-1-1,0-1 1,0 1 0,0-1-1,0 0 1,0-1 0,0 0 0,0 0-1,0-1 93,15-3-474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11.57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 1 9856,'-2'2'3680,"2"1"-2848,2 3-192,0-3-256,2 3-608,2 1-96,3 4 0,1 2 128,2 1 96,3 0 128,-1 2 64,2-2-128,0-1-32,1-3-192,-3-2 0,0-3-160,0-3-64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11.98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203 0 8960,'-14'6'3424,"6"0"-2656,-9 4-96,9-4-224,-4 5-544,-5 3-160,-1 3 32,0 1 128,1 0 64,1 0 160,1 2 64,3-1-160,0-3 0,1-3-32,4-3 0</inkml:trace>
  <inkml:trace contextRef="#ctx0" brushRef="#br0" timeOffset="1">305 111 6144,'-8'26'2272,"4"-11"-1760,-4 3-1280,3-7-704,-1 3 2784,-14 41-352,-3-8 192,5-7-1120,2-7-480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12.33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36 37 7808,'2'-2'256,"-1"-1"0,1 1 1,0-1-1,-1 1 1,1 0-1,0 0 0,1 0 1,-1 0-1,0 0 0,0 0 1,1 0-1,-1 1 0,1-1 1,0 1-1,-1 0 0,1 0 1,0 0-1,0 0 0,0 0 1,-1 1-1,1-1 1,0 1-1,0 0 0,1 0-256,-2 0 56,0 0-1,1 1 1,-1-1-1,0 1 1,0-1 0,0 1-1,0 0 1,0 0-1,0 0 1,0 0-1,0 0 1,0 0 0,-1 1-1,1-1 1,0 1-1,-1-1 1,1 1-1,-1-1 1,0 1-1,1 0 1,-1 0 0,0 0-1,0 0 1,0 0-1,0 0 1,0 0-1,-1 0 1,1 0 0,-1 0-1,1 0 1,-1 0-1,0 2-55,0 1 43,0 0-1,0 0 1,-1-1-1,0 1 0,0 0 1,0-1-1,0 1 1,-1-1-1,1 1 1,-1-1-1,-1 0 1,1 1-1,0-1 1,-1 0-1,0-1 0,0 1 1,0 0-1,-1-1 1,1 0-1,-2 1-42,0 1-90,-1 0 1,0 0-1,0 0 0,-1-1 0,0 0 0,1 0 0,-1-1 0,0 0 0,-1 0 1,1-1-1,0 0 0,-3 1 90,10-3-59,-1 0 1,1 0-1,0 0 1,-1 0-1,1 0 1,-1 0-1,1 0 1,-1 0-1,1 0 1,-1 0-1,1 0 1,0 0-1,-1 0 1,1 0-1,-1 0 1,1 0-1,-1 0 1,1 0-1,0-1 1,-1 1-1,1 0 1,-1 0-1,1-1 1,0 1-1,-1 0 1,1 0-1,0-1 1,-1 1-1,1 0 0,0-1 1,-1 1-1,1-1 1,0 1-1,0 0 1,-1-1 58,2-6-981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12.73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40 136 8576,'-2'13'3561,"2"-13"-3535,0 0 1,0 0-1,0 1 1,0-1-1,1 0 1,-1 0-1,0 0 1,0 0-1,0 0 1,0 0-1,0 1 1,1-1-1,-1 0 1,0 0-1,0 0 1,0 0-1,1 0 1,-1 0-1,0 0 1,0 0-1,0 0 1,1 0-1,-1 0 1,0 0-1,0 0 1,0 0-1,1 0 1,-1 0-1,0 0 1,0 0-1,0 0 1,0 0-1,1 0 1,-1 0-1,0 0-26,2-1 101,0 0 0,0 0 0,0-1 0,0 1 0,0 0 0,0-1 0,0 1 0,0-1 0,-1 0 0,1 0-101,4-5 167,1-2-1,-2 1 1,1-1-1,-1 0 1,1-2-167,-4 6-22,0 1-1,0-1 1,-1 0-1,0 0 1,1 0 0,-1 0-1,-1 0 1,1 0 0,-1 0-1,0 0 1,0-3 22,0 7-3,0 0 0,0 0-1,0 1 1,0-1 0,0 0 0,-1 0 0,1 1-1,0-1 1,0 0 0,-1 1 0,1-1 0,0 0 0,-1 1-1,1-1 1,0 0 0,-1 1 0,1-1 0,-1 1-1,1-1 1,-1 1 0,1-1 0,-1 1 0,0-1 0,1 1-1,-1-1 1,0 1 0,1 0 0,-1-1 0,0 1-1,1 0 1,-1 0 0,0-1 0,0 1 0,1 0 0,-1 0-1,0 0 1,0 0 0,1 0 0,-1 0 0,0 0-1,0 0 1,1 0 0,-1 1 0,0-1 0,1 0 0,-1 0-1,0 1 1,0-1 3,-1 1-9,-1 1 0,0-1 0,0 1 1,1-1-1,-1 1 0,1 0 0,0 0 0,-1 0 0,1 0 0,0 1 0,0 0 9,-8 11 107,0 1 0,2-1 0,0 2 0,-1 3-107,7-15-15,0 0 0,1 1 0,-1-1-1,1 1 1,0-1 0,0 1 0,1-1 0,-1 1-1,1-1 1,0 1 0,0 0 0,0-1 0,1 1 0,0-1-1,0 1 1,0-1 0,0 1 0,1 0 15,4 4-411,0-3-143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13.17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74 768,'0'8'3094,"1"42"5709,1-33-7180,-1-15-1330,1-6-277,3-10 113,0 0 0,1 1-1,1 0 1,6-10-129,-9 17-52,0 0 0,0 0 0,1 0 0,-1 1 0,1 0 0,1 0 0,-1 0 0,1 0 0,0 1 0,4-2 52,-7 4-264,1 1 1,-1-1 0,1 1 0,0 0 0,0 0 0,-1 0 0,1 1 0,0-1 0,4 1 263,1 0-2688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13.53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 1 9088,'-2'18'3424,"2"-5"-2656,0 7 64,0-9-192,0-2-1056,0 1-352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8:26.79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156 26 4096,'0'-1'302,"1"0"22,-1-2 0,0 2-1,0-1 1,1 0 0,-1 0-1,0 0 1,0 0 0,-1 1-1,1-2 1,0 2 0,0-2-1,-1 2-323,1 1 944,-2 16 278,2 59-1025,-4 201 347,3-266-492,1 12-79,-3 0 1,-1 8 26,3-25 109,0 0 1,-1 1-1,1-2 0,0 1 1,-2 0-1,2-1 1,-2 2-1,0-2 1,1 0-1,-1 1 1,-1-1-1,0 1-109,3-3 25,-1-1 1,1 0-1,0-1 1,1 2-1,-2-1 1,1-1-1,0 1 1,-1-1-1,1 2 1,0-2-1,-1 1 0,1-1 1,0 0-1,-2 1 1,2-1-1,-1 0 1,1 0-1,0 0 1,-1 0-1,1 0 1,0 0-1,-2 0-25,0-1 33,1 0 0,-1 1 0,2-2 0,-2 1 0,0 0 0,2-1 1,-2 1-1,2 0 0,-2-1 0,2 0 0,0 0 0,-3-2-33,-2-4 23,0 0-1,0 0 1,1-1 0,1 1 0,-1-1-1,1-3-22,1 5 5,0 0 1,1 1-1,-1-1 0,2-1 0,-1 1 0,1 1 0,1-6-5,0 9-6,0 2-1,0-2 0,0 2 0,0-2 1,0 2-1,1-1 0,-1 0 1,2 0-1,-2 1 0,1-2 0,-1 2 1,1 0-1,1-2 0,-2 2 1,1-1-1,0 1 0,1 0 0,-1-1 1,0 1-1,1 0 0,-1-1 1,2 1-1,-2 0 0,0 1 0,1-2 1,-1 1-1,2 1 0,-2-1 1,0 1-1,3-2 7,18-3 19,-1 2 1,2 1-1,-2-1 0,0 3 0,2 0 1,0 0-20,54 0 311,-30-3-143,-29 2-116,-18 2-46,0-1 0,0 0 0,0 0 0,0 0 0,0 0 0,0 0 0,0 0 1,0 0-1,0 0 0,0 0 0,0 0 0,0 0 0,0 0 0,0 0 0,0 0 0,0 0 0,0 0 0,0 0 1,0 2-7,-8-1 3,0 0 0,0 2 0,0 0 1,0-1-1,2 2 0,-2-1 1,1 1-1,0 0 0,1 1 0,-1-1 1,0 2-1,-3 3-3,6-5 4,1 0 0,0 0-1,1 0 1,-1 0 0,0 0 0,1 0-1,0 0 1,0 1 0,0-1 0,1 0 0,0 2-1,-1-2 1,1 1 0,1-1 0,0 1 0,-1 1-1,1-2 1,0 1 0,1-1 0,-1 1-1,1 1 1,1 0-4,-2-4 0,0-1 1,0 0-1,1 1 0,-1-1 0,0 0 0,1 1 0,-1-1 0,2 0 1,-2 1-1,1-2 0,-1 1 0,1 0 0,1 1 0,-2-1 1,1-1-1,0 1 0,1 1 0,-2-1 0,1-1 0,0 1 0,1-1 1,-1 2-1,0-2 0,2 1-14,-2-1 0,2 0 1,-2 0-1,2 0 1,-2 0-1,2 0 0,-2 0 1,2 0-1,-2 0 0,2 0 1,-2-1-1,2 1 0,-2-2 1,2 1 13,6-3-22,1 0-1,-2-1 1,1-1 0,-1 1 0,7-7 22,-2 3 131,28-27 30,-38 33-127,0-1-1,1 1 1,-2-1 0,1 2-1,0-2 1,-2 0 0,2 1-1,-2-1 1,2 0 0,-1-3-34,-2 6 4,0 0 0,0-1 1,0 1-1,0 0 0,0-1 1,0 1-1,-1 0 0,1-1 0,0 1 1,0 0-1,-1-1 0,1 1 1,-2 1-1,2-1 0,0-1 0,-1 1 1,0 0-1,1 1 0,-2-2 0,2 1 1,-1 0-1,0 1 0,-1-2 1,2 2-1,-1-1 0,0 1 0,-1-1 1,1 1-1,0-2 0,1 2 1,-2 0-1,1-1 0,0 1 0,-1 0 1,1 0-5,-7-3-134,0 1 1,0 0-1,0 1 1,-7-2 133,5 3-243,-1-1 0,0 1 0,1 0 0,-1 0 0,0 1 0,2 1 0,-3 0 243,-1 2-144</inkml:trace>
  <inkml:trace contextRef="#ctx0" brushRef="#br0" timeOffset="971.004">729 322 6400,'0'0'65,"0"0"1,-1 0-1,1 0 1,0 0 0,0 0-1,0 0 1,0 0-1,0 0 1,0 0-1,0 0 1,0 0-1,0 0 1,0 0-1,-2 0 1,2 0-1,0 0 1,0 0 0,0 0-1,0 0 1,0 0-1,0 0 1,0 0-1,0 0 1,0 0-1,-1 0 1,1 0-1,0 0 1,0 0-1,0 0 1,0 0 0,0 0-1,0 0 1,0 0-1,0 0 1,0 0-1,0 2 1,0-2-1,0 0 1,0 0-1,-1 0 1,1 0 0,0 0-1,0 0 1,0 0-1,0 0 1,0 0-1,0 0 1,0 1-1,0-1 1,0 0-1,0 0 1,0 0-1,0 0 1,0 0 0,0 0-66,-3 13 1032,2 17-816,5 23 54,-4-49-219,1 0 0,0 0 0,-1-1 0,2 1 0,-1 0 0,2-2 0,-2 2 0,0-1 0,2 1 0,-2-1 0,2-1 0,0 2 0,-1-1-51,0-2 43,-1-1 0,0 2 0,-1-2 0,2 1-1,-1-1 1,0 0 0,1 1 0,-1-1 0,0 0-1,1 0 1,-1 0 0,0 0 0,1 0 0,-1 0-1,0 0 1,1 0 0,-1 0 0,0 0 0,1 0-1,-1-1 1,0 1 0,1 0 0,-1-1 0,0 1-1,-1-2 1,2 2 0,-1-1 0,0 1 0,1-1-43,35-30 180,-29 24-82,3-2 53,-6 5-197,0 0-1,1 0 1,-1-1 0,-1 1-1,0-2 1,1 2 0,-1-1-1,-1 0 1,1-1 0,-1 1-1,1-2 1,-2 1 46,-2-5 184,-6 10-283,4 1 95,2 0 1,-1 1-1,1-1 1,-1 0-1,-1 1 0,2-1 1,-1 2-1,1-2 1,-1 1-1,1-1 1,-2 1-1,2-1 1,0 2-1,-1-2 1,1 1-1,-1 0 1,1-1-1,0 2 1,0-1-1,-2-1 1,2 1 3,-1 9 73,0-1 1,1 0-1,-2 1 1,2-2-1,2 1 1,-2 0-1,1 2-73,0-6-18,1 1-1,-2-1 0,1-1 1,2 1-1,-2 1 0,0-2 1,2 1-1,0-1 0,-1 1 1,1-1-1,0 0 0,1 2 1,-2-2 18,0-4-83,-2 1 1,1-1-1,-1 1 1,1-1-1,-1 0 1,2 2-1,-1-2 1,-1 0-1,1 1 1,1-1-1,-2 0 1,1 0-1,0 1 1,-1-1-1,2 0 1,-1 0 0,-1 0-1,1 0 1,1 0-1,-2 0 1,1 0-1,0 0 1,1-1-1,-2 1 1,1 0-1,0 0 1,-1 0-1,2-1 83,14-7-2474</inkml:trace>
  <inkml:trace contextRef="#ctx0" brushRef="#br0" timeOffset="1324.845">1074 302 7680,'-1'0'202,"1"0"0,-1 0 0,1 0 0,-2 0 0,1-1 0,1 1 0,-1 0 0,1 0 0,-2 0 0,1 1 0,1-1 0,-1 0-1,1 0 1,-2 0 0,2 0 0,-1 0 0,1 2 0,-1-2-202,-2 1 92,2 0 1,-1 1-1,1-2 0,0 1 0,-1 0 0,1 1 0,1-1 0,-1 2 0,-1-2 0,1 0 0,1 1 0,-1-1 1,-1 3-93,1-3-6,1 1 1,-1 0-1,1 0 1,-2-1 0,2 0-1,0 2 1,0-2 0,-1 2-1,1-2 1,0 1-1,0 0 1,0 0 0,1-1-1,-1 2 1,0-2 0,0 2-1,2-2 1,-2 0-1,1 1 1,-1 0 0,1 0-1,1-1 1,-2 0 0,2 2 5,4 4 184,7 5 92,-1 1 0,0 0 0,0 3-276,-9-12 17,-1 0 0,1 0 0,0 2 0,-2-2 0,2 1-1,-2-1 1,2 1 0,-2-1 0,-1 2 0,1-1 0,1 0 0,-2-1 0,0 3-17,0-7 2,0 1 1,0 1-1,0-2 1,0 1-1,0 0 0,0-1 1,0 2-1,-2-2 1,2 1-1,0 0 1,0-1-1,-1 2 1,1-2-1,0 1 1,-1-1-1,1 1 1,-2-1-1,2 2 1,-1-2-1,1 1 1,-1-1-1,1 1 1,-2-1-1,2 0 1,-1 2-1,1-2 1,-1 0-1,-1 0 1,2 0-1,-1 1 1,0-1-3,-30 3-299,26-3-18,-9 0-472</inkml:trace>
  <inkml:trace contextRef="#ctx0" brushRef="#br0" timeOffset="1763.769">1236 392 8320,'0'0'45,"-2"0"0,2 0 0,0 0 0,-1 0 0,1 0 0,0 0 1,-1 0-1,1 0 0,0 0 0,0 0 0,-2 0 0,2 0 0,0 0 0,-1 0 0,1 0 1,0 1-1,-1-1 0,1 0 0,0 0 0,0 0 0,-2 0 0,2 1 0,0-1 0,0 0 1,0 0-1,-1 2 0,1-2 0,0 0 0,0 0 0,0 1 0,-1-1 0,1 0 1,0 1-1,0-1 0,0 0 0,0 0 0,0 2 0,0-2 0,0 0 0,0 1 0,0-1 1,0 0-1,0 1 0,0-1 0,0 0 0,0 2 0,0-2 0,0 0 0,0 1 0,0-1 1,0 0-1,1 0 0,-1 1 0,0-1 0,0 0 0,0 2 0,0-2 0,1 0 0,-1 0 1,0 0-1,2 1-45,-2 0 38,1-1 0,-1 2 0,1-2 0,-1 1 0,2-1 0,-2 1 0,1-1 0,-1 2 0,1-2 0,1 0 0,-2 1 0,1-1 0,0 0 0,1 1 0,-2-1 0,1 0 0,0 0 0,-1 0 0,2 0 0,-1 0 0,0 0 0,1 0 0,-2 0 0,1 0 0,0 0 0,-1 0 0,2 0 0,-1 0 0,0-1 0,-1 1 0,2 0 0,-1-1-38,6-3 26,-1 0 0,1-2 0,0 1 0,-1 0 0,0-1 0,0 1 0,0-2 0,-1 1 0,-1-1 0,1 0 0,-1 1 0,0-2 0,0 1 0,0-1 0,-1 0 0,1-3-26,-4 11-7,0-1 1,0 1 0,0-1 0,0 1 0,0-2 0,0 2 0,0-1 0,0 1-1,0-1 1,0 1 0,0-2 0,0 2 0,0-1 0,0 1 0,0-1-1,-1 1 1,1 0 0,0-2 0,0 2 0,-2-1 0,2 1 0,0-1-1,0 1 1,-1 0 0,1-2 0,-1 2 0,1 0 0,0-1 0,-2 1-1,2 0 1,0 0 0,-1-1 0,1 1 0,-1 0 0,1 0 0,-2 0-1,2 0 1,-1-2 0,1 2 0,-1 0 0,1 0 0,-2 0 0,2 0 0,-1 0-1,1 0 1,-1 0 0,1 0 0,-2 2 0,2-2 0,-1 0 6,-36 10-175,31-8 214,-6 2-34,-1 1 1,0 0-1,1 2 1,0-2-1,0 3 1,-6 3-6,16-8 37,-1-2 1,0 2-1,1-1 1,0 0-1,0 0 1,0 1-1,0 0 1,0-1-1,1 1 1,-2 0-1,2-1 1,0 1-1,-1 1 1,2-1-1,-1-1 0,0 2 1,1-1-1,-2 0 1,2 1-1,0-2 1,0 2-1,0-1 1,0 1-1,0-1 1,0-1-1,2 2 1,-2-1-1,1 0 1,0 1-1,1 0-37,2 2 0,-2 2 0,2-1 0,2 0 0,-2-1 0,1 0 0,-1 0 0,1 0 0,2 0 0,-2 0 0,2-2 0,-2 1 0,2-1 0,0 1 0,-1-1 0,2-1 0,-1 1 0,1-1 0,-1-1 0,1 1 0,0 0 0,-2-2 0,2 0 0,0 1 0,0-2 0,6 0 0,20-3-426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13.91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 1 3712,'-8'14'1472,"6"-12"-1120,4-2 2976,-2 0 1344,0 0-2432,4 2-1217,0-2-1406,0 1-513,0 3 480,0 0-352,2 1-32,0 3-224,3-1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14.28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11 135 9984,'0'0'72,"0"0"-1,-1 0 1,1 0 0,0 0 0,0 0 0,0 0 0,0 0 0,0 1 0,0-1-1,0 0 1,0 0 0,0 0 0,0 0 0,0 0 0,0 0 0,0 0-1,0 1 1,0-1 0,0 0 0,0 0 0,0 0 0,0 0 0,1 0 0,-1 0-1,0 0 1,0 0 0,0 0 0,0 1 0,0-1 0,0 0 0,0 0-1,0 0 1,0 0 0,0 0 0,0 0 0,0 0 0,1 0 0,-1 0 0,0 0-1,0 0 1,0 0 0,0 0 0,0 0 0,0 0 0,0 0 0,0 0 0,0 0-1,1 0 1,-1 0 0,0 0 0,0 0 0,0 0 0,0 0 0,0 0-1,0 0 1,0 0 0,1 0 0,-1 0 0,0 0 0,0 0 0,0 0 0,0 0-1,0 0-71,12-4-137,12-10-1379,-19 9 1723,1 0-1,-1-1 0,0 1 1,-1-1-1,0 0 0,0-1 1,0 1-1,0-1 0,-1 0 1,0 1-1,-1-1 1,0-1-1,2-5-206,-4 12-6,0 0 1,0 0-1,0 0 1,0 0 0,0 0-1,0 0 1,-1 0-1,1 0 1,0 0-1,0 0 1,-1 0-1,1 0 1,0 0-1,-1 1 1,1-1-1,-1 0 1,0 0 0,1 0-1,-1 1 1,1-1-1,-1 0 1,0 1-1,0-1 1,1 0-1,-1 1 1,0-1-1,0 1 1,0-1-1,0 1 1,0 0 0,1-1-1,-1 1 1,0 0-1,0 0 1,0-1-1,0 1 1,0 0-1,0 0 1,0 0-1,0 0 1,0 0 5,-2 0-9,0 0 1,0 0 0,0 0-1,0 1 1,0-1 0,0 0-1,1 1 1,-1 0-1,0 0 1,0 0 0,0 0-1,1 0 1,-1 1 0,1-1 8,-2 3 11,1-1 1,-1 1 0,1 0-1,0 0 1,1 1 0,-1-1 0,1 0-1,0 1 1,0 0 0,0-1-1,0 1 1,1 0 0,0 0 0,0 0-1,0 0 1,1 4-12,-1 0 8,0-1 0,1 1 1,1 0-1,-1 0 0,1 0 0,1-1 0,0 1 1,0-1-1,1 3-8,-2-9-55,0 0-1,0 0 1,-1-1 0,1 1-1,1 0 1,-1-1 0,0 1-1,0 0 1,1-1 0,-1 0-1,1 1 1,-1-1 0,1 0-1,-1 0 1,1 1 0,0-1 55,7 0-624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14.67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 1 6784,'-1'38'7381,"0"-18"-6903,1 1-1,1-1 0,1 0 0,1 7-477,-3-26 9,0 0 1,0-1-1,0 1 0,1 0 0,-1 0 0,0-1 0,0 1 0,0 0 1,1-1-1,-1 1 0,1 0 0,-1-1 0,0 1 0,1-1 1,-1 1-1,1 0 0,-1-1 0,1 1 0,-1-1 0,1 1 1,0-1-1,-1 0 0,1 1 0,0-1 0,-1 0 0,1 1 1,0-1-10,0 0-17,0 0-1,1 0 1,-1 0 0,0 0 0,0-1 0,0 1 0,0 0 0,1-1 0,-1 1 0,0-1 0,0 0 0,0 1 0,0-1-1,0 0 1,0 1 0,0-1 17,6-6-255,1-1 0,-1 1 0,0-2 0,0 0 255,-2 3-154,8-10 368,-7 7-889,1 1 0,0-1-1,1 1 1,0 1-1,0-1 1,1 1-1,0 1 1,3-2 675,-11 7 82,-1 1 1,1 0-1,-1 0 0,1-1 1,-1 1-1,1 0 0,0 0 1,-1 0-1,1 0 0,-1 0 1,1 0-1,-1 0 0,1 0 1,0 0-1,-1 0 0,1 0 1,-1 0-1,1 0 0,-1 0 1,1 1-1,-1-1 0,1 0 1,-1 0-1,1 1 0,-1-1 1,1 0-1,-1 1 0,1-1 1,-1 1-1,1-1 0,-1 0 1,0 1-1,1-1 0,-1 1 1,0-1-1,1 1 0,-1-1 1,0 1-1,0-1 0,1 1 1,-1-1-1,0 1 0,0 0 1,0-1-1,0 1 0,0-1 1,0 1-1,0-1 0,0 1 1,0 0-83,1 36 1443,-1-30-987,-1 12 270,1 28-329,0-44-410,1 0 1,-1 0-1,1 0 1,-1-1-1,1 1 1,0 0-1,0 0 1,0-1-1,0 1 0,0-1 1,1 1-1,-1-1 1,2 2 12,-3-4-39,1 1-1,-1-1 1,1 1 0,-1-1-1,1 0 1,0 1 0,-1-1 0,1 0-1,-1 0 1,1 1 0,-1-1 0,1 0-1,0 0 1,-1 0 0,1 0-1,0 0 1,-1 0 0,1 0 0,-1 0-1,1 0 1,0 0 0,0 0 39,9-2-949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15.04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120 1 7296,'0'0'2448,"-3"1"2756,-9 7-5390,2 0 291,1 0-1,-1 0 1,2 1-1,-1 0 0,2 0 1,-1 1-1,1 0 1,0 1-1,1 0 1,0 0-1,1 0 1,-2 8-105,6-18 11,0 1 0,1-1 0,-1 1 0,1-1 0,-1 1 1,1-1-1,-1 1 0,1 0 0,0-1 0,0 1 0,0-1 1,0 1-1,0 0 0,0-1 0,1 1 0,-1-1 0,0 1 1,1-1-1,-1 1 0,1-1 0,0 1 0,-1-1 1,1 1-1,0-1 0,0 0 0,0 1 0,0-1 0,0 0 1,0 0-1,0 0 0,0 0 0,1 0 0,-1 0 0,0 0 1,1 0-1,-1 0 0,0 0 0,2-1-11,1 2-148,1 0 0,-1-1-1,1 0 1,0 0 0,0 0 0,0-1-1,-1 0 1,1 0 0,0 0-1,0 0 1,0-1 0,2 0 148,11-4-965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15.38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 59 2048,'-1'2'659,"0"0"0,1 0 0,-1 0-1,1 0 1,0 0 0,-1 0 0,1 0 0,0 1 0,0-1 0,1 0-1,-1 0 1,0 0 0,1 0 0,-1 0 0,1 1 0,0 0-659,-1-2 206,1-1 0,-1 1 0,1 0 0,-1-1 0,1 1 0,0 0 0,-1-1 0,1 1 0,-1-1 0,1 1 0,0-1 0,0 1 0,-1-1 0,1 1 0,0-1 0,0 0 0,0 1 0,-1-1-206,2 0-106,0 0-1,0 1 1,-1-1 0,1 0 0,0 0 0,-1-1-1,1 1 1,0 0 0,-1 0 0,1-1 0,0 1 0,0-1 106,4-2 41,0 1 0,0-1 1,-1-1-1,1 1 0,-1-1 1,0 0-1,0 0 0,0 0 1,-1-1-1,0 0 0,1 0 1,-2 0-1,1 0 0,0-1 1,-1 1-1,0-2-41,-2 6-7,-1 1 0,0-1 0,1 0 0,-1 0 0,0 0 0,0 1 0,1-1 0,-1 0 0,0 0 0,0 0 0,0 0 0,0 0 0,0 1 0,0-1 0,0 0 0,0 0 0,-1 0 0,1 0 0,0 1 0,0-1 0,-1 0 0,1 0 0,0 0 0,-1 1 0,1-1 0,-1 0 0,1 1 0,-1-1 0,1 0 1,-1 1-1,0-1 0,1 1 0,-1-1 0,0 0 0,1 1 0,-1 0 0,0-1 0,0 1 0,1-1 0,-1 1 0,0 0 0,0 0 0,0-1 0,0 1 0,1 0 0,-1 0 0,0 0 0,0 0 0,0 0 0,0 0 0,0 0 7,-3 0-1,0 0 1,0 0-1,0 0 0,0 1 1,-1 0-1,1-1 0,1 1 1,-1 1-1,0-1 0,-2 1 1,2 1 43,1 0-1,0-1 1,-1 1-1,1 1 1,1-1-1,-1 0 1,0 1-1,1-1 1,0 1 0,-1 0-1,2 0 1,-1 0-1,0 0 1,1 0-1,0 0 1,0 0-1,0 1 1,0-1-1,1 0 1,-1 1-1,1 2-42,0-1-3,0 1-1,0-1 1,0 0-1,1 0 0,0 1 1,0-1-1,1 0 1,0 0-1,0 0 0,0-1 1,1 1-1,0 0 0,0-1 1,3 5 3,-4-8-64,-1 0 0,1-1 0,-1 1 0,1-1 0,0 1 0,0-1 0,0 0 0,0 1 0,0-1 0,0 0 0,0-1 0,0 1 0,0 0 0,0 0 0,1-1 0,-1 1 0,0-1 0,0 0 64,16-1-869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18.56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106 29 5888,'2'-9'4582,"0"-8"-456,-4 15-3408,-5 9-1014,-10 20 276,2 1 0,0 1 0,2 0 0,-10 30 20,19-48 19,1 0 0,0 1 0,0-1 0,1 1 0,1 0 0,0-1-1,0 1 1,1 0 0,1 0 0,1 5-19,-2-12-5,1 0 0,0 1 0,1-1 0,-1 0 0,1-1 0,0 1 0,0 0 0,0 0 0,1-1 0,0 1 0,-1-1 0,2 0 0,-1 0 0,0 0 0,1 0 0,0 0 0,0-1 0,0 0 0,0 0 0,0 0 0,1 0 1,0-1-1,-1 1 0,4 0 5,0-1 10,0 0 1,1-1-1,-1 0 1,0 0-1,0-1 1,1 0-1,-1 0 1,0-1 0,1 0-1,-1 0 1,0-1-1,3-1-10,10-4-417,1 0 0,-1-1-1,19-11 418,-18 6-832,-3 0-58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18.94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 36 7936,'-6'-2'2976,"8"2"-2304,2 0 0,0 0-128,2-2-320,2-2 32,3 1-96,1-3 0,2 3-96,4-1 32,5 2 64,2 1-64,1 1-64,1 0-160,-3 0-64,1-2-1120,-7-4-480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19.27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 1 9984,'-6'3'3680,"3"0"-2848,7 0 32,3 1-192,3 0-960,6 1-320,5 3-1120,1-1-448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19.66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82 1 9984,'-1'0'271,"-1"1"1,1-1-1,0 0 1,0 1-1,-1-1 1,1 1-1,0 0 0,0-1 1,0 1-1,0 0 1,0-1-1,0 1 1,0 0-1,0 0 1,0 0-1,0 1-271,-10 22 318,8-11-1154,0 0-1,1 0 0,1 6 837,-1-2 857,-16 88 275,8-51-2275,-3 39 1143,13-83-853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20.00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54 71 2432,'0'0'164,"0"0"-1,0 0 1,0 0-1,0 1 1,0-1 0,0 0-1,0 0 1,0 0-1,0 0 1,0 0 0,0 1-1,0-1 1,0 0-1,0 0 1,0 0 0,0 0-1,0 0 1,0 0-1,0 1 1,0-1-1,0 0 1,0 0 0,0 0-1,0 0 1,1 0-1,-1 0 1,0 0 0,0 0-1,0 0 1,0 1-1,0-1 1,0 0 0,1 0-1,-1 0 1,0 0-1,0 0 1,0 0 0,0 0-1,0 0 1,0 0-1,1 0 1,-1 0 0,0 0-1,0 0 1,0 0-1,0 0 1,0 0 0,1 0-1,-1 0 1,0 0-1,0 0 1,0 0 0,0 0-1,0 0 1,0-1-1,1 1 1,-1 0 0,0 0-1,0 0-163,20-1 1332,24-5-1612,-40 5 406,0 0 1,0-1 0,0 1 0,0-1-1,0 0 1,0-1 0,-1 1 0,1 0 0,2-4-127,-5 6-3,0-1 1,0 0-1,-1 1 1,1-1-1,0 0 1,-1 1 0,1-1-1,-1 0 1,1 0-1,-1 0 1,1 1-1,-1-1 1,0 0 0,1 0-1,-1 0 1,0 0-1,1 0 1,-1 0-1,0 0 1,0 0 0,0 0-1,0 0 1,0 0-1,0 0 1,0 0-1,0 1 1,-1-1 0,1 0-1,0 0 1,-1 0-1,1 0 1,0 0-1,-1 0 1,1 0 0,-1 1-1,1-1 1,-1 0-1,1 0 1,-1 1-1,0-1 1,0 0 0,1 1-1,-1-1 1,0 1-1,0-1 1,0 0 2,-1 0 24,-1 0 0,1 0-1,0 0 1,-1 1 0,1-1 0,-1 1 0,1-1 0,-1 1 0,1 0-1,-1 0 1,1 0 0,-1 0 0,1 0 0,-1 0 0,1 1 0,-1-1-1,1 1 1,-1 0 0,1 0 0,-1 0 0,1 0 0,-1 1-24,-10 4 48,1 1 1,-1 0 0,-3 4-49,15-10-4,-5 3 6,1 0 1,0 0-1,0 1 1,1 0 0,-1 0-1,1 0 1,0 0 0,0 2-3,3-6 10,0 0 0,0 0 0,1 0 0,-1 0 0,0 0 0,1 0 0,-1 1 0,1-1 0,0 0 0,-1 0 1,1 1-1,0-1 0,0 0 0,0 0 0,-1 1 0,1-1 0,1 0 0,-1 0 0,0 1 0,0-1 0,0 0 0,1 0 0,-1 1 1,0-1-1,1 0 0,0 0 0,-1 0 0,1 1 0,-1-1 0,1 0 0,0 0 0,0 0 0,0 0 0,0 0 0,0-1 0,0 1 1,0 0-1,0 0 0,0-1 0,0 1 0,0 0 0,0-1 0,0 1 0,0-1 0,1 1-10,5 1-149,-1 0 0,1-1-1,0 1 1,0-1 0,0 0-1,0-1 1,0 0 0,0 0-1,0-1 1,5 0 149,10-2-1077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8:29.88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137 301 7808,'0'0'167,"-1"0"0,1-1 1,-2 1-1,2 0 1,-1-1-1,1 1 0,-1 0 1,1 0-1,-2 0 0,2-2 1,-1 2-1,1 0 1,-1 0-1,1 0 0,-2 0 1,1 0-1,1 0 0,-1 0 1,1 0-1,-2 0 0,2 0 1,-1 0-1,1 2 1,-1-2-1,1 0 0,-2 0 1,1 1-1,1-1 0,0 0 1,-1 1-168,-26 15-108,19-10 256,-9 3-160,-21 12 74,36-19-62,-1-1-1,0 0 0,2 2 1,-2-2-1,2 2 0,-2-2 1,2 2-1,-2 0 1,2-2-1,0 2 0,-1-1 1,1 1 0,1-2 11,0-1 1,0 2-1,0-2 1,0 1 0,0-1-1,0 0 1,0 1 0,0-1-1,0 2 1,0-2-1,0 1 1,1-1 0,-1 1-1,0-1 1,0 2 0,2-2-1,-2 0 1,0 1 0,0-1-1,1 0 1,-1 1-1,1-1 1,-1 0 0,0 2-1,2-2 1,-2 0 0,0 1-1,1-1 1,-1 0-1,1 0 1,-1 0 0,2 1-1,-2-1 1,1 0 0,-1 0-1,1 0 1,-1 0-1,2 0-11,24 6 286,-26-6-277,16 0 82,-9 0-91,0 0 0,-1 1 1,1-1-1,0 1 0,-1 1 0,1 0 0,-6-2 6,1 0 0,-1 2 0,-1-2 0,1 0 0,1 1 0,-2-1 0,1 1 0,0-1 0,-1 2 0,2-2 0,-1 1 0,-1-1 0,1 1 0,-1-1 0,2 2 0,-2-1 0,0-1 0,1 1 0,-1 1 0,1-1 0,-1-1 0,0 1 0,0 1 0,0-1 0,2 0 0,-2-1 0,0 2 0,0-1 0,0 0 0,0 1 0,0-2 0,0 1 0,0 0 0,-2 1 0,2-1 0,0-1 0,0 1 0,-1 1-6,0 4-7,-2 0 0,0 0 0,1 0 1,-1-1-1,0 0 0,-1 2 0,2-3 1,-2 1-1,0 1 0,-2-2 0,2 1 1,0-1-1,-1 0 0,0 0 1,-1 0-1,1-1 0,0 1 0,-1-2 1,0 2 6,-8-2-299,5-6 6</inkml:trace>
  <inkml:trace contextRef="#ctx0" brushRef="#br0" timeOffset="514.446">205 401 6784,'0'0'99,"-1"0"0,1 0 1,0 0-1,0 0 0,-2 0 1,2 2-1,0-2 0,0 0 0,0 0 1,0 1-1,-1-1 0,1 0 1,0 0-1,0 1 0,0-1 1,0 0-1,0 0 0,0 2 0,0-2 1,0 0-1,0 0 0,0 1 1,0-1-1,0 0 0,0 0 1,0 1-1,0-1 0,0 0 0,0 2 1,0-2-1,0 0 0,0 0-99,11 8 1184,-9-7-1090,2 0 0,-1 1 1,1-1-1,-1-1 0,1 0 0,-2 1 0,2-1 0,-1 0-94,5-1 90,0 0-1,0-1 0,0 0 0,-1 0 1,1 0-1,0-2 0,-2 1 1,4-2-90,-8 3 13,1 1 0,0 0 0,-1-2 0,1 2 0,0-1 0,-1 0 0,0 0 0,0 0 0,1-1 0,-2 2 0,1-2 0,0 0 0,0 1 0,-1-1 0,0 0 0,1 1 0,-1-1 0,0-1 0,-1 1 0,2 1 0,-1-1 0,-1-1 0,0 1-13,0 2-8,0 0 1,0-1-1,0 1 1,0 1-1,0-1 1,0-1-1,0 1 1,0 0-1,-1 1 1,1-2-1,0 1 1,-2 0 0,2 1-1,-1-2 1,1 1-1,0 1 1,-1-1-1,-1-1 1,2 2-1,-1-1 1,1 1-1,-1-1 1,-1 1-1,2-2 1,-1 1 7,-2 1 8,2-1 0,-2 1 0,1-2 1,0 2-1,0 0 0,-1-1 0,2 1 0,-2 0 0,0 0 0,2 0 1,-2 0-1,1 1-8,-6 1 63,0-1-1,0 0 1,0 2 0,0 0 0,1 1 0,-6 1-63,7-2-12,1-1 1,1 2 0,-1 0-1,-1 0 1,2 0 0,0 0-1,0 0 1,0 2 0,0-2 0,0 1-1,2 0 1,-2 1 0,1-1-1,0 0 1,1 1 0,0-1-1,-2 7 12,3-8 31,1 0-1,-1 0 0,1 0 0,0 0 0,0 1 0,0-1 1,0 0-1,1 0 0,-1 0 0,1 0 0,1 0 0,-1 0 1,0 0-1,1 0 0,-1 0 0,2 0 0,-2 0 0,2 0 0,-1-1 1,0 1-1,0-1 0,2 1 0,-1-2 0,0 1 0,1 0 1,-2-1-31,6 4 32,-1-1 1,1 0-1,0-1 1,0 0-1,5 3-32,-10-6-21,1 1-1,-1-1 1,-1-1-1,1 1 1,1 1-1,-1-2 1,-1 0-1,2 0 1,-1 1-1,1-2 1,-1 1-1,-1 0 1,2 0-1,-1-2 1,0 2 0,1-1-1,-2 0 1,1 1 21,14-12-544</inkml:trace>
  <inkml:trace contextRef="#ctx0" brushRef="#br0" timeOffset="882.782">528 0 6400,'-2'0'163,"2"1"0,-1-1 0,1 2 0,-1-2-1,1 1 1,0-1 0,-2 1 0,2-1 0,0 2 0,-1-2 0,1 1 0,0-1 0,0 1 0,0-1 0,-1 2 0,1-2 0,0 1 0,0 0-1,0-1 1,0 2 0,0-2 0,0 1-163,0 23 319,0-17 119,-3 146 1429,-17 122-1867,19-263 138,1-8 28,0 0 0,0 0 0,0 1-1,-2-1 1,2 0 0,-1 0 0,0 0-1,-1 0 1,1 0 0,-2 0 0,2 0 0,-2 1-166,2-5 29,1-1 0,0 1 1,-1-1-1,1 1 0,0-2 1,0 2-1,-2 0 1,2-1-1,0 1 0,0-1 1,0-1-1,-1 2 0,1-1 1,0 1-1,0-1 1,0 1-1,0-2 0,0 2 1,0-1-1,0 1 0,0-1-29,0-21 8,0 16 1,-1-9-147,1 2 0,0-2 1,1 2-1,0-1 0,2 0 0,0 0 0,1 1 0,1-6 138,-4 18 16,1 0 1,-2-1-1,1 1 0,0 0 1,-1 1-1,2-2 0,-1 1 0,0 0 1,1 1-1,-1-2 0,0 2 0,1-1 1,-2 1-1,1-1 0,2 1 0,-2-2 1,0 2-1,1 0 0,-1-1-16,32-2-353,-23 2 72,16 0-284</inkml:trace>
  <inkml:trace contextRef="#ctx0" brushRef="#br0" timeOffset="2200.692">718 392 6784,'0'0'128,"0"0"0,0-1 0,0 1 0,-1 0 0,1 0 0,0-2 0,0 2 1,0 0-1,0-1 0,0 1 0,-1 0 0,1 0 0,0 0 0,0-1 0,0 1 0,-2 0 0,2 0 1,0 0-1,0-2 0,-1 2 0,1 0 0,0 0 0,0 0 0,-1 0 0,1 0 0,0 0 0,0 0 1,-2-1-1,2 1 0,0 0 0,-1 0 0,1 0-128,-5 12 681,2-5-811,0-1 268,2 2 0,0 0 0,-1-1 0,1 1 0,0 0 0,1-1 0,0 1-1,1 0 1,-1 2-138,1-7 47,-1 1 0,0 0 0,2 0-1,-2-1 1,1 1 0,0 0 0,1-2-1,-1 2 1,0-1 0,2 1 0,-2-1-1,2-1 1,-2 2 0,2-1 0,0 0-1,-1-1 1,1 1 0,0 0 0,-1-2-1,2 2-46,-2-2 28,-1 0-1,0-1 1,2 2-1,-2-2 1,1 0-1,0 1 1,0-1-1,-1 0 1,2 0-1,-2 0 1,0 0-1,2 0 0,-2 0 1,1 0-1,0 0 1,0-1-1,-1 1 1,2-2-28,1 1 20,0 0 0,0-2 1,-2 2-1,2-2 0,-1 2 0,1-2 0,-1 0 1,2-1-21,6-6-37,-2-2 1,2 0 0,-3 0 0,2-2 36,-8 12-10,4-9-16,1 3-108,-2-1-1,1 1 0,-1 0 1,-1-2-1,4-7 135,-8 17-14,0-1 0,0 1 1,0 0-1,0 0 0,0 0 0,0 0 1,0 0-1,0-2 0,0 2 0,0 0 0,0 0 1,0 0-1,0 0 0,0-1 0,0 1 1,0 0-1,0 0 0,0 0 0,0 0 0,0-1 1,0 1-1,0 0 0,0 0 0,0 0 1,0 0-1,0 0 0,-1-2 0,1 2 1,0 0-1,0 0 0,0 0 0,0 0 0,0 0 1,0 0-1,-2 0 0,2 0 0,0-1 1,0 1-1,0 0 0,0 0 0,0 0 0,-1 0 1,1 0-1,0 0 0,0 0 0,0 0 1,0 0-1,-1 0 0,1 0 0,0 0 1,0 0-1,0 0 0,0 0 0,-2 0 0,2 0 1,0 0-1,0 0 0,0 1 0,0-1 1,0 0-1,-1 0 0,1 0 0,0 0 0,0 0 1,0 0-1,0 0 0,0 0 0,0 2 1,-1-2-1,1 0 14,-15 10 127,14-7-94,-1-2 0,2 2 0,-1 0 1,0-1-1,1 1 0,0-2 1,-2 2-1,2 0 0,0-1 0,0 1 1,0 0-1,0-1 0,0 1 0,0 0 1,0-1-1,2 0 0,-2 0 0,1 1 1,0 0-1,-1-1 0,2 1 1,-1-2-1,0 2 0,1 0 0,-1-2 1,0 2-1,1-2 0,0 2 0,0-2 1,-1 0-1,2 1 0,-1 0-33,1 0-22,-2 0 1,2 0-1,-2-1 0,2 0 0,0 1 1,-1-1-1,1 0 0,0-1 0,-1 2 0,1-1 1,0-1-1,-1 0 0,1 1 0,0-1 0,-1 0 1,1 0-1,0 0 0,-1 0 0,1 0 1,0-1-1,-1 1 0,1-1 0,0 1 0,-1-2 1,1 1-1,-2 0 0,2 1 0,0-2 1,-1 0-1,0 0 0,0 1 22,6-6-94,2 1 126,-2-1-1,1 0 1,-1-1 0,-1 0 0,1 0-1,-2-1 1,1 1 0,1-5-32,-11 19 145,-6 16 126,-3 52 749,4 13-1020,4-40 71,-1-1 1,-3 1 0,-2 0 0,-7 19-72,17-63-22,-1-2 0,-1 2 0,2-2 0,-1 2 0,0-2 0,-1 2 1,1-2-1,0 2 0,-1-2 0,1 1 0,0-1 0,-2 2 0,2-2 0,-2 0 22,3-1-12,0 0-1,-1 2 1,1-2-1,0 0 0,-2 0 1,2 0-1,0 0 1,0 0-1,-1 0 0,1 0 1,0 0-1,-1 0 0,1 0 1,0 0-1,0 0 1,-2 0-1,2 0 0,0 0 1,0 0-1,-1 0 1,1 0-1,0 0 0,-1-2 1,1 2-1,0 0 1,0 0-1,0 0 0,-2 0 1,2-1 12,-1 0-35,1 1 0,-1-2 0,1 1 0,-2 0 0,2-1 0,-1 1 1,1 0-1,0-1 0,-1 1 0,1 0 0,0-1 0,0 1 0,0-2 35,-3-15-139,3 0 1,0 0-1,0-1 0,1 0 0,2 2 0,1-3 139,9-44-488,5-4 488,-6 24-183,-7 25 317,-1 2 0,3-2 0,-2 2 0,3 1 0,1-3-134,-6 14 23,0 0 0,-1 1 0,2 0 0,-1-2 0,1 2 0,0 0-1,0 2 1,0-2 0,1 0 0,-1 1 0,2 0 0,-2 1 0,1-1 0,0 0 0,1 1 0,-2 0 0,1 0 0,6-1-23,-2 2 101,-1-1 1,1 1-1,-1 1 1,2 0-1,-1 0 1,-1 0-1,1 1 1,-1 1-1,2-1 1,-2 2-1,0-1 0,2 1-101,-7-2 29,0 1 0,-1-1-1,1 0 1,0 1-1,-1-1 1,1 0-1,-2 2 1,2-2-1,0 2 1,-1-2-1,0 2 1,0 0 0,0-2-1,-1 2 1,0-1-1,2 1 1,-2 0-1,1-1 1,-2 1-1,1 0 1,0 1-1,1-2 1,-2 1 0,0 0-1,1 1 1,-1-2-1,0 1 1,0 0-1,0 1 1,0-2-1,0 1 1,-1 0 0,1 1-1,-2-2 1,1 1-1,0 0-28,-1 1 28,1 0-1,0 0 1,-2 0-1,0 0 1,1 0-1,0-2 0,-2 2 1,2-1-1,-1 0 1,0 1-1,-1-2 1,2 1-1,-2 0 1,0-2-1,1 2 1,-1-1-1,0 0 1,0-1-1,0 0 1,-3 2-28,-5 1-145,-1 0 0,1-1 0,-1-1 0,1 0 0,-2-1 0,-3 0 145,-11-2-1082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20.37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126 1 7552,'-37'7'5371,"32"-7"-5361,1 1 1,0-1 0,0 1-1,0 0 1,-1 0-1,1 0 1,0 1 0,0-1-1,0 1 1,1 0 0,-1 0-1,0 1-10,1-1 98,0 1 0,0 0 0,0 0 0,0 0 0,1 1 0,0-1 0,-1 1 0,1-1 0,1 1 0,-1 0 0,0 0 0,1 0 0,0 0 0,0 0 0,0 0-98,0-1-20,1 0 1,-1 0-1,1 0 0,0 0 1,0 0-1,0 0 0,0 0 1,0 1-1,1-1 1,-1 0-1,1 0 0,0 0 1,0 0-1,0-1 1,0 1-1,1 0 0,-1 0 1,1-1-1,0 1 1,0 1 19,-1-3-71,0-1 0,1 1 1,-1 0-1,0-1 1,0 1-1,0 0 1,0-1-1,0 1 1,1-1-1,-1 0 1,0 1-1,0-1 1,1 0-1,-1 0 0,0 0 1,1 0-1,-1 0 1,0 0-1,0 0 1,1 0-1,-1 0 1,1-1 70,18-4-2944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20.71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50 1 7680,'-14'35'5564,"8"-20"-5611,2 1 0,0-1 0,0 1 0,1 7 47,-3 55-37,4 64 37,2-105-1179,-6-73 1408,6 28 19,1 0 0,0 0 0,0 0 0,1 0 1,0 0-1,0 1 0,1-1 0,0 1 0,0-1 0,1 1 0,1-2-248,-4 7-43,1-1-1,-1 0 0,1 1 0,0-1 1,0 1-1,1-1 0,-1 1 1,0 0-1,1 0 0,-1 0 0,1 0 1,-1 1-1,1-1 0,0 1 0,0 0 1,0-1-1,0 1 0,0 0 1,0 1-1,0-1 0,0 0 0,0 1 1,0 0-1,1 0 0,-1 0 0,0 0 1,0 0-1,0 1 0,1 0 44,11 3-986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21.07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50 9984,'0'3'3776,"2"-3"-2944,0 3-224,-2-3-256,0 0-192,0 0 64,2-1-384,-2-1-128,0-1 128,0-1 288,0-1 160,4-1-224,0-1-64,2-1-192,0 1 32,1 0-480,-1 2-128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21.47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49 8 7680,'-16'24'6519,"12"-20"-6557,1 1 0,-1-1 0,1 1 0,1 0-1,-1 0 1,1 0 0,-1 0 0,1 0 0,1 1 38,-1 0 130,1 0 0,0 0 1,0 0-1,1 0 1,0 5-131,0-9 24,0 0 1,1 0 0,-1 0 0,0 0 0,1 0-1,-1 0 1,1 0 0,0 0 0,0 0 0,0 0 0,0 0-1,0-1 1,0 1 0,0 0 0,0-1 0,1 1-1,-1-1 1,1 2-25,-1-3-2,0 0-1,0 1 1,0-1-1,0 0 1,-1 0-1,1 1 1,0-1-1,0 0 1,0 0-1,0 0 1,0 0-1,0 0 1,-1 0-1,1 0 1,0-1-1,0 1 1,0 0-1,0 0 1,0-1-1,-1 1 1,1 0-1,0-1 1,0 1-1,0-1 1,-1 1-1,1-1 1,0 0 2,20-16 131,-19 15-115,4-4-13,0-1 0,0 0 0,0 0 0,-1 0 0,0 0 0,0-1 0,-1 0 0,1-3-3,-4 9 9,0 1 1,0-1-1,-1 0 0,1 0 0,-1 0 0,1 1 1,-1-1-1,0 0 0,1 0 0,-1 0 0,0 0 1,0 0-1,0 0 0,-1 0 0,1 1 0,0-1 1,-1 0-1,0 0 0,1 0 0,-1 0 0,0 1 1,0-1-1,0 0 0,0 1 0,0-1 1,0 1-1,0-1 0,0 1 0,-1 0 0,1-1 1,0 1-1,-1 0 0,0 0 0,1 0 0,-1 0 1,1 0-1,-1 0 0,0 0 0,0 1 0,0-1 1,1 1-1,-2-1-9,-13-1-640,8 4-181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21.83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 8192,'5'27'5842,"1"2"-5711,-7-28-27,1 1 1,0-1 0,0 0-1,0 1 1,0-1-1,0 0 1,0 0-1,0 1 1,0-1-1,1 0 1,-1 0-1,0 1 1,1-1 0,-1 0-1,1 0 1,0 0-1,-1 1 1,1-1-1,0 0 1,-1 0-1,1 0 1,0 0-1,1 0-104,-1-1-25,1 0 1,-1 0-1,1 0 0,0 0 0,-1 0 0,1-1 0,-1 1 0,1 0 0,-1-1 0,1 1 0,-1-1 0,1 0 0,-1 1 0,0-1 0,1 0 0,-1 0 0,0 0 0,0 0 1,1-1 24,22-18-812,-18 15 608,-1 0 0,0 1-1,1-1 1,0 1 0,0 1-1,2-2 205,-8 5-9,1 0 0,0 0-1,-1 0 1,1 0 0,-1 0 0,1 0-1,-1 0 1,1 0 0,0 0-1,-1 0 1,1 1 0,-1-1-1,1 0 1,-1 0 0,1 0 0,-1 1-1,1-1 1,-1 0 0,1 1-1,-1-1 1,1 0 0,-1 1 0,0-1-1,1 1 1,-1-1 0,1 0-1,-1 1 1,0-1 0,0 1 0,1-1-1,-1 1 1,0-1 0,0 1-1,0 0 1,1-1 0,-1 1 0,0-1 9,9 30 606,-6-17 70,-2-12-656,-1 0 1,1 0-1,-1 0 1,1 1-1,-1-1 1,1 0 0,-1 0-1,1-1 1,0 1-1,0 0 1,-1 0-1,1 0 1,0 0-1,0-1 1,0 1-1,0 0 1,0-1-1,0 1 1,0-1-1,0 1 1,0-1-1,0 1 1,0-1-1,2 0-20,-1 0-147,1 0 0,-1 0 0,1 0 0,-1-1 0,1 0 0,-1 1 0,1-1 0,-1 0 0,0 0 0,1 0 0,0-1 147,11-5-2960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22.17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11 223 9856,'-4'9'3680,"2"-4"-2848,2 4-32,0-4-224,0 4-352,0 1-64,0 1-416,0 2-160,0-1 192,0-2-32,0-4 96,0-6 32,0-3-448,0-4-96</inkml:trace>
  <inkml:trace contextRef="#ctx0" brushRef="#br0" timeOffset="1">3 1 9728,'-2'2'3584,"2"-1"-2784,0-1 576,0 0 63,0 4-895,2 1-288,0 3-1248,0 1-479,-2 4 735,0 1-1536,2 1-512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22.51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114 1 9728,'-30'2'4852,"23"-1"-4567,-1 1 0,1-1 0,0 1 0,1 1 1,-8 2-286,12-4 12,0 0 0,0 0 1,0 0-1,0 0 0,0 0 1,1 0-1,-1 1 1,0-1-1,1 1 0,-1-1 1,1 1-1,-1-1 0,1 1 1,0 0-1,-1 0 0,1 0 1,0 0-1,0 0 1,0 0-1,1 0 0,-1 0 1,0 0-1,1 0 0,0 0 1,-1 0-1,1 1 1,0-1-1,0 0 0,0 0 1,0 0-1,1 1 0,-1-1 1,0 0-1,1 2-12,0-3-25,-1 1 1,1-1-1,0 0 0,-1 0 0,1 1 0,0-1 1,0 0-1,0 0 0,0 0 0,0 0 0,0 0 1,0 0-1,0 0 0,0 0 0,0 0 0,0-1 1,1 1-1,-1 0 0,0-1 0,1 1 0,-1-1 1,0 0-1,1 1 0,-1-1 0,0 0 1,1 0-1,-1 1 0,1-1 0,-1 0 0,1-1 1,0 1 24,5-1-195,0 0 0,-1 0 1,1 0-1,-1-1 1,0 0-1,2-1 195,14-6-954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22.87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105 0 9216,'-31'10'5017,"-6"8"-3791,35-17-1255,0 0-1,1 0 1,-1 1 0,0-1-1,0 0 1,1 1 0,-1 0-1,1-1 1,0 1 0,-1 0-1,1 0 1,0 0 0,0 0-1,0 1 30,1-2 4,-1 0 1,1 1-1,0-1 0,0 0 0,0 1 0,0-1 1,0 0-1,1 1 0,-1-1 0,0 0 0,1 0 0,-1 1 1,1-1-1,-1 0 0,1 0 0,-1 0 0,1 1 0,0-1 1,0 0-1,0 0 0,-1 0 0,1 0 0,0-1 1,0 1-1,0 0 0,1 0-4,2 3-43,2-1 0,-1 0 0,0 0-1,1 0 1,-1 0 0,3 0 43,-3-1-35,-1 0-1,1 0 0,0 0 1,0 1-1,-1 0 0,0 0 1,1 0-1,-1 1 36,-4-4-8,0 1-1,1-1 1,-1 0 0,0 1 0,1-1-1,-1 1 1,0-1 0,0 1 0,1-1-1,-1 1 1,0-1 0,0 1 0,0-1-1,0 1 1,0-1 0,0 1 0,0 0-1,0-1 1,0 1 0,0-1 0,0 1-1,0-1 1,0 1 0,0-1 0,0 1-1,-1-1 1,1 1 0,0-1 0,0 1 8,-14 14 27,-21 7 158,-4-8-713,17-10-90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23.61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0 6912,'6'6'4608,"7"7"-4251,-9 0-9,0 0-1,-1 0 1,-1 1 0,0-1-1,0 7-347,-1-12 72,-1 0 0,0 0 0,-1 0-1,0 0 1,0 0 0,-1 0-1,0 0 1,0-1 0,-3 8-72,-2-5 595,4-18-479,5-19 0,1 20-51,0 1 1,1 1-1,-1-1 1,1 0-1,0 1 1,0 0-1,1 0 1,0 0-1,0 0-65,51-40-470,-9 8-2337,-33 23 359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26.37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124 88 8832,'11'3'4797,"3"-5"-3800,11-9-1527,-23 10 544,-1 0 1,1 0 0,-1 0 0,0-1-1,1 1 1,-1-1 0,0 1 0,0-1 0,0 1-1,0-1 1,-1 0 0,1 1 0,0-1 0,-1 0-1,1 0 1,-1 0 0,1 1 0,-1-1-1,0 0 1,0 0 0,0 0 0,0 0 0,0 0-1,0 0 1,-1 1 0,1-1 0,0 0-1,-1 0 1,0 0 0,1 1 0,-1-1 0,0 0-1,0 1 1,0-1 0,0 1 0,0-1 0,0 1-1,-1-1 1,1 1 0,0 0 0,-1-1-1,1 1 1,-1 0 0,1 0 0,-1 0 0,1 0-1,-1 1 1,0-1 0,0 0 0,1 1-1,-1-1 1,0 1 0,0-1 0,0 1 0,0 0-1,1 0 1,-2 0-15,-5 1 28,-1 0-1,1 1 1,0 0 0,0 0-1,1 1 1,-1 0-1,0 0 1,1 1-1,0 0 1,0 0 0,0 1-1,0 0 1,-4 5-28,8-8 24,-1 1 1,1 0-1,0 1 1,1-1 0,-1 0-1,0 1 1,1-1-1,0 1 1,0 0-1,0 0 1,0 0 0,1 0-1,0 0 1,0 0-1,0 0 1,0 1-1,0-1 1,1 0 0,0 1-1,0-1 1,0 0-1,0 1 1,1-1-1,0 0 1,-1 0 0,3 4-25,-2-6-16,0 1 0,0-1 0,0 0 0,1 0 0,-1 0 0,0 0 0,1 0 0,0 0 0,0 0 0,-1-1 0,1 1 0,0-1 0,0 1 0,1-1 1,-1 0-1,0 1 0,0-1 0,1 0 0,-1-1 0,0 1 0,1 0 0,0-1 16,3 2-97,0-2-1,0 1 1,0-1 0,0 0-1,0 0 1,-1 0 0,1-1-1,0 0 1,1 0 97,12-5-757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8:35.54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 29 7040,'0'0'119,"-1"0"-1,1-1 1,0 1 0,-2-2-1,2 2 1,0-1 0,0 1 0,0-1-1,-1 1 1,1-2 0,0 2 0,0-1-1,0 1 1,0-1 0,0-1 0,0 2-1,0-1 1,0 1 0,0-1 0,0 1-1,1-2 1,-1 2 0,0-1 0,0 1-1,0-1 1,2 1 0,-2-2-1,0 2 1,0-1 0,1 1 0,-1 0-1,0-1 1,1 1 0,-1-2 0,2 2-119,-1-1 62,2 0-1,-2 1 1,2-2 0,-2 2 0,2 0 0,-1-1 0,0 1-1,0 0 1,0 0 0,0 0 0,1 0 0,-2 0 0,2 0-62,17 1 141,9 2 0,1 0 0,-2 1-1,0 1 1,12 4-141,-40-9 3,1 0 0,0 0 1,-1 0-1,2 0 0,-2 2 1,1-2-1,0 0 0,-1 0 1,2 1-1,-2-1 0,1 0 1,-1 0-1,1 1 0,-1-1 1,2 2-1,-2-2 0,1 0 1,-1 1-1,0-1 0,1 1 1,-1-1-1,2 2 0,-2-2 1,0 1-1,0-1 0,1 1 1,-1 1-1,0-2 0,0 1 1,0-1-1,0 1 1,0 1-1,1-2 0,-1 1 1,0-1-1,0 1 0,0 1 1,-1-2-1,1 1 0,0-1 1,0 1-1,0 1 0,0-2 1,-1 1-4,-2 3 2,0 1 0,1-1 0,-1 0 0,-1 0 0,0 0 0,-3 3-2,-1 1 91,-136 135 549,142-141-567,-2 2 1,1 0-1,0 0 0,1 0 0,-1 0 0,0 0 0,1 0 1,0 0-1,0 0 0,0 2 0,0 2-73,2-7 4,0 0 0,0 1 0,0-1 0,0 0 0,0 1 0,0-1-1,0 0 1,0 1 0,0-1 0,1 0 0,-1 1 0,0-1 0,1 0 0,-1 1 0,0-1 0,2 0 0,-2 1-1,1-1-3,0 0-10,1 1-1,0-1 0,0 0 1,-1 1-1,0-1 0,2 0 1,-2 1-1,2-1 0,-2-1 0,2 1 1,-2 1-1,2-2 0,-2 0 1,2 1-1,0-1 11,10 3-151,0-2 0,1-1 0,-1 0-1,2 0 1,-2-1 0,6-2 151,19-2-506</inkml:trace>
  <inkml:trace contextRef="#ctx0" brushRef="#br0" timeOffset="449.454">343 318 7936,'-6'-12'2976,"4"8"-2304,-4 4 288,6 0 64,6 4-1056,0-1-320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26.73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 1 8320,'0'0'157,"-1"0"0,1 0 0,0 0 0,0 0 0,-1 0 0,1 0 0,0 1-1,0-1 1,0 0 0,-1 0 0,1 0 0,0 0 0,0 0 0,0 1 0,0-1 0,-1 0 0,1 0 0,0 0 0,0 1 0,0-1 0,0 0 0,0 0 0,0 1 0,-1-1 0,1 0 0,0 0 0,0 0 0,0 1 0,0-1 0,0 0 0,0 0 0,0 1 0,0-1 0,0 0 0,0 0-1,0 1 1,0-1 0,0 0 0,1 0 0,-1 1 0,0-1 0,0 0-157,10 13 1049,15 7-1581,-18-15 463,0-1-1,0 0 1,0 0 0,1-1-1,-1 0 1,1-1 0,0 1-1,0-2 1,0 1 0,0-1-1,0 0 1,0 0 0,0-1-1,7-1 70,-3-1-730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27.12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299 1 8448,'-9'5'3168,"1"-1"-2464,-4 1-128,4-1-192,-7 1-288,-3 3 0,-5 2-32,-3 5-64,-1 3 32,3 3-32,2 5 64,-1 1 256,3-1 96,-1-3-192,5-1-64,1-3-448,3-5-224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27.51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106 1 6400,'-4'7'2368,"-1"0"-1856,2 8 96,0-6-64,-1 7-224,0 8 0,-2 5-192,0 0-96,-2 2 0,-2-2-32,-1 0 64,-1-4 160,1 1 192,2-4-288,0-4-64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27.88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33 27 9472,'5'-3'868,"0"0"0,0 1-1,0-1 1,0 1 0,0 0 0,1 0-868,2 0 88,1 0 1,-1 0-1,0 1 0,1 0 1,-1 0-1,1 1 0,0 0 1,-1 1-1,1 0 0,5 1-88,-13-2 9,0 0 0,-1 0 0,1 0 0,0 1 0,0-1 0,-1 0 0,1 0 0,0 0 0,0 1 0,-1-1 0,1 0 0,0 1 0,-1-1 0,1 1 0,0-1 0,-1 1 0,1-1 0,-1 1 0,1-1 0,-1 1 0,1-1 0,-1 1 0,1 0 0,-1-1 0,1 1 0,-1 0 0,0-1 0,1 1 0,-1 0 0,0 0 0,0-1 0,0 1 0,0 0 0,0 0 0,1-1 1,-1 1-1,0 0 0,-1 0 0,1-1 0,0 1 0,0 0 0,0 0 0,0 0 0,-1-1 0,1 1 0,0 0 0,-1-1 0,1 1 0,0 0 0,-1-1 0,1 1 0,-1 0 0,1-1 0,-1 1 0,1-1 0,-1 1 0,0-1 0,1 1 0,-1-1-9,-5 6-65,0 0 0,-1-1 0,1 0 0,-8 4 65,1 0 47,3-2-92,0-1-1,0 0 1,0 0-1,-1-1 1,0 0-1,0-1 1,0 0-1,0-1 1,-5 1 45,16-4-112,-1 0 1,0 0-1,1 0 1,-1 0-1,1 0 1,-1 0-1,0 0 1,1 0-1,-1 0 1,0 0-1,1 0 1,-1 0-1,1-1 1,-1 1-1,0 0 1,1 0-1,-1-1 1,1 1-1,-1-1 1,1 1-1,-1-1 112,0-4-2090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28.28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12 80 7552,'1'1'290,"1"0"-1,-1-1 1,0 1 0,1-1 0,-1 1 0,1-1 0,0 0-1,-1 1 1,1-1 0,-1 0 0,1 0 0,-1 0 0,1-1-1,-1 1 1,1 0 0,0 0 0,-1-1 0,0 1 0,2-1-290,33-14-444,-25 10 965,2 0-244,-7 3-104,0 0 0,-1 0 0,1-1 0,-1 0 0,0 1 0,0-2 1,0 1-1,0-1 0,0 0 0,-1 0 0,3-2-173,-7 6 2,0-1 1,0 1 0,1 0-1,-1-1 1,0 1 0,0 0-1,0-1 1,1 1-1,-1 0 1,0-1 0,0 1-1,0-1 1,0 1 0,0 0-1,0-1 1,0 1-1,0-1 1,0 1 0,0 0-1,0-1 1,0 1 0,0-1-1,0 1 1,0 0-1,0-1 1,-1 1 0,1-1-1,0 1 1,0 0 0,0-1-1,-1 1-2,-12-6-33,-17 7-186,18 1 131,0 0 0,0 2 0,0-1 0,-7 5 88,16-7 35,-1 1 0,1-1 0,0 1 0,0 0 0,0 0 0,0 0 0,1 1 0,-1-1 0,0 1 0,1-1 0,0 1 0,-1 0 0,1 0 0,0 0 0,1 0 0,-1 0 0,1 1 0,-1 0-35,0 4 16,0 0 0,0-1 0,1 2 0,0-1 1,0 0-1,1 8-16,0-13-40,0 0 0,0 1 0,1-1 0,-1 1 0,1-1 0,0 0 0,0 0 1,0 1-1,1-1 0,-1 0 0,1 0 0,-1 0 0,1 0 0,0 0 0,0-1 0,0 1 0,2 1 40,-4-4-41,1 1 0,0-1 0,0 1-1,-1-1 1,1 1 0,0-1 0,0 1 0,-1-1-1,1 0 1,0 0 0,0 1 0,0-1-1,0 0 1,-1 0 0,1 0 0,0 0 0,0 0-1,0 0 1,0 0 0,0 0 0,0 0 0,0 0 41,11-5-592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28.63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2 7808,'1'15'5689,"2"7"-3953,1 17-1503,-4-38-216,0-1 0,0 1-1,0-1 1,0 0 0,0 1-1,0-1 1,0 1 0,0-1-1,0 0 1,0 1 0,0-1-1,0 0 1,0 1 0,0-1-1,1 1 1,-1-1 0,0 0-1,0 1 1,0-1 0,1 0-1,-1 1 1,0-1 0,0 0-1,0 1 1,1-1 0,-1 0 0,0 0-17,8-6 277,8-23 61,-12 22-167,0 2-437,0-1-1,0 2 1,0-1-1,0 0 0,1 1 1,0 0-1,4-3 267,1 1-565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29.01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104 0 2816,'-12'7'8018,"-12"1"-5752,2-2-2081,19-4-157,0-1 1,0 1-1,0 0 1,0 0-1,1 0 1,-1 0-1,1 0 0,-1 1 1,1-1-1,0 1 1,0 0-1,0 0 1,0-1-1,1 1 1,-1 0-1,1 1 0,-1-1 1,1 0-1,0 0 1,1 0-1,-1 1 1,0-1-1,1 0 1,0 1-1,0-1 0,0 1 1,0-1-1,0 0 1,1 1-1,-1-1 1,1 0-1,0 1 1,0-1-1,0 0 0,1 0 1,-1 0-1,1 0 1,0 0-1,-1 0 1,1 0-1,0-1 1,1 1-1,-1-1 0,0 1 1,1-1-1,0 0 1,-1 0-1,4 2-28,-5-4-62,1 1 0,-1 0 0,1-1 0,-1 1 0,1 0 0,0-1 0,-1 0 0,1 1 0,-1-1 0,1 0 0,0 0 0,-1 0 0,1 0 0,0 0 0,-1 0 0,2-1 62,11-5-698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29.41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 13 11136,'-12'-2'4128,"12"0"-3200,-3-1-641,3 0-478,3 2 2110,0-1 1121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29.80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 43 7424,'-1'0'102,"1"0"0,0 0 0,0 0 0,-1 0 1,1 0-1,0 0 0,0 0 0,0 0 0,-1 0 1,1 0-1,0 0 0,0 0 0,0 0 0,-1 0 0,1 0 1,0 0-1,0 0 0,0 1 0,-1-1 0,1 0 1,0 0-1,0 0 0,0 0 0,0 1 0,-1-1 0,1 0 1,0 0-1,0 0 0,0 1 0,0-1 0,0 0 0,0 0 1,0 0-1,0 1 0,0-1 0,0 0 0,-1 0 1,1 1-1,0-1 0,0 0 0,0 0-102,10 5 974,17-1-121,-19-4-726,1-1 0,-1 0 1,0-1-1,0 0 1,0-1-1,-1 1 0,1-1 1,0-1-1,-1 1-127,-6 2 0,-1 1-1,1-1 1,-1 1-1,0 0 1,1-1-1,-1 1 1,0-1-1,1 1 1,-1-1-1,0 1 1,1-1-1,-1 1 1,0-1-1,0 0 1,0 1-1,1-1 1,-1 1-1,0-1 1,0 1-1,0-1 1,0 0-1,0 1 1,0-1-1,0 1 1,0-1-1,-1 0 1,1 1-1,0-1 1,0 1-1,0-1 1,-1 1-1,1-1 1,0 1-1,0-1 1,-1 1-1,1-1 1,0 1-1,-1-1 1,1 1-1,-1-1 1,1 1-1,-1 0 1,1-1-1,-1 1 1,0-1 6,0-1 0,-1 1-1,1 0 1,-1 0 0,1 1 0,-1-1-1,1 0 1,-1 0 0,1 1 0,-1-1-1,0 1 1,1-1 0,-1 1-1,0 0 1,-1-1-6,-1 2 1,0 0 1,0 0-1,0 0 0,1 0 0,-1 1 0,0 0 0,0-1 0,1 1 1,-1 1-1,1-1 0,-1 0 0,1 1 0,0 0 0,0 0 1,0 0-1,1 0 0,-1 0 0,1 0 0,-1 1 0,1-1 0,0 1 1,1 0-1,-1-1 0,0 1 0,1 0 0,0 0 0,-1 4-1,1-1 11,-1 0 0,1 0 0,0 0-1,0 0 1,1 0 0,0 0-1,0 0 1,1 0 0,0 0 0,0 0-1,1 0 1,0 0 0,0 0-1,0 0 1,1-1 0,0 1-11,-2-6-62,-1 0-1,1 1 1,0-1 0,0 0 0,-1 0 0,1 0-1,0 0 1,0 0 0,0 0 0,0 0-1,0 0 1,0 0 0,0 0 0,0-1 0,1 1-1,-1 0 1,0-1 0,0 1 0,1-1-1,-1 1 1,2-1 62,8-2-458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30.15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0 8832,'1'1'306,"0"0"0,0 0 0,-1 1 0,1-1 0,0 0-1,0 0 1,-1 0 0,1 1 0,0-1 0,-1 0 0,0 1 0,1-1 0,-1 1 0,0-1 0,1 0 0,-1 1 0,0-1 0,0 1-306,-1 32-1101,0-20 1751,1-3-422,0-1 306,0 0-1,0 0 1,1 0-1,2 9-533,-3-19-7,0 1-1,0-1 0,0 0 1,1 0-1,-1 0 1,0 0-1,0 1 1,0-1-1,0 0 0,0 0 1,0 0-1,0 0 1,0 1-1,0-1 1,0 0-1,0 0 0,0 0 1,0 0-1,1 0 1,-1 0-1,0 1 1,0-1-1,0 0 0,0 0 1,0 0-1,1 0 1,-1 0-1,0 0 1,0 0-1,0 0 0,0 0 1,0 0-1,1 0 1,-1 0-1,0 0 0,0 1 1,0-1-1,0 0 1,1 0-1,-1-1 1,0 1-1,0 0 0,0 0 1,0 0-1,1 0 1,-1 0-1,0 0 1,0 0-1,0 0 0,0 0 1,1 0 7,8-10-498,7-18-25,-15 26 576,2-3-41,1-4-165,1 0 0,-1 1 0,2-1 0,-1 1-1,1 1 1,1-1 0,-1 1 0,1 0 0,5-4 153,-11 11 83,-1 1-1,1 0 1,-1-1 0,1 1-1,-1 0 1,0 0 0,1-1-1,-1 1 1,0 0-1,0 0 1,0-1 0,1 1-1,-1 0 1,0 0 0,0-1-1,0 1 1,0 0-1,0 0 1,0 0 0,-1-1-1,1 1-82,1 28-54,-1-27 59,0-1-24,3 46-190,-3-45 173,1-1 0,-1 1 1,0 0-1,0-1 0,1 1 0,-1-1 1,1 1-1,0-1 0,-1 1 0,1-1 1,0 1-1,0-1 0,0 0 0,0 0 1,0 1-1,0-1 0,0 0 0,0 0 0,1 0 1,-1 0-1,0 0 0,1 0 0,-1 0 1,1-1-1,-1 1 0,2 0 36,11-1-586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1:59.89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 21 6912,'-3'-7'2438,"7"6"-1178,-4 1-1250,1 1-1,-1-1 1,2 2 0,-1-2 0,-1 1 0,1-1-1,-1 1 1,2-1 0,-2 2 0,1-2 0,-1 1 0,0 0-1,1-1 1,-1 2 0,2-1-10,2 15 171,0 0-1,0 0 1,-2 1 0,0-1 0,-1 2-1,-1 12-170,1 2 219,1 134 998,-2-109-274,0-56-953,0-1-1,0 2 1,0-2 0,0 1 0,0-1 0,0 1 0,0-1 0,0 2 0,0-2 0,0 1 0,0-1 0,0 1 0,1-1 0,-1 2 0,0-2 0,0 1 0,1-1 0,-1 1 0,2-1 10,-2 0-10,0 0 1,0 0-1,1 0 0,-1 0 1,0 0-1,0 0 1,1 0-1,-1 0 1,0 0-1,2 0 1,-2 0-1,0 0 1,0 0-1,1 0 1,-1 0-1,0 0 1,0 0-1,1-1 1,-1 1-1,0 0 1,0 0-1,0 0 1,2 0-1,-2-1 1,0 1-1,0 0 10,24-31-395,-12 15 418,-11 13-20,0 2-1,1 0 1,0-1 0,0 1-1,-1 0 1,2-1 0,-2 1-1,0 0 1,2-1 0,-2 2-1,2-1 1,-2 0 0,2 1 0,0-2-1,-2 2 1,2 0 0,-2-1-1,2 1 1,-1 0 0,0 0-1,0 0 1,1 0 0,-2 0-1,2 1 1,0-1 0,-2 0-1,2 2 1,-2-2 0,2 1 0,-2 0-1,2-1 1,-2 2 0,2-1-1,-2 0 1,0 1 0,2-1-1,0 2-2,3 3 15,1 2 0,0-1 0,-1 1-1,0 0 1,-1 0 0,0 0 0,5 9-15,0-1-624,-4-10-1968</inkml:trace>
  <inkml:trace contextRef="#ctx0" brushRef="#br0" timeOffset="652.287">400 316 4096,'0'-2'283,"0"1"1,-1 0-1,1-1 1,0 1-1,-2 0 1,2-1-1,0 1 1,-1 0-1,0-1 1,1 1-1,-2 0 1,2-1-1,-1 1 0,0 1 1,-1-1-1,1-1 1,1 1-1,-1 1 1,-1-1-1,0-1-283,2 2 61,-2 0 1,1 0-1,0 0 0,-1 0 0,1 0 0,0 0 0,-1 0 0,2 0 0,-1 0 0,0 0 1,-1 0-1,1 2 0,0-2 0,-1 0 0,2 1 0,-1-1 0,0 1 0,-1-1 0,2 0 1,-1 2-1,0-1 0,1-1 0,-2 1 0,1-1 0,1 2 0,-1-1-61,-9 10 77,1-1-1,1 1 0,0 0 0,1 1 0,-1 0-76,6-7 105,-1 2-1,-1-1 0,1 0 1,2 0-1,-2 1 0,2 0 0,0-1 1,-1 1-1,1 0 0,1 6-104,0-12 6,-1 1-1,1-1 0,0 0 0,1-1 1,-1 2-1,0-1 0,0 0 1,0 1-1,0-1 0,1-1 0,-1 1 1,0 1-1,2-1 0,-2 0 0,1-1 1,-1 2-1,1-1 0,-1-1 1,2 1-1,-2 1 0,1-2 0,0 1 1,-1-1-1,2 1 0,-1-1-5,0 2 11,1-2 1,-1 0-1,0 0 0,1 0 0,-1 0 0,0 0 0,2 0 0,-2 0 1,1 0-1,-1 0 0,0 0 0,1 0 0,-1-2 0,0 2 1,1-1-1,-1 1 0,0-1-11,6-2-96,-2 0-1,1-1 1,-1 2 0,0-2 0,-1 0 0,2-2-1,-2 2 1,4-4 96,0-4-1722,-2 0-726</inkml:trace>
  <inkml:trace contextRef="#ctx0" brushRef="#br0" timeOffset="1009.401">413 332 4608,'-1'4'1760,"-2"0"-1376,2 5 672,1-2 256,-1-1-224,-1 4 0,2 0-320,0 1-96,0 0-384,3-1-320,0 1-64,-1 0 32,2-2 32,2 0-64,-1-3 0</inkml:trace>
  <inkml:trace contextRef="#ctx0" brushRef="#br0" timeOffset="1379.352">484 404 7296,'0'0'123,"0"0"1,0 1 0,-1-1-1,1 0 1,0 0-1,0 0 1,-2 1 0,2-1-1,0 0 1,0 0-1,0 2 1,-1-2 0,1 0-1,0 1 1,0-1-1,0 0 1,0 0 0,0 1-1,0-1 1,0 0-1,0 2 1,0-2 0,0 0-1,0 1 1,0-1-1,0 0 1,0 1 0,0-1-1,0 0 1,0 2 0,0-2-1,0 0 1,0 1-124,12 18 1342,-9-17-1304,-1 1-1,1 0 1,0-1-1,-1 1 1,2 0 0,-1-2-1,0 2 1,1-2-1,-2 2 1,4-2-38,-6-1 13,0 0 0,1 0 0,-1 0 0,0 0 0,1 0 0,-1 0 0,0 0 0,2 0 0,-2 0 0,0-1 0,1 1 0,-1 0 0,0 0-1,0 0 1,1-2 0,-1 2 0,0 0 0,0 0 0,2-1 0,-2 1 0,0 0 0,0-1 0,0 1 0,0 0 0,1 0 0,-1-2 0,0 2 0,0 0 0,0-1 0,0 1 0,0 0 0,0-1 0,0 1 0,0 0-13,4-24-169,-1 9 377,-3 12-295,1 2 0,-1-2 0,1 1-1,1-1 1,-2 2 0,1-2 0,0 0 0,1 2 0,-1-2 0,0 2 0,1-2 0,0 2 0,0 0-1,-1-2 1,2 2 0,-2-1 0,2 1 0,-1 0 87,5-2-1477</inkml:trace>
  <inkml:trace contextRef="#ctx0" brushRef="#br0" timeOffset="1755.657">705 373 7168,'-1'-1'177,"0"1"0,1-2 0,-2 2 1,1 0-1,0-1 0,1 1 0,-2 0 1,1 0-1,0 0 0,-1 0 0,2 0 1,-1 0-1,0 0 0,-1 0 0,1 0 0,1 0 1,-1 0-1,-1 0 0,1 0 0,0 1 1,1-1-1,-2 0 0,1 0 0,1 2 1,-3-1-178,-15 20-377,8-9 797,8-8-400,-1 0 0,-1 2 0,1-2 1,1 1-1,-1 0 0,0 2-20,3-6 34,-1 2 1,1-2-1,0 1 1,-1-1-1,1 0 1,0 1-1,0-1 1,0 2-1,0-2 1,0 0 0,0 1-1,0-1 1,0 0-1,0 2 1,0-2-1,1 1 1,-1-1-1,1 0 1,-1 1-1,2-1 1,-2 0 0,1 1-1,-1-1 1,3 2-35,-3-3 26,1 1-1,0-1 1,1 0 0,-1 1 0,-1-1 0,1 0 0,1 0 0,-1 0 0,0 2 0,1-2 0,-1 0 0,0 0-1,-1 0 1,2-2 0,-1 2 0,0 0 0,1 0 0,-1 0 0,0-1 0,-1 1 0,2 0 0,-1-1 0,0 1-1,-1 0 1,3-2-26,25-15-418,-12 5-339</inkml:trace>
  <inkml:trace contextRef="#ctx0" brushRef="#br0" timeOffset="2160.327">804 60 5888,'-8'8'2272,"3"5"-1760,-2 14 352,6-11 96,1 2-224,-3 4-32,2 3-192,1 14-64,0 2-256,0-1 0,4-1 32,-2-5-32,4-3-32,3-3-96,0-5 32,-1-6-480,2-5-160</inkml:trace>
  <inkml:trace contextRef="#ctx0" brushRef="#br0" timeOffset="3020.937">1177 1 7168,'-2'3'4562,"2"13"-3282,1 24-2241,0-30 1397,2 46-58,1 22 588,-5 62-966,-1-132 151,2-2 0,-1 1 0,0 0 0,-1-1-1,0 1 1,-1 0 0,2-1 0,-6 6-151,7-10 29,-1-1-1,1 0 1,-2 1-1,1-1 1,1-1-1,-1 1 1,-1 1 0,2-1-1,-1-1 1,0 1-1,-1-1 1,1 2-1,0-1 1,-1-1 0,1 0-1,0 1 1,-1-1-1,1 0 1,0 2-29,-1-2 6,0 0 0,0 0-1,0-2 1,0 2 0,1 0 0,-2 0 0,2-1 0,0 1 0,-2-1 0,2 1 0,-1-2-1,1 1 1,-2 1 0,2-1 0,0-1 0,-1 1 0,1 0 0,-2-2-6,-2-2 6,1-1-1,-1 1 1,1 0 0,0-2 0,0 0-1,0 2 1,0-2 0,1 1 0,0-2-1,1 1 1,-1 0 0,2 1 0,-2-6-6,3 10-1,1 1 1,-1 1 0,0-1 0,0-1-1,0 2 1,2-1 0,-2 1 0,0-1-1,1 1 1,-1-2 0,0 2 0,1-1-1,-1 1 1,2-1 0,-2 1 0,1-2-1,-1 2 1,1-1 0,-1 1 0,2 0-1,-2-1 1,1 1 0,0 0 0,-1 0-1,2-2 1,-2 2 0,1 0 0,0 0-1,-1 0 1,2 0 0,-1 0 0,-1 0-1,1 0 1,35-2 153,-28 2-185,16 0 14,2 1 1,-1 2-1,10 3 18,46 4-102,-70-10 262,-11-2 150,-2 4-322,1-2 1,0 0 0,-1 1-1,1-1 1,0 0 0,-1 1-1,1-1 1,1 2-1,-1-2 1,-1 1 0,1 0-1,0-1 1,1 2 0,-2-1-1,1 0 1,0 1 11,-6 7-81,2 2 0,-2-2 0,2 2 0,1-1 0,0 1 0,-4 10 81,6-17-14,2-1-1,-1 1 1,1 0-1,0 0 1,-1-1-1,1 1 1,1 0-1,-1 0 1,0-2-1,1 2 0,-1 2 15,2-5-14,-2 0 0,1 2-1,0-2 1,-1 1-1,2 0 1,-1 0-1,0-1 1,1 0-1,-2 1 1,2-1-1,0 0 1,-1 1-1,0-1 1,1 0-1,-1 1 1,0-1-1,2-1 1,-2 1-1,1 1 1,0-2 0,1 1 14,1 0 35,-1-1 0,1 2 0,0-2 0,0 0 0,-2 1 0,2-1 0,0-1 1,0 1-1,0 0 0,-1-2 0,1 2 0,0-1 0,0 0 0,-1-1 0,1 1 1,-2 0-1,2-1 0,-1 0 0,1 0 0,-1 0 0,1-1-35,-2 2 32,0-2 0,0 2 1,0-1-1,-1 1 0,2-2 0,-2 2 0,0-2 0,1 1 0,-1 0 0,0 0 1,1-1-1,-1 2 0,-1-2 0,1 0 0,-1 1 0,2-1 0,-2 0 0,1 2 0,-1-2 1,0 1-1,0-1 0,0 0 0,0 1 0,0-1 0,-1 0 0,1 1 0,-2-1 0,2 2 1,-1-2-1,1 0 0,-3-1-32,1-2 68,-2-1 0,-2 0 0,2 1 0,-1 0 1,-4-4-69,6 7-2,0 0 0,1 1 0,-1-1 0,0 2 0,1-2 0,-1 2 1,0-2-1,1 2 0,-2-1 0,1 1 0,-1 0 0,1-1 0,-1 2 0,0-1 2,3 1-5,0 0-1,-2 1 0,2-1 0,-1 0 0,1 2 0,0-2 0,-2 1 0,2-1 0,-1 1 0,1 1 0,0-2 0,-1 1 0,1 0 0,0 1 0,-1-1 0,2 0 0,-1 1 0,0-1 0,-1 0 0,2 1 0,-1-1 0,1 0 0,-1 1 0,1-1 6,-3 3 170,-9 13 747</inkml:trace>
  <inkml:trace contextRef="#ctx0" brushRef="#br0" timeOffset="4204.814">1636 284 6656,'5'46'6551,"-3"-20"-6118,2-1 0,0 0 0,2 9-433,-6-34 22,0 0-1,0 0 1,0 1-1,0-1 0,2 0 1,-2 0-1,0 1 1,0-1-1,0 0 1,0 0-1,0 2 1,0-2-1,0 0 1,0 0-1,0 1 0,1-1 1,-1 0-1,0 0 1,0 1-1,0-1 1,1 0-1,-1 0 1,0 0-1,0 0 1,0 2-1,2-2 0,-2 0 1,0 0-1,0 0 1,1 0-1,-1 0 1,0 0-1,0 0 1,1 0-22,6-11 22,4-32-413,-10 35 564,10-30-226,-10 35 33,0 0 0,1 1 0,-1-1 0,0 0 0,1 1 0,-1-1 0,0 0 0,2 1 0,-2-1 0,2 0 1,1-1 19,-3 4-9,-1 0 0,2 0 0,-2-1 0,1 1 0,-1 0 0,1 0 0,-1 0 0,2 0 0,-1 0 0,-1 0 0,1 0 0,-1 0 0,2 0 0,-1 0 0,-1 0 1,1 0-1,-1 0 0,2 0 0,-2 1 0,1-1 0,-1 0 0,1 0 0,-1 2 0,2-2 0,-2 0 0,1 1 0,-1-1 0,1 1 0,-1-1 0,0 0 0,2 2 0,-2-2 1,1 1-1,-1 0 9,19 26 29,-17-20-112,9 11 464,-7-10-178,-1-1 0,1 0 0,1-2 0,-1 2 0,0-2 0,1 2 0,1-2 0,0 0-202,-6-3-15,0-2 1,0 0 0,2 0 0,-2 0 0,0 1 0,1-1-1,-1 0 1,1 0 0,-1 0 0,0 0 0,2 0 0,-2 1 0,0-1-1,1 0 1,-1 0 0,1 0 0,-1 0 0,0 0 0,2 0 0,-2 0-1,0-1 1,1 1 0,-1 0 0,1 0 0,-1 0 0,0 0 0,2 0-1,-2-1 14,12-13-226,4-23-181,-14 30 251,-2 6 166,0 0-1,0-1 0,2 2 1,-2-1-1,0 0 1,1-1-1,-1 1 0,1 0 1,-1-1-1,2 2 1,-2-1-1,1 0 1,-1-1-1,1 2 0,1-1 1,-2 0-1,1 1 1,0-2-1,1 2 0,-1-1 1,-1 1-1,3-1-9,-3 2-7,1-1 0,0 0 0,1 1 0,-1-1 0,0 2 0,1-2 0,-1 1 0,0 0 0,-1-1 0,2 2 0,-1-1-1,-1-1 1,1 1 0,1 1 0,-2-1 0,1 0 0,-1 1 0,1-2 0,-1 1 0,2 0 0,-2 2 7,22 44 870,-15-33-1011,0 1 1,1-2 0,0 1 0,4 4 140,-4-10-970</inkml:trace>
  <inkml:trace contextRef="#ctx0" brushRef="#br0" timeOffset="4742.282">2033 410 6912,'0'0'104,"0"0"0,0 0 0,0 0 0,-1 0 0,1 0 0,0 0 0,0 0 0,0 0 1,0 0-1,0 0 0,0 0 0,0 0 0,0 0 0,0 0 0,-1 0 0,1 0 0,0 2 0,0-2 0,0 0 0,0 0 1,0 0-1,0 0 0,0 0 0,0 0 0,0 0 0,0 0 0,0 1 0,0-1 0,0 0 0,0 0 0,0 0 0,0 0 0,0 0 1,0 0-1,0 0 0,0 1 0,0-1 0,0 0 0,0 0 0,0 0 0,0 0 0,0 0 0,0 0 0,0 0 0,0 0 1,0 2-1,1-2 0,-1 0-104,8 8 1215,11 5-1298,-18-13 118,0 1 0,2-1 0,-2 2 1,1-2-1,-1 1 0,2-1 0,-2 0 1,0 0-1,2 0 0,-2 0 0,1 0 1,0 0-1,0 0 0,-1 0 0,2 0 1,-2-1-1,0 1 0,1-2 0,0 2 0,0-1 1,-1 1-1,0-1 0,1-1 0,-1 2 1,0-1-1,1 0 0,-1-1 0,0 1 1,1 0-1,-1-1 0,0 1 0,1 0 1,-2-1-1,1 1 0,0 0 0,-1-1 1,2 0-1,-2 0 0,1 1 0,-1-2-35,1-1 33,1 2-1,-1-2 0,0 0 0,-1 0 0,2 0 1,-2 0-1,0 1 0,0-1 0,0 0 0,0 0 1,0 0-1,-2 0 0,2 0 0,-1 1 0,0-1 0,-1 0 1,1 0-1,-2 0-32,2 2-10,0 0 1,-1 1-1,1-2 0,0 2 1,-1 0-1,0-1 0,0 1 1,1 0-1,-2-1 0,2 1 1,-2 1-1,2-1 0,-2-1 1,2 2-1,-2-1 0,2 1 1,-2-1-1,1 1 0,0 0 1,0 0-1,-1 0 0,2 0 1,-2 0-1,0 0 0,2 0 1,-2 0-1,2 1 0,-2-1 1,1 1-1,0-1 0,0 2 1,0-1-1,0-1 0,0 1 1,0 1-1,0-1 0,0 2 10,-1-2 29,0 0-1,1 1 1,-1 0-1,0 0 0,2 0 1,-2 1-1,2-2 1,-2 2-1,2 0 1,-2-1-1,2 1 1,0 0-1,-1-1 1,1 1-1,0 0 1,-1-1-1,1 2 0,1-1 1,-1 0-1,1-1 1,0 2-1,-2-1 1,2 0-1,0 1 1,0-2-1,2 1 1,-2 2-29,6 17 151,2-1 0,0 0 1,6 7-152,-10-20-118,0-1 0,0 0 0,1 1 0,-1-2 0,1 1 0,1-2 0,0 2 0,0-2 0,0 1 0,5 3 118,-10-9-75,1 1 0,-2-1 0,1 2-1,0-2 1,1 1 0,-1-1 0,0 0 0,-1 1-1,2-1 1,-1 0 0,0 0 0,1 0 0,-1 2-1,0-2 1,1 0 0,-1 0 0,0 0 0,1-2-1,-1 2 1,0 0 0,1 0 0,-2 0 0,1-1-1,0 1 1,1 0 0,-1-1 0,0 1 0,-1-2-1,2 2 1,-1-1 75,11-10-1066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8:41.44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156 402 3968,'0'0'102,"-2"-1"0,2 1 1,0-1-1,0 1 0,-1-2 0,1 2 0,0-1 1,0 1-1,0-1 0,0 1 0,0-2 0,0 2 1,0-1-1,0 1 0,0-1 0,0-1 0,0 2 1,0-1-1,0 1 0,1-1 0,-1 1 1,0-2-1,0 2 0,0-1 0,2 1 0,-2-1 1,0 1-1,1 0 0,-1-2 0,0 2 0,1-1-102,-1 1 103,2 0 0,-2-1-1,0 1 1,0 0-1,1 0 1,-1-2-1,0 2 1,0 0 0,0-1-1,1 1 1,-1 0-1,0-1 1,0 1-1,0-2 1,0 2-1,0 0 1,0-1 0,0 1-1,0 0 1,2-1-1,-4 1 1,2-2-1,0 2 1,0 0 0,0-1-1,0 1 1,0-1-1,0 1 1,0 0-1,0-2 1,0 2 0,-1 0-1,1-1 1,0 1-103,-1 0 38,1-1 0,-2 1 0,1 0 0,1 0 0,-1 0 0,1 0 1,-2 0-1,2 0 0,-1 0 0,0 0 0,1 0 0,-2 1 0,2-1 0,-1 0 1,1 0-1,-1 0 0,1 1 0,-2-1 0,2 0 0,-1 0 0,1 2 0,-1-2 1,1 1-1,-2-1 0,2 1-38,-17 14 33,8-6-75,-14 13 87,3-1 0,0 2 1,1-1-1,-6 14-45,24-34 17,1-1 1,-2 0-1,1 2 0,1-2 0,-1 1 1,1-1-1,-2 2 0,2-2 1,0 0-1,-1 2 0,1-2 0,0 1 1,0 0-1,0 0 0,0 0 1,0 0-1,0-1 0,0 2 1,1-2-1,-1 0 0,2 2 0,-2-2 1,1 1-1,-1 0 0,1 0 1,-1-1-1,2 0 0,-1 1 0,0-1 1,1 0-1,-1 2 0,0-3 1,1 1-1,-1 1 0,0-1 1,1 0-1,-1 1 0,0-2 0,2 1 1,-2 0-1,1-1 0,2 2-17,2 0 2,2 2 0,0-1-1,0-2 1,0 2 0,0-2-1,0 1 1,0-1 0,2-1-1,0 0-1,24-3-234</inkml:trace>
  <inkml:trace contextRef="#ctx0" brushRef="#br0" timeOffset="565.071">329 14 4864,'0'-1'120,"0"1"0,0 0 0,0-1-1,0 1 1,0 0 0,0-2 0,0 2 0,0 0 0,0-1 0,0 1 0,0 0 0,0-1 0,0 1 0,0 0-1,0-2 1,0 2 0,0 0 0,1-1 0,-1 1 0,0 0 0,0 0 0,0-1 0,2 1 0,-2 0 0,0-2-1,0 2 1,1 0 0,-1 0 0,0 0 0,0-1 0,1 1 0,-1 0 0,2 0-120,-2 0 147,1 1 1,-1 1-1,0-2 0,1 1 1,-1-1-1,0 1 0,2 1 1,-2-2-1,0 1 1,0 0-1,0 1 0,0-2 1,0 1-1,1 0 0,-1-1 1,0 2-1,-1-1 1,1-1-1,0 1-147,-4 93 959,-6-1 0,-11 51-959,-4 39 818,25-182-808,-2 0-1,2 1 1,0-1-1,0 0 1,0 1 0,0-2-1,0 1 1,0 0-1,0 1 1,0-1 0,2 0-1,-2-1 1,0 2 0,0-1-1,1 0 1,-1 1-1,1-1-9,-1-1 8,0 0 0,2 0 0,-2 0-1,0 0 1,0 0 0,1 0 0,-1 0-1,0 0 1,1 0 0,-1 0-1,0 0 1,2 0 0,-2 0 0,0 0-1,1 0 1,-1 0 0,0-1-1,0 1 1,1 0 0,-1 0 0,0 0-1,0 0 1,2-2 0,-2 2-1,0 0 1,0 0 0,0-1 0,1 1-1,-1 0-7,24-33 301,40-91-690,-64 124 383,0 0 1,0 0 0,0-2 0,0 2 0,0 0 0,0 0-1,0 0 1,0 0 0,0 0 0,0 0 0,0 0-1,0 0 1,0-1 0,0 1 0,0 0 0,0 0 0,0 0-1,0 0 1,0 0 0,0 0 0,0 0 0,1 0 0,-1 0-1,0-1 1,0 1 0,0 0 0,0 0 0,0 0-1,0 0 1,0 0 0,0 0 0,0 0 0,0 0 0,2 0-1,-2 0 1,0 0 0,0 0 0,0 0 0,0 0 0,0 0-1,0 0 1,0 0 0,0 0 0,1 0 0,-1 0 0,0 0-1,0 0 1,0 0 0,0 0 0,0 0 0,0 0-1,0 0 1,0 0 0,1 0 0,-1 0 0,0 0 0,0 0-1,0 0 1,0 0 0,0 0 0,0 0 0,0 1 0,0-1-1,0 0 1,0 0 0,0 0 0,0 0 0,2 0 0,-2 0 5,1 17-61,-2 35 246,1-41-187,-2 0-41,1-2 0,1 2-1,0-2 1,1 2 0,1-2 0,-1 2 0,2-2-1,-2 0 1,3 2 0,1 4 43,-5-14 24,0 0 0,2-1 0,-2 2-1,1-2 1,-1 1 0,1-1 0,-1 1 0,2-1 0,-2 2 0,1-2 0,-1 1 0,1-1-1,1 0 1,-2 1 0,1-1 0,0 0 0,-1 0 0,2 0 0,-1 2 0,-1-2-1,1 0 1,1 0 0,-1 0-24,12-3 470</inkml:trace>
  <inkml:trace contextRef="#ctx0" brushRef="#br0" timeOffset="1039.896">496 462 4352,'0'0'50,"0"0"0,0 0 0,0 0 0,0 0 0,0 0 0,-2 0 0,2 0 0,0 0 0,0 0 0,0 2 0,0-2 0,0 0 0,0 0 0,-1 0 0,1 0 0,0 0 0,0 0 0,0 0 0,0 0 0,0 0 0,0 0 0,0 0 0,0 1 1,-1-1-1,1 0 0,0 0 0,0 0 0,0 0 0,0 0 0,0 0 0,0 1 0,0-1 0,0 0 0,0 0 0,0 0 0,0 0 0,0 0 0,0 0 0,0 2 0,0-2 0,0 0 0,0 0-50,4 12 565,9 8 1782,-10-19-2213,-1-1 0,1 1 0,-2-1 0,2 2-1,0-2 1,-1 0 0,1 1 0,0-1 0,-1 0 0,0 0 0,0 0 0,1-1-1,0 1 1,-1 0 0,1-2 0,-2 2 0,2-1 0,1 0-134,4-2 171,0-1-1,-1 0 1,1 0 0,-2 0 0,2-1-171,-2 1 2,-2 0 1,1 0-1,0 0 1,-1-2-1,0 1 0,0 0 1,2-3-3,-5 6 6,0 1 0,1-2 0,-1 2 0,0 0 1,-1-2-1,2 2 0,-1-2 0,-1 2 0,1-2 1,-1 0-1,0 2 0,0-2 0,2 2 0,-2-2 1,0 1-1,0 0 0,-2 0 0,2 0 0,0 0 1,0-1-1,-1 2 0,1-2 0,-1 2 0,-1-3-6,1 2-6,0 2 0,-1-1 0,1 0 0,0-1 0,-1 1 0,1 1 0,0-1 0,-1-1 0,0 2 0,0-1 0,1 1 0,0-1 0,-2 1 0,2 0 0,-1-2 0,0 2 0,0 0 0,1 0 0,-2 0 0,2 0 0,0 0 0,-2 2 0,2-2 0,-1 0 0,0 0 0,0 1 0,1-1 0,0 1 0,-2 1 6,-6 0-43,-1 2 0,2-1 0,-1 2 0,-6 3 43,9-4-4,0 0 1,0 0-1,0 2 1,1-1-1,0 0 1,1 1-1,-2-1 1,2 0-1,0 2 1,0-2 0,2 2-1,-5 5 4,6-8 11,-1-1 0,1-1 1,1 1-1,-1 0 0,1-1 0,-2 2 0,2-1 0,0 0 0,0 1 1,0-2-1,0 1 0,0 0 0,2 1 0,-2-2 0,0 1 0,1 0 1,0 1-1,1-2 0,-1 1 0,0 0 0,1-1 0,-1 1 0,0 0 1,1-1-1,0 0 0,0 0 0,0 1 0,0-2 0,0 2 0,1-2 1,1 2-12,1 2-3,2-1 0,1-1 0,-1 1 0,-1-1 0,2-1 0,-1 1 0,1 0 0,0-2 0,-1 2 1,1-3-1,1 1 3,16 2-464</inkml:trace>
  <inkml:trace contextRef="#ctx0" brushRef="#br0" timeOffset="1794.998">800 416 3072,'-20'17'1774,"-16"16"3768,17-2-4608,14-22-799,1-3-53,1-1 1,0 0 0,1 2-1,-1-2 1,2 1 0,-2 3-83,3-8 6,0-1-1,0 2 1,0-1 0,0-1 0,0 1-1,0 1 1,0-2 0,0 1 0,0 0-1,0-1 1,0 2 0,1-1 0,-1-1-1,0 1 1,0-1 0,2 2 0,-2-1-1,0-1 1,1 1 0,-1-1 0,1 2 0,-1-2-1,2 1 1,-2-1 0,1 0 0,-1 1-1,1-1 1,-1 2 0,2-2 0,-1 0-1,-1 0 1,1 1 0,-1-1 0,2 0-1,-1 0 1,-1 0 0,1 1 0,1-1 0,-2 0-1,1 0 1,0 0 0,-1 0 0,2 0-1,-1-1 1,-1 1 0,1 0 0,1 0-6,4 0 26,1-1 0,1-1 0,-1 1 1,-1-2-1,1 2 0,0-2 1,-1 1-1,1-1 0,0-1 0,-1 1 1,0-1-1,-1 0 0,2-1 1,-2 1-1,0-1 0,1 1 0,-1-3-26,-1 3-307,0-1-1,0-1 0,0 1 0,0 0 1,-1-1-1,1 1 0,-2-2 0,1 2 1,-2-2-1,2 1 0,0-6 308,-3 12-61,1-2 0,-1 2 0,0 0 0,0 0 0,0-1 0,0 1 0,0 0-1,0 0 1,0-1 0,0 1 0,0 0 0,0-2 0,0 2 0,0 0 0,0 0 0,0-1 0,0 1 0,0 0 0,0-1 0,0 1-1,0 0 1,0 0 0,0-2 0,0 2 0,-1 0 0,1 0 0,0-1 0,0 1 0,0 0 0,0 0 0,-2 0 0,2-1 0,0 1-1,0 0 1,0 0 0,-1 0 0,1-2 0,0 2 0,0 0 0,-1 0 0,1 0 0,0 0 0,-2 0 61,2 0 113,-1 0 1,1 0 0,-1 2-1,1-2 1,-2 0-1,2 0 1,0 1-1,-1-1 1,1 0 0,-1 1-1,1-1 1,0 2-1,-2-2 1,2 0 0,0 1-1,0-1 1,-1 1-1,1-1 1,0 2-1,0-2 1,0 1 0,-1-1-1,1 1 1,0-1-1,0 2-113,0 0 44,-2 1-1,2 0 1,0-1-1,0 2 1,0-1 0,0 0-1,0-1 1,0 1-1,0 1 1,2-1-1,-2-1 1,1 1-1,0 0 1,1-1-1,-1 1 1,0 0-1,1-1 1,-1 1-1,0 0 1,1-1-1,0 0 1,0 0-1,0 0 1,0 0-1,0 0 1,1 0-1,0 0 1,-2-1 0,2 0-1,-1 1 1,1-1-1,0 0 1,-1 1-1,1-1 1,1-1-1,-1 1 1,-1-1-1,1 0 1,0 2-1,-1-2 1,2 0-1,-1 0 1,0 0-1,-1-2 1,1 2-1,0 0 1,1-1-1,-2 0 1,1 1-1,0-2 1,-1 1 0,1 0-1,0-1 1,-1 1-1,0-2 1,2 2-44,8-10-15,-2-1 0,1 0 0,0 0 0,-2 0 0,4-6 15,26-44 357,-70 181 102,-49 169 680,70-245-1275,8-38 158,0 0-11,0 1-1,2-1 1,-1-1-1,1 1 0,-1 1 1,1 3-11,2-5-309,2-7-123</inkml:trace>
  <inkml:trace contextRef="#ctx0" brushRef="#br0" timeOffset="2153.718">1113 386 6912,'1'-1'257,"1"0"1,0-1 0,0 1 0,0 0-1,0-1 1,0 1 0,0 0-1,0 1 1,0-2 0,0 2 0,1-1-1,-2 1 1,2 0 0,0-1-1,-2 1 1,2 0 0,-1 0 0,1 0-1,0 1-257,1-1 116,-2 1 1,2 1-1,-1-2 0,0 1 0,-1 0 0,2 2 1,-1-2-1,0 1 0,-1 0 0,1 0 0,0 0 1,1 2-117,0-1 49,-2 1 0,2 0 0,-1 0 0,0 0 0,-1 0 0,1 0 0,0 0 0,-1 0 0,0 1 0,0-1 0,0 2 0,-1-2 0,0 1 0,-1 0 0,2-1 0,-2 2 0,1-2 0,-1 4-49,-1-4 71,1-2 1,-2 2 0,2 0-1,-1-1 1,0 1-1,-1-1 1,1 1 0,0-2-1,-1 2 1,0-1-1,0 0 1,0 1-1,-1-2 1,2 1 0,-2 0-1,0-1 1,1 0-1,-1 0 1,-1 1-1,1-2 1,1 2 0,-2-2-1,1 1-71,-10 3-52,1-1 0,0 0-1,-2 0 1,2-1 0,-12 1 52,-13 2-585,29-2-124</inkml:trace>
  <inkml:trace contextRef="#ctx0" brushRef="#br0" timeOffset="3486.71">1746 60 4992,'2'-3'332,"-2"0"0,1 2-1,0-2 1,1 1 0,-1 0 0,0 0 0,1-1 0,-1 2-1,0-2-331,-1 3 715,-1 13 149,-34 118 934,-51 168 127,83-294-1869,-8 23 284,11-27-312,-1 1 1,1-1 0,-1 0 0,1-1 0,-2 2 0,2-1 0,-1 0 0,0 1 0,-1-1 0,2-1 0,-1 1 0,0 1-1,-1-2 1,1 1 0,0 0 0,-1-1-29,2 0 7,-1 0 0,1 0 1,0 0-1,-1 0 0,1 0 0,0 0 0,-2 0 0,2 0 0,0 0 0,0 0 0,-1 0 0,1 0 1,0-1-1,-1 1 0,1 0 0,0 0 0,0 0 0,-2-1 0,2 1 0,0 0 0,0 0 0,-1 0 0,1-2 1,0 2-1,0 0 0,0-1 0,0 1 0,-1 0 0,1 0 0,0-1 0,0 1-7,-6-15 115,6 12-103,-1 2-8,-3-10 20,0-1-1,1 0 1,1 0-1,0 0 1,1 0-1,0 0 0,1 0 1,0-5-24,0 16-7,1-2 1,-1 2-1,1-1 1,-1 0-1,2 0 1,-2 1 0,1 0-1,0-1 1,1 1-1,-1 0 1,0-1-1,1 1 1,-1 0-1,0-1 1,1 1-1,-1 0 1,0-1-1,1 2 1,-1-1-1,2 1 1,-2-1-1,0 1 1,1-2-1,0 2 1,0-1-1,-1 1 1,3 0 6,5-1-7,-1-1 1,2 2-1,-2-1 0,1 1 1,2 1 6,53 7-104,-46-5 104,1 0-1,0-1 0,1-2 0,6 0 1,-35 7 126,-15 9-159,1 3 0,1-2 0,-2 6 33,22-22-1,1 0 0,0 1 0,1-1 0,-2 0 0,1 1 0,0-1 0,1 0 0,-2 1 0,2-1 0,-1 0 0,1 1 0,0-1 0,-1 2 0,1-2 0,0 0 0,0 1 0,-2-1 0,2 2 0,0-2 0,0 0 0,2 1 0,-2-1 0,0 2 1,0-2 0,1 0 0,0 1 0,-1-1 0,2 0-1,-1 1 1,0-1 0,1 0 0,-1 1 0,0-1 0,1-1 0,-1 1-1,0 1 1,1-2 0,-1 1 0,0 0 0,1-1 0,-1 2-1,2-2 1,6 2-2,0 1 0,1 0-1,-1-2 1,0 0-1,1-1 1,-1 2-1,2-2 3,3-2 37,36 1 7,-46 0-28,-2 1 0,2-2 0,0 2 0,-1-1 0,1 0 0,-1-1 0,1 1-1,-2 0 1,2-1 0,-1 1 0,2-3-16,-3 3 3,-2 1 0,0-2 0,1 1 0,-1 1 0,1-1 0,-1-1 0,0 2-1,0-1 1,2 0 0,-2-1 0,0 2 0,0-1 0,0 0 0,0-1 0,0 1 0,0 1 0,0-1-1,0-1 1,0 1 0,0 1 0,0-1 0,0-1 0,-2 1 0,2 1 0,0-1 0,-1-1 0,1 2-1,0-1 1,-1 0-3,-19-31 380,13 22-236,4 6-107,-1-2-81,-1-1 0,1 0-1,-1 1 1,-1-1 0,1 2 0,0-1 0,-3 0 44,5 4-549,0 8-80</inkml:trace>
  <inkml:trace contextRef="#ctx0" brushRef="#br0" timeOffset="4537.887">2364 345 2432,'0'-11'4076,"-2"3"194,1 8-4265,0 0 0,1-1-1,-2 1 1,2 0 0,-1 0-1,1 0 1,-1 0 0,-1 0 0,2 0-1,-1 0 1,1 0 0,-1 0-1,-1 0 1,2 0 0,-1 0 0,1 0-1,-1 1-4,-7 1-4,1 0-1,0 1 0,1 1 1,-1-1-1,0 1 0,1 0 1,-1 0-1,2 1 0,-2-1 1,2 1-1,-1 1 0,1-1 1,0 2 4,2-3 48,0-2 0,1 1 0,-1 0 1,0 1-1,2-2 0,-2 2 1,2 0-1,-2-1 0,2 1 1,0 0-1,-1 0 0,2 0 0,-1 0 1,0 0-1,1-1 0,0 1 1,0 0-1,0 0 0,0 0 0,0 0 1,0 0-1,1 0 0,0 0 1,-1 0-1,3 1-48,-3-4 29,1 2 0,1-2 1,-1 1-1,0 0 0,1 0 0,-1-1 1,0 0-1,2 1 0,-2-1 0,1 0 1,0 1-1,0-1 0,-1 0 0,2 1 1,-2-2-1,2 1 0,-2 0 0,2-1 1,-2 0-1,2 2 0,-1-2 0,0 0 1,0 0-1,1 0 0,-2 0 0,2 0 1,-2 0-1,2 0 0,0 0 1,-2-2-1,2 2 0,-1-1-29,4 0 27,0-2 0,0 2 0,-1-2 0,0 0 0,-1 1-1,2-1 1,-1 0 0,-1-1 0,1 0 0,-1 2 0,4-6-27,-2 2-46,-2 1 1,1-2-1,-1 2 1,0-2-1,0 1 0,-1 0 1,1-2-1,-2 2 1,1-1-1,0 0 1,-1-3 45,-3 3-54,-2 7 57,-1 15 197,4-2-169,2 0 0,-1 1 0,3 11-31,-3-18 16,2-2 0,-2 0-1,1 2 1,0-2 0,1 1-1,0-1 1,-1 0 0,2 1 0,3 3-16,-7-8-8,0-1 1,1 2 0,-1-2 0,2 1 0,-2-1-1,1 1 1,0-1 0,-1 0 0,2 2 0,-2-2-1,1 0 1,0 1 0,-1-1 0,2 0 0,-1 0-1,-1 1 1,1-1 0,1 0 0,-2 0 0,2 0 7,10-4-304</inkml:trace>
  <inkml:trace contextRef="#ctx0" brushRef="#br0" timeOffset="4938.541">2658 304 4480,'-6'0'1117,"-1"1"0,2-1 0,-2 1 0,0 1 0,-3 2-1117,7-4 104,0 1-1,2-1 1,-2 1-1,1 1 1,0-2-1,0 1 0,0 0 1,0 1-1,0-1 1,1 0-1,-2 2 1,2-2-1,0 1 0,-1-1 1,0 2-1,0-2 1,1 2-104,1-2 21,0-1 0,0 1 1,0 1-1,0-2 0,0 1 0,0 0 1,0-1-1,0 2 0,0-1 1,1-1-1,-1 1 0,0 1 1,0-2-1,0 1 0,2 0 0,-2-1 1,0 2-1,1-2 0,-1 1 1,1-1-1,-1 1-21,18 18 112,-10-11-95,-2 0 29,2 1 0,-2-1 0,0 2 0,0-1 0,-1 2 0,3 2-46,-8-10 11,1-2 0,1 2 1,-2-1-1,1 1 1,-1-2-1,0 2 0,1 0 1,-1-1-1,0 1 1,0 0-1,0-1 0,0 0 1,-1 0-1,1 1 1,0 0-1,-1-1 0,1 0 1,-2 0-1,1 1 1,0-2-1,1 2 0,-2 0 1,1-2-1,0 2 1,-2-2-1,2 2 0,-1-2 1,1 0-1,-2 2 1,2-2-1,-2 1-11,-3 3-104,-1-1 1,-1 1-1,1-1 0,-1 0 1,0-1-1,0 1 1,-5 0 103,4-1-2832</inkml:trace>
  <inkml:trace contextRef="#ctx0" brushRef="#br0" timeOffset="5310.671">2892 316 3712,'8'-4'1259,"-10"1"-335,-12 4 342,3 1-577,-1-2 220,0 1 0,0 0 0,-7 3-909,15-4 64,2 2 0,-1-2 0,0 1 1,1 0-1,-1 1 0,0-1 0,1 0 1,-1 1-1,0-1 0,1 0 0,0 2 1,0-2-1,-1 2 0,2-2 0,-2 2 1,2 0-1,-2 1-64,2-3 8,1 0 0,0-1 0,0 2 0,-2-1 0,2 0 0,0 1 0,0-1 0,0 0 0,0 1 0,0-1 0,0 0 0,2 1 0,-2-1 0,0 0 0,0-1 0,1 2 0,-1-1 0,1 0 0,-1 1 0,2-1-8,15 26 167,-6-11-78,-7-10-37,-2 1-1,2 1 1,-1-1 0,0-1 0,-1 2 0,0-1-1,0 5-51,-2-9 22,0-1 0,0 0 0,0 0 0,0 1 0,-1 0 0,1-1 0,0 1 0,-1-2 0,-1 2 0,2 0 0,-1-1 0,0 0 0,-1 0 0,1 0 0,0 0 1,-1 0-1,1 0 0,0 0 0,-2 0 0,2 0 0,-2-1 0,2 0 0,-2 1 0,0 0-22,-3 4-4,-1-1 0,0-1 1,-1 1-1,2-1 1,-2-1-1,0 1 1,0-1-1,0-1 1,0 2 3,2-4-304</inkml:trace>
  <inkml:trace contextRef="#ctx0" brushRef="#br0" timeOffset="5790.351">2960 460 1408,'-6'4'7414,"16"-3"-4605,16-6-2014,-7-5-558,-2 1 0,14-11-237,-26 16 15,1 0-1,0 0 0,0-1 0,-2-1 1,1 1-1,0 0 0,-1-1 1,0 0-1,2-2-14,-5 6-5,-1 2-1,0-1 1,1 1-1,-1-1 1,0 1-1,2-2 1,-2 2 0,0-1-1,0 1 1,0-1-1,0-1 1,0 2 0,0-1-1,0 1 1,0-1-1,0-1 1,0 2-1,0-1 1,0 1 0,0-1-1,0-1 1,0 2-1,-2-1 6,2 0 10,-1 1-1,1 0 1,0-2-1,-1 2 1,1 0-1,-2-1 1,2 1-1,-1 0 1,1 0-1,-1 0 1,-1-1-1,2 1 1,-1 0-1,1 0 1,-1 0-1,1 0 1,-2 0-1,2 0 1,-1 0-1,0 0-9,-3 1 36,-2-1 1,1 1-1,1 1 1,-1-1-1,1 0 1,0 1-1,-2 0-36,0 1-36,0 1 1,1-1-1,0 1 0,-1 0 1,2 0-1,-1 0 0,1 0 0,-1 1 1,1 0-1,0-1 0,0 2 1,1-1-1,-1 2 0,1-2 1,-1 3 35,3-4 9,0 1 1,-1-1 0,1 2-1,0-1 1,-1 0 0,2 1-1,0-2 1,0 1-1,0 0 1,0 1 0,0-1-1,2-1 1,-1 1 0,0 1-1,1-1 1,-1-1 0,0 1-1,2-1 1,0 4-10,-2-6-16,0 0-1,1 0 1,-1 0 0,0 0 0,2 0-1,-2 0 1,1-1 0,-1 0 0,2 2-1,-2-2 1,2 1 0,-2-1-1,2 0 1,-1-1 0,0 2 0,0-1-1,1-1 1,-2 1 0,2-1 0,1 2 16,11-2-224</inkml:trace>
  <inkml:trace contextRef="#ctx0" brushRef="#br0" timeOffset="6392.401">3250 368 5248,'6'18'4730,"-6"13"-2385,-2-15-1866,2-1 0,0 1 0,2 0 1,2 10-480,-4-26 12,0 2 0,0-2 1,0 0-1,0 0 0,0 1 0,0-1 1,1 0-1,-1 1 0,0-1 1,0 0-1,0 0 0,0 2 1,0-2-1,1 0 0,-1 0 1,0 1-1,0-1 0,0 0 1,2 0-1,-2 0 0,0 1 0,0-1 1,1 0-1,-1 0 0,0 0 1,0 0-1,1 0 0,-1 0 1,0 2-1,0-2 0,2 0 1,-2 0-1,0 0-12,13-7 137,14-24-220,-22 26 71,19-22-522,1 2 1,2 0 0,2 1 533,-29 24-2,0 0 0,0-2 0,0 2 1,0 0-1,0 0 0,0 0 1,0 0-1,0 0 0,0 0 0,0 0 1,2 0-1,-2 0 0,0 0 0,0 0 1,0 0-1,0 0 0,0 0 1,0 0-1,0 0 0,0 0 0,0 0 1,1 0-1,-1 0 0,0 0 0,0 0 1,0 0-1,0 0 0,0 0 1,0 0-1,0 0 0,0 0 0,1 0 1,-1 0-1,0 0 0,0 0 1,0 0-1,0 0 0,0 0 0,0 0 1,0 0-1,0 0 0,0 0 0,0 2 1,2-2-1,-2 0 0,0 0 1,0 0-1,0 0 0,0 0 0,0 0 1,0 0-1,0 0 0,0 0 0,0 1 2,1 11 160,-6 25 451,3-26-408,1-2 78,0-2-106,1 0 1,-2-2-1,2 2 1,0-1-1,0 1 1,2 5-176,-1-11 7,-1 1 1,0-1-1,1-1 1,-1 1-1,0 1 1,2-1-1,-2 0 1,1 1-1,-1-2 1,1 1 0,1 0-1,-2 1 1,1-2-1,0 1 1,-1-1-1,2 1 1,-1-1-1,0 2 1,1-2-1,-2 1 1,1-1-1,0 1 1,1-1-1,-1 0 1,0 0 0,1 2-1,-1-2 1,0 0-1,1 0 1,-1 0-1,-1 0 1,1 0-1,1 0 1,-1 0-1,0-2 1,2 2-8,1 0-38,0-1 0,0 0-1,0-1 1,0 1 0,0 0 0,0-1 0,0 0 0,0 0 0,0 0 0,-1-1-1,1 0 1,-2 1 0,4-2 38,4-7-304,1-1-1,0 0 1,-1-4 304,0 5-259,-2 1-1,1-1 1,6-4 259,-15 15 15,0-1 1,0 1-1,0 0 0,1 0 0,-1 0 1,0 0-1,0 0 0,0 0 0,0-1 1,0 1-1,1 0 0,-1 0 0,0 0 1,0 0-1,0 0 0,0 0 0,2 0 0,-2 0 1,0 0-1,0 0 0,0 0 0,0 0 1,1 0-1,-1 0 0,0 0 0,0 0 1,0 0-1,0 0 0,1 0 0,-1 0 0,0 0 1,0 0-1,0 0 0,0 0 0,2 0 1,-2 1-1,0-1 0,0 0 0,0 0-15,4 12 217,-3 19-262,-1-27 53,-1 18 23,1-16-36,-2 0 0,2 1-1,0 0 1,0-2 0,2 2-1,-2-1 1,1 0 0,0 0 0,1 1-1,0-2 1,2 7 5,4-5-400,3-6-181</inkml:trace>
  <inkml:trace contextRef="#ctx0" brushRef="#br0" timeOffset="6910.418">3824 45 6528,'0'0'113,"0"0"0,1 0 1,-1 0-1,0 0 0,1 0 1,-1 0-1,0 0 0,0 0 1,2 0-1,-2 0 0,0 0 1,1 0-1,-1 0 0,0 1 1,0-1-1,1 0 0,-1 0 1,0 0-1,0 0 0,2 0 1,-2 2-1,0-2 0,0 0 1,1 0-1,-1 0 0,0 1 1,0-1-1,0 0 0,0 0 1,1 0-1,-1 1 0,0-1 1,0 0-1,0 2 0,0-2 1,0 0-1,0 1-113,8 15 857,-4 4-590,-1 0 0,0 0-1,-2 1 1,0-1 0,-2 0-1,0 2 1,-1-2 0,-3 6-267,5-20-7,-4 24 389,-1 0 0,-1-1 0,-2-1 0,0 1 1,-8 13-383,10-30-101,4-15 331,2-1-192,2 1-1,-2 1 1,1-1 0,0-1 0,-1 1 0,2 1 0,0-1 0,0 0-38,3-5-132,0 0 0,2 2 1,0-2-1,2-2 132,-6 8-28,-2 0 0,2 1 0,-2-2 0,2 2 0,-2 0 0,2-1 0,-1 1 0,1 0 1,0-1-1,-1 1 0,0 1 0,0-1 0,1-1 0,0 2 0,-1 0 0,1-1 0,0 1 0,1 0 28,-3 1 1,0-1-1,1 0 1,0 2-1,0-1 1,-1-1-1,0 1 1,1-1 0,-2 2-1,1-1 1,0 0-1,1 1 1,-1-1-1,0-1 1,-1 1-1,2 1 1,-1-1-1,-1 0 1,1 1 0,-1 0-1,2 0 1,-2-1-1,0 0 1,1 1-1,-1-1 1,0 0-1,0 2 1,0-2-1,0 1 1,0 0-1,1 6-15,-1 2 1,0-2-1,0 1 1,-2 6 14,2-9 38,-2 2 1,0-1-1,0 0 1,0-1-1,-1 1 1,0 0-1,1-2 1,-5 6-39,6-9 35,-1 0 0,1 0 0,0 1 1,-2-2-1,2 2 0,-2-2 0,2 2 0,-2-2 1,2 2-1,-2-2 0,0 1 0,1-1 0,-1 0 1,0 1-1,1-1 0,-1-1 0,0 1 0,1-1 1,-1 2-1,0-2 0,1 1 0,-2-1-35,4 0-17,-2 0 0,2 0-1,0 0 1,0 0 0,-1 0 0,1 0 0,0 0-1,0 0 1,0 0 0,-1 0 0,1 0-1,0 0 1,0 0 0,0 0 0,-2-1-1,2 1 1,0 0 0,0 0 0,0 0-1,-1 0 1,1 0 0,0 0 0,0-2-1,0 2 1,0 0 0,-1 0 0,1 0 0,0 0-1,0-1 1,0 1 0,0 0 0,0 0-1,0 0 1,0-1 0,0 1 0,0 0-1,-2 0 1,2 0 0,0-2 0,0 2-1,0 0 1,0 0 0,0-1 0,0 1-1,0 0 1,2 0 0,-2 0 0,0-1 0,0 1-1,0 0 1,0 0 0,0 0 0,0-2-1,0 2 1,0 0 0,0 0 17,5-14-1045</inkml:trace>
  <inkml:trace contextRef="#ctx0" brushRef="#br0" timeOffset="7295.104">4170 81 6656,'-2'-12'3291,"-1"25"-1471,2-2-2126,-14 69 2447,-9 25-2141,8-38 457,3 1 1,-1 20-458,13-85-14,1-1 1,0 1-1,0 0 0,0-1 1,0 1-1,0 0 0,0-1 1,0 1-1,1 0 0,-1-1 1,2 1-1,-2 0 0,1-2 1,0 2-1,1-1 0,-1 1 14,4-2-154</inkml:trace>
  <inkml:trace contextRef="#ctx0" brushRef="#br0" timeOffset="7656.866">4129 414 4480,'3'10'5012,"7"10"-2931,-7-19-2013,-2 0 0,2 1 1,0-1-1,-1 0 0,1 1 0,0-1 1,-1 0-1,1-1 0,0 2 0,-1-1 0,1-1 1,0 0-1,-1 0 0,1 1 0,1-1 1,-1-1-1,-1 1 0,1 0 0,0 0 0,2-1-68,4-2 60,1 2 0,-1-3 0,0 1 0,1-1 0,2-1-60,-11 5-3,0 0 0,1-2-1,-2 2 1,1-1 0,0 1 0,1-1 0,-1 1-1,-1-2 1,1 2 0,1-1 0,-1 0 0,-1-1 0,1 2-1,-1-1 1,2 0 0,-2-1 0,1 1 0,-1 1-1,1-1 1,-1-1 0,0 1 0,2 0 0,-2-1-1,0 1 1,0 0 0,0-1 0,0 1 0,0 0 0,0-1-1,0 1 1,0 0 0,0-1 3,0 1-3,-2 0 1,2-1-1,-1 1 1,1 0-1,-1 1 1,-1-2-1,2 1 1,-1 0-1,0 1 0,1-2 1,-2 1-1,1 1 1,0-1-1,-1-1 1,1 2-1,0-1 1,-1 1-1,1 0 0,0-1 1,-1 1-1,1 0 1,0-2-1,-1 2 1,1 0-1,0 0 1,-1 0-1,1 0 0,0 0 1,-2 0 2,-2 2 13,1-2 0,-2 1-1,1 0 1,1 1 0,-1-1 0,1 0 0,-2 2-1,2-2 1,-1 2 0,1 0 0,0-1 0,0 1 0,0 1-1,0-1 1,0 1 0,1-2 0,-1 2 0,2 0-1,-2 2-12,1-4 39,2 1 0,-2 1 0,2-1 0,-1-1-1,1 2 1,0-1 0,-1 1 0,1-1-1,1 1 1,-1 0 0,1-2 0,-2 2 0,2 0-1,0-1 1,0 1 0,0 0 0,2 0 0,-2-1-1,0 1 1,1-2 0,0 2 0,1 0-1,-1-1 1,0 1 0,1-1 0,-1-1 0,3 4-39,-1-2-2,1 0 1,-2 0 0,2 0 0,0-2 0,0 2-1,0-1 1,2 0 0,-2 1 0,1-3-1,-1 2 1,3-1 1,55 21-474,-56-20 391,39 9-450</inkml:trace>
  <inkml:trace contextRef="#ctx0" brushRef="#br0" timeOffset="8629.343">4853 337 5632,'5'-16'3557,"-5"16"-3493,0-1 1,-1 1-1,1 0 0,0 0 1,0 0-1,0 0 0,0-2 1,0 2-1,0 0 1,0 0-1,-1 0 0,1 0 1,0-1-1,0 1 0,0 0 1,0 0-1,0 0 0,-2 0 1,2 0-1,0 0 0,0 0 1,0 0-1,-1 0 0,1-1 1,0 1-1,0 0 1,0 0-1,-1 0 0,1 0 1,0 0-1,0 0 0,0 0 1,-2 0-65,-2 1 71,-1 0 0,1 1-1,-1-1 1,1 0 0,0 1 0,-2 0-71,-2 2 0,0 0-1,0 0 0,0 2 1,0-2-1,2 2 0,-1 0 0,-6 6 1,10-10 16,0 1-1,1 0 0,-1 1 1,0-2-1,1 2 1,-1 0-1,2 0 0,-2-1 1,2 1-1,-1 0 0,1 0 1,0 0-1,-1 0 0,1 1 1,1-1-1,-1 0 0,1 3-15,0-6 32,1 2 0,-1-2-1,0 2 1,1-2 0,-1 1-1,2 0 1,-1 0 0,-1-1 0,1 2-1,1-2 1,-1 0 0,0 1-1,1-1 1,-1 0 0,0 1-1,1-1 1,-1 0 0,2 1 0,-2-1-1,0 0 1,1-1 0,0 2-1,1-1-31,8 3 7,-1 1 0,1-2 0,9 2-7,-3 1-120,-17-6 121,6 1-5,0 2 0,0-1 0,-1 1 0,0 0 0,5 1 4,-10-3 5,0-1-1,1 0 0,-1 1 1,1-1-1,-1 0 0,2 2 1,-2-2-1,0 1 0,1-1 1,-1 1-1,0-1 1,1 0-1,-1 2 0,0-1 1,0-1-1,0 1 0,2-1 1,-2 2-1,0-2 0,0 1-4,0 0 18,0-1-1,-2 2 0,2-1 0,0-1 0,0 1 0,-1 1 0,1-2 0,0 1 0,-1-1 0,1 1 0,0 1 0,-2-2 0,2 1 0,-1-1 0,1 1 0,-1-1 0,-1 0 0,2 2 0,-1-2 0,1 0 0,-1 1-17,-78 44 1200,35-22-1552,33-18-42</inkml:trace>
  <inkml:trace contextRef="#ctx0" brushRef="#br0" timeOffset="9175.647">4913 498 6656,'3'3'3485,"-2"-2"-3435,0 1-1,1-1 1,0 0 0,0 1-1,-1-2 1,0 1-1,1-1 1,-1 1 0,2-1-1,-2 2 1,0-2 0,1 1-1,0-1 1,0 0-1,-1 0 1,2 0 0,-2 0-1,0 0-49,5-1 69,-1-1 0,0 1 0,1-2 0,-1 1 0,0 0-1,-1 0 1,2-2 0,-2 1 0,1 0 0,-1-1 0,0 0 0,0 2-1,0-2 1,0-2-69,-1 2 35,-1 2 0,1-2 0,0 0 0,-1 0 0,1 0 0,-2 0-1,1 0 1,0-3-35,0 4 0,-2 2-1,1-2 0,-1 2 1,0-2-1,0 2 1,0-2-1,0 2 0,0-2 1,0 1-1,0 0 1,0 0-1,-1 0 0,1 0 1,-2 0-1,2 1 1,-1-2-1,1 2 0,-1-2 1,-1 2 12,2 1 0,-1-1 0,1-1 0,-1 1 0,1 0 1,-2 1-1,2-2 0,-1 1 0,0 1 0,1-1 0,-2 1 0,1-2 0,1 1 0,-1 1 0,-1 0 0,1-1 0,0 1 0,-1-2 0,2 2 0,-1 0 0,0 0 0,-1-1 0,1 1 0,0 0 0,-1 0 0,0 0-12,0 1-14,0-1 1,0 2-1,0-2 0,-1 1 0,2-1 0,-2 1 0,2 1 1,-1-1-1,0 0 0,0 1 0,1-1 0,-2 0 0,1 3 14,-5 3-54,0 1 0,2 0 0,-2 1 0,2-1-1,1 2 1,-1-1 54,2-4 14,2 2 0,-2-2 1,2 1-1,-1 0 0,1 1 0,0-2 0,1 2 0,0-2 0,0 2 0,0 0 0,0-2 0,1 2 0,-1-1 1,1 0-1,2 2-14,-2-6-11,-1 1 0,2 0 1,-1-1-1,0 1 1,1 0-1,-1-1 0,2 1 1,-2 0-1,0-2 1,2 2-1,-2-1 0,2 0 1,0 0-1,-2 0 1,2-1-1,-1 0 0,1 2 1,0-2-1,-1 1 1,1-2-1,0 1 0,-1 0 1,1-1-1,0 2 0,1-2 1,-2 1-1,1-1 1,0 0-1,-1 0 0,2 0 1,-1 0-1,0 0 1,1-1 10,21-3-224</inkml:trace>
  <inkml:trace contextRef="#ctx0" brushRef="#br0" timeOffset="9569.274">5318 126 7296,'-2'-45'4314,"0"72"-4116,-2-1-1,-1 0 1,-6 19-198,-3 15 133,-5 49 251,-22 95 320,33-178-527,4-18 44,4-19 10,6-25-159,2 0 0,3 1 0,1 1 0,4-10-72,-15 41-11,1 2 1,-2-1-1,1 0 1,-1 0-1,1 1 1,1 0-1,-1-1 1,0 1-1,1-2 1,-1 2-1,0 0 0,1-1 1,-1 2-1,0-1 1,1 0-1,0-1 1,0 2-1,-1-1 1,2 0-1,-2 1 1,0-2-1,2 2 1,-2 0-1,2-1 0,-2 1 1,1 0-1,0 0 1,1 0 10,5 1-77,-1-1 0,-1 2 1,1-1-1,1 2 0,-1-1 1,-1 0-1,1 2 77,10 2-261</inkml:trace>
  <inkml:trace contextRef="#ctx0" brushRef="#br0" timeOffset="10211.214">5397 448 2304,'0'0'154,"-1"-2"0,1 2 0,-2-1 0,1 1-1,1-1 1,-1 1 0,-1-2 0,2 2 0,-1-1 0,0 1 0,1 0 0,-2 0 0,1-1 0,0 1 0,1 0 0,-2 0-1,1 0 1,0 0 0,1 0 0,-2 0 0,1 0 0,0 0 0,-1 0 0,2 0 0,-1 0 0,0 0-154,-1 1 252,1 0-1,0-1 1,-1 2 0,1-1 0,0 0 0,-1 1 0,1-2-1,0 1 1,1 0 0,-2 1 0,1-1 0,1 0 0,-1 2 0,1-2-1,-2 1-251,0 3 229,0-1 0,1 0 0,0 1 0,-1-1 0,1 2 0,1-2 0,-1 1 0,1 0 0,0-1 0,0 2 0,1 2-229,-1-7 30,0 0-1,1 1 1,-1 0-1,2 0 1,-2-1-1,1 0 1,-1 1-1,1-1 1,1 0 0,-2 1-1,1-1 1,0 0-1,1-1 1,-1 2-1,0-1 1,1 0-1,-1-1 1,0 2-1,2-1-29,0 0 41,-1 1 0,2-1 0,-1 0 0,1-1 0,0 2-1,-1-2 1,1 1 0,-2-1 0,4 0-41,4 0 63,0-1 0,0-1 0,0 1 0,0-2 0,0 2 0,0-3-63,-2 1-35,0-1 0,-1 2 0,1-2 0,-1 0 0,-1-2 0,1 2 0,0-1 0,-1 0-1,1-1 1,-2 0 0,1-1 0,-1 2 0,0-2 0,3-5 35,-12 17-36,2 1 0,-1-1 0,0 2 0,1-2 0,-1 2 0,2-2 0,-1 2-1,1-1 1,0 1 0,-1 2 36,2-6 56,0 0 0,0-2 0,0 2 0,0-1 0,0 0 0,2 0-1,-2 0 1,0 0 0,1 1 0,-1-2 0,1 2 0,1-2 0,-2 2-1,2 0-55,0-2 23,-1 0-1,0 1 0,-1-2 1,2 1-1,-1 0 0,0-1 0,1 2 1,-1-1-1,0-1 0,1 0 0,-1 1 1,2-1-1,-2 0 0,0 2 0,1-2 1,-1 0-1,0 0 0,1 0 0,-1 0 1,2 0-1,-2 0 0,0 0 1,2-2-23,2 1-17,2 0 1,0-2-1,-2 2 1,2-2-1,-2-1 1,0 1-1,1 1 1,-1-2-1,0 0 0,1 0 1,-1 0-1,-1-2 1,1 2-1,-1-1 1,0 0-1,0 1 1,-1-3-1,1 2 1,-1-1-1,-1 1 1,2-4 16,-4 3-83,-6 12 19,-6 10 30,-11 22 51,3 2 1,0 2 0,1 2-18,-35 78-56,16-42 219,2 8-163,28-66-43,2-5-119,-1 0 0,2 1 1,-2 10 161,7-30-432</inkml:trace>
  <inkml:trace contextRef="#ctx0" brushRef="#br0" timeOffset="10677.145">5752 416 7680,'2'-2'171,"1"1"0,0 0-1,-1-2 1,1 3 0,1-1 0,-1-1 0,-1 1 0,1 1 0,1-1 0,-1 1-1,-1 0 1,2-2 0,-1 2 0,0 0 0,1 2 0,-2-2 0,1 0-1,1 1 1,-1-1 0,-1 1 0,2 1 0,-1-2 0,0 1 0,-1 0 0,1 1-1,0 0 1,-1 0 0,1-1 0,1 2-171,-1 1 76,1-2-1,-2 2 1,2 0-1,-1 0 1,0 0-1,-1 0 1,1 0-1,0 0 1,-2 0-1,2 2 1,-2-2-1,0 1 1,1-1-1,-1 1 1,0-1-1,-1 2 1,2-1-1,-2 3-75,0-3 136,0 1 0,0-1 0,-2 0 0,2 1 1,-1-1-1,0 0 0,-1 1 0,0 2-136,0-6-2,1 0 1,0 0 0,-1 0 0,1 0-1,0 0 1,-1-1 0,1 2-1,0-2 1,-2 0 0,2 1 0,-1-1-1,0 0 1,0 1 0,0-1-1,0 0 1,0-1 0,0 2-1,0-1 1,-1-1 0,2 1 0,-3-1 1,-28 6-456,0-4 0,-19 2 456,30-5-928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30.49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97 1 10368,'-25'16'4612,"-13"15"-3538,35-28-1026,0 0-1,0 0 1,0 1-1,0-1 1,1 1 0,0 0-1,-1 0 1,2 0-1,-1 0 1,0 0 0,1 0-1,-1 0 1,1 1-1,1-1 1,-1 1-1,0 2-47,1-5-23,1 0-1,-1 0 1,0 0 0,1 0-1,0 0 1,-1 0-1,1 0 1,0 0-1,0 0 1,0 0-1,0-1 1,0 1-1,0 0 1,1-1-1,-1 1 1,0-1-1,1 1 1,-1-1-1,1 0 1,0 0-1,-1 0 1,1 0-1,0 0 1,0 0-1,1 1 24,1-1-160,0 1 0,0-1 0,0 0 0,-1 0 0,1 0 0,1-1 1,-1 1-1,0-1 0,0 0 0,0 0 0,0 0 0,3-1 160,11-4-197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30.87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40 40 8320,'0'0'136,"0"0"-1,0 0 1,0 1 0,0-1 0,0 0 0,0 0 0,0 0-1,0 0 1,0 1 0,0-1 0,0 0 0,-1 0 0,1 0 0,0 0-1,0 1 1,0-1 0,0 0 0,1 0 0,-1 0 0,0 1-1,0-1 1,0 0 0,0 0 0,0 0 0,0 0 0,0 1-1,0-1 1,0 0 0,0 0 0,0 0 0,0 0 0,1 0 0,-1 1-1,0-1 1,0 0 0,0 0 0,0 0 0,0 0 0,1 0-1,-1 0 1,0 0 0,0 0-136,12 4 721,11-3-1510,-16-2 1005,-1-1-1,0 0 1,-1 0-1,1 0 1,2-2-216,8-8 331,-16 11-326,0 1 0,0-1 0,1 1-1,-1-1 1,0 1 0,0-1 0,0 1-1,0-1 1,0 1 0,1-1 0,-1 0 0,0 1-1,0-1 1,-1 1 0,1-1 0,0 1-1,0-1 1,0 1 0,0-1 0,0 1-1,0-1 1,-1 1 0,1-1 0,0 1 0,0-1-1,-1 1 1,1-1 0,0 1 0,-1-1-1,1 1 1,-1 0-5,0-2 8,-1 1-1,0 0 0,0 0 1,0 1-1,0-1 1,0 0-1,0 1 0,0-1 1,0 1-1,0-1 1,0 1-1,0 0 0,0 0 1,0 0-1,0 0 1,-1 0-1,1 1 0,0-1 1,-1 1-8,-41 11 217,41-11-183,1 0 0,-1 0 0,1 1 0,0-1 0,-1 1 0,1-1 0,0 1 0,0 0 0,0 0 0,0 0 0,0 0 0,0 0 0,1 1 0,-1-1 0,1 0 0,-1 1 0,1-1 0,-1 3-34,1-1 24,0 0 0,0 0 0,0 1 1,1-1-1,-1 1 0,1-1 0,0 0 1,0 1-1,1-1 0,-1 1 0,2 1-24,-1 1 15,1-1-1,0 1 0,0-1 0,0 0 1,1 1-1,0-1 0,0-1 1,1 1-1,0 0 0,0-1 1,0 0-1,0 0 0,1 0 0,0 0 1,4 2-15,-6-5-81,1 1-1,-1-1 1,1 0 0,0-1 0,0 1 0,0-1 0,0 0-1,0 0 1,2 0 81,14 0-586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33.06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632 14 8064,'5'-2'735,"1"0"1,-1 0-1,1 0 1,-1 0-1,1 1 0,3 0-735,-8 0 76,0 1 0,0 0-1,-1 0 1,1 0 0,0 0-1,0 0 1,0 0 0,0 0-1,0 1 1,0-1 0,0 0 0,0 0-1,-1 1 1,1-1 0,0 1-1,0-1 1,0 1 0,-1-1-1,1 1-75,0 0 18,-1-1-1,1 1 0,-1 0 1,0 0-1,0 0 0,1 0 1,-1 0-1,0 0 0,0-1 1,0 1-1,0 0 0,0 0 1,0 0-1,0 0 0,0 0 1,0 0-1,0 0 0,-1 0 1,1-1-1,0 1 0,-1 0 1,1 0-1,-1 0 0,1 0-17,-20 41-403,-20 32 403,17-32 217,-14 34-217,-2 22 63,4 1 0,-8 48-63,30-90-26,2 0-1,3 1 1,2 0 0,3 1-1,2 14 27,13 104-240,-5-87-1528,-3 0 0,-6 29 1768,0-94-37,-2-1 1,-1 0-1,-1-1 0,-2 1 0,0-1 0,-1-1 0,-1 1 0,-1-1 37,-20 48 807,-152 409 2436,141-369-3138,10-27 38,3 0 0,-2 26-143,24-80 43,2 0 0,1 1 0,1 0 0,1 0 0,2 0 1,1 0-1,1-1 0,6 23-43,11 34-34,5-1 34,-6-24-673,-3 1-1,5 54 674,-18-86-1152,-5-4-416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34.50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164 5 8704,'5'-4'4534,"-7"11"-3017,-12 19-2046,10-20 948,-120 221-56,120-220-333,1-2-37,0 0 1,1 0-1,-1 1 1,1-1 0,0 1-1,0 0 1,1-1-1,0 2 7,0-6-16,1-1 0,0 0 0,0 0 0,0 1 0,0-1 0,0 0 0,0 1 0,0-1 0,0 1 1,0-1-1,0 0 0,0 1 0,0-1 0,0 0 0,0 0 0,1 1 0,-1-1 0,0 0 0,0 1 0,0-1 0,0 0 0,1 1 0,-1-1 0,0 0 0,0 0 0,0 1 0,1-1 0,-1 0 0,0 0 0,0 0 0,1 1 0,-1-1 0,0 0 0,1 0 0,-1 0 0,0 0 0,1 0 0,-1 0 0,0 1 1,1-1-1,-1 0 16,15-3-668,-1-2 156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34.84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 46 7552,'3'-45'6762,"-12"80"-6554,13 50 54,4 0-1,8 28-261,-13-91-240,-2-19 138,-1-2-74,0 0 1,0 1-1,0-1 1,0 0-1,1 1 0,-1-1 1,1 0-1,-1 0 1,1 1-1,-1-1 1,1 0-1,0 0 1,0 0 175,4 4-2213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35.18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32 1 1664,'-11'9'608,"5"-13"-480,0 0 2944,4 4 1344,1 0-2304,-2 0-1056,1 2-800,2-2-192,5 2-32,2 0-32,4 1 96,3 1 0,3 0 32,-2-1-160,4 3-32,2-3-192,1 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35.57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 7040,'1'4'727,"0"0"0,-1 1 0,1-1 0,1 0 0,-1 0 0,0 0 0,3 3-727,-2-3 173,-1 0 1,1 0-1,-1 0 1,1 0 0,-1 1-1,-1-1 1,2 5-174,-1-10 154,0 0 0,1 1 0,-1-1 0,1 0 0,-1 1 1,0-1-1,0 0 0,1 0 0,-1 0 0,0 0 1,0-1-155,5-4 152,0 0-1,0 1 1,1 0 0,0 0 0,-1 0 0,3 0-152,-2 1-432,-1 1-1,1 1 0,0-1 0,0 1 1,0 0-1,0 1 0,3-1 433,4 0-2586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35.96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144 4 8192,'-27'-3'3631,"-21"5"-2433,45-2-1174,-1 1-1,0 0 0,0 0 1,0 0-1,0 0 1,1 1-1,-1-1 0,1 1 1,-1 0-1,1 0 0,-1 0 1,1 0-1,0 1 0,0 0 1,0-1-1,1 1 0,-3 3-23,4-6 9,1 1-1,-1-1 0,1 1 1,0-1-1,-1 1 0,1-1 1,0 1-1,0-1 1,-1 1-1,1-1 0,0 1 1,0-1-1,0 1 0,-1-1 1,1 1-1,0 0 1,0-1-1,0 1 0,0-1 1,0 1-1,0-1 0,0 1 1,0 0-1,0-1 1,1 1-1,-1-1 0,0 1 1,0-1-1,0 1 0,1-1 1,-1 1-1,0-1 0,1 1 1,-1-1-1,0 1 1,1-1-1,-1 0 0,0 1 1,1-1-1,-1 1 0,1-1 1,-1 0-1,1 1 1,-1-1-1,1 0 0,-1 0 1,1 0-1,-1 1 0,1-1 1,0 0-1,-1 0 0,1 0 1,-1 0-1,1 0 1,-1 0-1,1 0 0,0 0 1,-1 0-1,1 0 0,-1 0 1,1 0-9,36-3-351,-17-2 47,2-2-42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36.35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128 8 6656,'0'-1'99,"0"1"0,0 0 0,0-1 0,0 1 1,0 0-1,0 0 0,0-1 0,-1 1 0,1 0 1,0-1-1,0 1 0,0 0 0,0 0 0,0-1 0,0 1 1,-1 0-1,1 0 0,0-1 0,0 1 0,0 0 0,-1 0 1,1 0-1,0-1 0,0 1 0,-1 0 0,1 0 0,0 0 1,0 0-1,-1 0 0,1 0 0,0-1 0,-1 1 0,1 0 1,0 0-1,-1 0 0,1 0 0,0 0 0,0 0 1,-1 0-1,1 0 0,0 0 0,-1 0 0,1 0 0,0 1 1,0-1-1,-1 0 0,1 0 0,0 0 0,-1 0 0,1 0 1,0 0-100,-18 17 1025,-13 28-564,20-28-303,2 0 0,0 1 0,1 0 0,1 1 0,0 0 0,2 0 0,0 0 0,-1 11-158,6-28 8,0 0 0,0 1 0,0-1 0,0 0 0,0 1 0,0-1 0,1 0 0,-1 1 0,1-1 0,0 0 0,-1 0 0,2 2-8,-1-3-18,-1 0 0,1 0 1,0 0-1,-1-1 0,1 1 0,0 0 0,0 0 1,0 0-1,-1-1 0,1 1 0,0-1 1,0 1-1,0 0 0,0-1 0,0 0 0,0 1 1,1-1-1,-1 0 0,0 1 18,2-1-102,0 0-1,0 0 1,0 0-1,0-1 1,0 1-1,0-1 1,0 1-1,0-1 1,0 0-1,0 0 1,0-1-1,0 1 1,-1-1-1,1 1 1,0-1-1,-1 0 1,1 0 102,5-4-246,-8 5 293,1 1 0,-1-1 0,1 1 0,-1 0 0,1-1 0,-1 1 0,1-1 0,-1 1 0,1 0 0,-1-1 0,1 1 0,-1 0 0,1 0 0,0-1 0,-1 1 0,1 0 0,0 0 0,-1 0 0,1 0 0,-1 0 0,1 0-47,8 18 1045,-7-15-974,-1 1-1,1 0 1,-1 0-1,1-1 1,1 1-1,-1-1 1,0 0 0,1 1-1,-1-1 1,1 0-1,0 0 1,1 0-71,-2-2 13,-1 0 1,1 0 0,0 0-1,0 0 1,0 0-1,0-1 1,0 1 0,0-1-1,0 1 1,0-1-1,0 0 1,0 1 0,0-1-1,0 0 1,0 0 0,0-1-1,0 1 1,0 0-1,0-1 1,0 1 0,0-1-1,0 0 1,0 0 0,1 0-14,21-11-225,0-2 1,5-4 224,-10 6 107,-17 53 277,11-2-795,-12-37 368,0 0 1,-1 0-1,1 0 1,0-1-1,0 1 0,0 0 1,1 0-1,-1-1 0,0 1 1,0-1-1,1 1 0,-1-1 1,1 0-1,0 0 0,-1 0 1,1 1-1,0-1 1,1 0 42,5-2-672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36.71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5 155 8192,'2'-2'3072,"-2"-1"-2400,0 4 544,0-1 32,0 0-832,0 2-192,-2 2-160,2 2-64,-2-1 0,2 2-96,0 0 0,0 2 128,-2 0 96,2 1-256,0-3-128,0-2-448,0-1-192</inkml:trace>
  <inkml:trace contextRef="#ctx0" brushRef="#br0" timeOffset="1">39 57 8576,'0'-23'3232,"5"13"-2496,-4-1 64,2 7-160,-1 1-704,0 0-256,-2 0-192,0 3-128,0 0-1824,0 0-768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9:13.77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37 4352,'5'-13'1664,"-2"3"-1312,-3 0 576,0 8 160,0 1-512,0 1-160,1 3-416,1 3-160,0 5-1312,0 0-640</inkml:trace>
  <inkml:trace contextRef="#ctx0" brushRef="#br0" timeOffset="368.203">9 228 6656,'3'-14'2464,"-5"14"-1920,4 4-96,-2 0-96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37.16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 1 7936,'0'0'100,"0"0"0,0 0-1,-1 0 1,1 0 0,0 0 0,0 1 0,0-1 0,-1 0 0,1 0 0,0 0 0,0 0-1,0 1 1,-1-1 0,1 0 0,0 0 0,0 1 0,0-1 0,0 0 0,0 0 0,-1 1-1,1-1 1,0 0 0,0 0 0,0 1 0,0-1 0,0 0 0,0 0 0,0 1 0,0-1 0,0 0-1,0 1 1,0-1 0,0 0 0,0 0 0,0 1 0,0-1 0,1 0 0,-1 0 0,0 1-100,9 12 1369,15 8-373,-21-18-935,0-1 0,1 0 0,0 0 0,-1 0 0,1 0 0,0-1 0,0 1 0,0-1 0,0 0 0,0 0 1,0-1-1,0 1 0,0-1 0,0 0 0,1 0 0,3-1-61,5-1-145,0 0 1,-1-2-1,1 0 1,7-3 144,22-7-506,-41 14 510,-1 0-1,1 0 1,0 0-1,-1 0 1,1 0-1,0 0 1,-1 0-1,1 0 1,-1 0 0,1 0-1,0 0 1,-1 1-1,1-1 1,0 0-1,-1 0 1,1 1-1,-1-1 1,1 0-1,-1 1 1,1-1-1,-1 1 1,1-1-1,-1 1 1,1-1-1,-1 1 1,0-1-1,1 1 1,-1-1 0,0 1-1,1-1 1,-1 1-1,0 0 1,0-1-1,1 1-3,6 28 641,-3-12-490,-4-16-173,0 0 0,0 0 1,1 0-1,-1 0 0,0-1 0,0 1 0,1 0 0,-1 0 0,1 0 0,-1-1 0,0 1 0,1 0 1,0 0-1,-1-1 0,1 1 0,-1-1 0,1 1 0,0 0 0,-1-1 0,1 1 0,0-1 1,0 0-1,-1 1 0,1-1 0,0 1 0,0-1 0,0 0 0,-1 0 0,1 0 0,0 1 1,0-1-1,0 0 0,0 0 0,0 0 0,-1 0 0,1 0 0,0 0 0,0-1 22,8-4-346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37.52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 52 9088,'-1'3'336,"0"-1"1,1 1-1,-1-1 0,1 1 1,-1 0-1,1-1 1,0 1-1,0-1 1,0 1-1,0 0 0,0-1 1,1 1-1,-1-1 1,1 3-337,1-1 122,-1-1 0,1 1-1,-1-1 1,1 1 0,0-1 0,0 0 0,1 1 0,-1-1 0,3 2-122,-2-2-15,0 0-1,0 0 1,0 0 0,0-1 0,1 1 0,-1-1 0,1 0 0,0 0 0,0-1 0,0 1 0,0-1 0,0 1 0,0-1 0,0 0 0,0-1 0,0 1 0,0-1 0,5 0 15,-6 0 21,1-1 1,0-1-1,0 1 1,0 0-1,-1-1 1,1 0-1,-1 0 1,1 0-1,-1 0 1,0 0-1,0-1 1,0 1-1,0-1 1,0 0-1,-1 0 1,1 0-1,-1 0 1,0-1-1,0 1 1,0 0-1,0-1 1,0 0 0,-1 1-1,0-1 1,1 0-1,-1-1-21,-1 3 35,1-1 0,0 0 0,-1 0 0,1 1 0,-1-1 0,0 0 0,0 0 0,0 0 0,0 1 0,0-1 0,-1 0 0,1 0 0,-1 0 0,0 1 0,0-1 0,0 0 0,0 1 0,0-1 0,-1 1 0,1-1 0,-1 1 0,1 0-1,-1-1 1,0 1 0,0 0 0,0 0 0,0 1 0,-1-1 0,1 0 0,0 1 0,-1-1 0,1 1 0,-1 0 0,1-1 0,-1 1 0,-1 0-35,-2 0-131,0-1 0,-1 1 1,1 0-1,0 1 0,-1-1 0,1 1 0,-1 1 0,1-1 0,-1 1 0,1 0 1,0 0-1,0 1 0,-5 2 131,-5 2-1109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40.68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57 142 3712,'0'1'207,"0"0"-1,1 0 1,-1 0 0,1 0-1,-1 0 1,1 0 0,-1 0 0,1 0-1,0 0 1,-1 0 0,1 0-1,0-1 1,0 1 0,-1 0 0,1 0-1,0-1 1,0 1 0,0-1-1,0 1 1,0-1 0,0 1 0,0-1-1,0 0 1,0 1 0,0-1-207,2 0 279,0 1 1,0-1 0,0 0 0,0 0-1,0-1 1,-1 1 0,1 0 0,0-1-1,0 0 1,0 0-280,5-2 103,0 0 1,0 0-1,-1-1 0,0 0 0,0 0 0,0 0 1,0-1-104,-2 1 72,-1 0 1,0 0-1,0 0 1,-1-1 0,1 0-1,-1 1 1,0-1-1,0 0 1,0 0 0,-1-1-1,0 1 1,0-1-1,0-1-72,-1 5 26,-1 0-1,1 0 1,-1 0-1,0 0 1,0 0-1,0 0 1,0 0-1,0 1 1,-1-1-1,1 0 1,-1 0-1,1 0 1,-1 0-1,1 0 0,-1 1 1,0-1-1,0 0 1,0 0-1,0 1 1,0-1-1,0 1 1,-1-1-1,1 1 1,0 0-1,-1-1 1,1 1-1,-1 0 1,0 0-1,1 0 1,-1 0-1,0 0 0,1 0 1,-1 1-1,0-1 1,0 0-1,0 1 1,0 0-1,0-1 1,0 1-1,-1 0-25,-3-1 11,0 0 0,0 0 0,0 1 0,-1 0 0,1 1 0,0-1 0,0 1 0,0 0 0,0 0 0,0 1 0,0 0 0,0 0-1,1 0 1,-1 1 0,1 0 0,-1 0 0,1 0 0,0 1 0,0 0 0,0 0 0,1 0 0,-1 0 0,1 1 0,0 0 0,1-1 0,-1 1 0,1 1 0,0-1-1,0 1 1,0-1 0,1 1 0,0 0 0,0 0 0,0-1 0,1 2 0,0-1 0,0 0 0,1 0 0,0 3-11,0-5 2,0-1 0,1 0 0,-1 1 0,1-1 0,0 0 0,0 0 0,0 0 0,0 0 0,1 0 0,-1 0 1,1 0-1,0 0 0,0-1 0,0 1 0,0 0 0,0-1-2,2 2-38,1-1 1,-1 1 0,0-1-1,1 0 1,0 0 0,0-1-1,0 0 1,0 1-1,2-1 38,8 2-177,0 0 0,1-1 0,0 0 1,-1-2-1,1 0 0,6-1 177,2-1-427,-1-3 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41.09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0 5888,'7'9'7401,"7"19"-7888,-8-15 949,4 5-3,1 0-1,12 16-458,-17-27-48,0 1-1,0-1 0,1-1 0,0 1 0,0-1 0,0 0 1,7 3 48,-2-3-464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41.46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222 3 8320,'-10'-2'3168,"1"4"-2464,-5 3 64,7 0-128,-8 5-416,-4 1-64,-1 3-160,-1 3-96,1-1 64,2 0 128,-1-1 96,5 1 128,2-3 32,2-4-160,4 0-128,1-3-480,3-3-128</inkml:trace>
  <inkml:trace contextRef="#ctx0" brushRef="#br0" timeOffset="1">308 75 5888,'0'11'2176,"-2"-3"-1664,-2 6 448,2-5 128,0 4-704,-3 1-256,2 4-192,-3 3-64,-1-2 96,-1 3 64,-2 4 128,-2 5 0,-3 0 64,3-2-288,0-6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41.81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32 8320,'2'-2'345,"-1"0"0,0 0 0,1 1-1,-1-1 1,1 0 0,0 1 0,0-1 0,0 1 0,0-1 0,0 1 0,0 0 0,1-1-345,2 0 129,-1 0 0,1 1 0,0 0 0,0-1 0,0 2 0,0-1 0,0 0 0,0 1 0,0 0 0,0 0-129,0 0 56,0 0-1,0 1 1,-1 0-1,1-1 1,0 1-1,-1 1 1,1-1-1,0 1 1,-1 0-1,0 0 1,1 0-1,-1 0 1,0 1-1,0-1 1,0 1-1,-1 0 1,3 3-56,-5-5 4,0 0 0,0 1 0,-1-1 0,1 0 0,0 1 0,0-1-1,-1 1 1,1-1 0,-1 1 0,0-1 0,1 1 0,-1-1 0,0 1 0,0-1 0,0 1 0,0 0 0,0-1 0,0 1 0,0-1 0,-1 1 0,1-1-4,-1 2 20,0 0 0,-1 0 1,1 0-1,-1 0 1,1-1-1,-1 1 0,0 0 1,0-1-1,0 0 1,-1 2-21,-7 5 118,-1-1 1,1 0-1,-2 0 1,-6 3-119,14-9 28,-28 16-1009,29-18 240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42.24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16 140 7168,'5'0'5250,"7"-5"-3886,13-11-960,-17 9-318,1-1-1,-1 0 1,0 0-1,2-4-85,-8 10 21,0 0 0,-1 0 0,1 0 0,-1 0 0,1 0 0,-1 0 0,0 0 1,0-1-1,0 1 0,0-1 0,-1 1 0,1 0 0,-1-1 0,1 1 0,-1-1 0,0 0 0,0 1 0,0-1 0,0 1 0,0-1 0,-1 1 1,0-3-22,1 4 0,-1 0 0,1-1 0,-1 1 1,0 0-1,1 0 0,-1 0 0,0 0 1,0 0-1,0 0 0,1 0 0,-1 0 1,0 1-1,-1-1 0,1 0 1,0 0-1,0 1 0,0-1 0,0 1 1,0-1-1,-1 1 0,1-1 0,0 1 1,0 0-1,-1 0 0,1 0 0,0-1 1,-1 1-1,1 0 0,0 1 1,0-1-1,-1 0 0,1 0 0,0 0 1,0 1-1,-1-1 0,1 1 0,0-1 1,0 1-1,0-1 0,-1 2 0,-2 0-3,0 0 0,0 0 0,0 1 1,1-1-1,0 1 0,-1 0 0,1 0 0,0 0 0,0 1 0,1-1 0,-2 3 3,-2 6 33,1 0 0,1 1 0,0-1 0,1 1 1,0 0-1,1 0 0,0 0 0,1 0 0,0 0 0,2 7-33,4 4-135,-5-23 108,0-1-1,1 1 1,-1 0 0,0 0-1,1 0 1,-1-1-1,1 1 1,-1 0-1,1 0 1,-1-1 0,1 1-1,-1 0 1,1-1-1,0 1 1,-1-1-1,1 1 1,0-1-1,0 1 1,-1-1 0,1 1-1,0-1 1,0 0-1,0 0 1,0 1-1,0-1 1,0 0 27,9-1 235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42.59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0 896,'3'23'8207,"3"1"-4262,-4-15-3603,1-1 1,0 0-1,0 1 1,1-1-1,0-1 0,1 1 1,1 2-343,-5-10 27,-1 1 1,1-1 0,-1 0-1,1 1 1,-1-1-1,1 0 1,-1 1-1,1-1 1,0 0-1,-1 0 1,1 0 0,0 1-1,-1-1 1,1 0-1,0 0 1,-1 0-1,1 0 1,0 0 0,-1 0-1,1 0 1,-1 0-1,1-1 1,0 1-1,-1 0 1,1 0-1,0 0 1,-1-1 0,1 1-1,-1 0 1,1-1-1,-1 1 1,1-1-1,-1 1 1,1 0 0,-1-1-1,1 1 1,-1-1-28,21-20 4,-19 19-41,31-38-1115,-21 27 144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42.98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13 212 8320,'-4'6'3072,"4"-2"-2400,-2 4-256,0-3-288,0 3-32,0-2 160,2 3 160,0-1 128,0-1-288,0 0-128,2 1-96,0-3-128,2-1 64,0-4-192,0-2 0,2-1-1376,0-5-608</inkml:trace>
  <inkml:trace contextRef="#ctx0" brushRef="#br0" timeOffset="1">52 42 8320,'2'-25'3072,"0"19"-2400,0-1 544,0 5 32,0 1-608,0 1-192,-2 0-256,0 0-160,0 0 0,0 3-384,0 3-160,2-1-256,2 4-64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43.39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 97 8960,'0'1'98,"0"-1"-1,0 0 1,0 0 0,-1 0 0,1 0 0,0 0 0,0 0-1,0 0 1,0 0 0,0 1 0,-1-1 0,1 0 0,0 0 0,0 0-1,0 0 1,0 0 0,0 1 0,0-1 0,0 0 0,0 0-1,0 0 1,-1 0 0,1 1 0,0-1 0,0 0 0,0 0 0,0 0-1,0 1 1,0-1 0,0 0 0,0 0 0,0 0 0,0 0-1,1 1 1,-1-1 0,0 0 0,0 0 0,0 0 0,0 1-1,0-1 1,0 0 0,0 0 0,0 0 0,0 0 0,1 0 0,-1 1-1,0-1 1,0 0 0,0 0 0,0 0 0,1 0-98,12 2 581,17-5-94,-27 3-481,0-1-1,0 1 1,0-1 0,-1 0-1,1 0 1,0 0-1,-1 0 1,1-1 0,-1 1-1,1-1 1,-1 1-1,0-1 1,0 0 0,1 0-1,-1 0 1,0 0 0,-1 0-1,1-1 1,0 0-6,-1 1-17,0-1 1,0 1 0,-1-1 0,1 0-1,-1 1 1,0-1 0,0 0 0,0 1-1,0-1 1,0 0 0,0 1 0,-1-1-1,1 0 1,-1 1 0,0-1 0,0 1-1,0-1 1,0 1 0,0-1 0,-1 0 16,1 2 20,1 0 1,-1-1 0,0 1-1,1 0 1,-1-1 0,0 1 0,0 0-1,0 0 1,0 0 0,0 0-1,0 0 1,0 0 0,-1 0 0,1 0-21,0 1 5,1 0 1,-1 0 0,1-1-1,-1 1 1,0 0 0,1 0-1,-1 0 1,1 0 0,-1 0-1,0 0 1,1 0 0,-1 0-1,1 0 1,-1 0 0,0 0-1,1 1 1,-1-1 0,1 0-1,-1 0 1,1 1 0,-1-1-1,0 1-5,-2 1-10,1 0-1,-1 1 1,1-1-1,-1 1 1,1 0-1,0 0 0,0 0 1,1 0-1,-1 0 1,0 1 10,-6 12 100,1 0 0,0 0 1,1 0-1,1 1 0,-2 8-100,7-23-2,0-1 1,0 1-1,-1 0 0,1 0 0,0-1 0,1 1 0,-1 0 0,0 0 1,0-1-1,1 1 0,-1 0 0,1-1 0,0 1 2,-1-1-38,1 0-1,-1-1 1,1 1 0,-1 0-1,1-1 1,-1 1 0,1-1-1,-1 1 1,1-1-1,0 1 1,0-1 0,-1 1-1,1-1 1,0 1 0,-1-1-1,1 0 1,0 1-1,0-1 1,0 0 0,0 0-1,-1 0 1,1 0-1,0 0 1,0 0 0,0 0-1,0 0 1,-1 0 0,1 0 38,9-1-1008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30:07.15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 1163 6016,'1'-3'215,"2"0"1,-2 2-1,2-2 0,-2 1 1,2-1-1,-2 2 1,2-2-1,-1 2 0,1-1 1,0 0-1,-1 0 1,1 1-1,0 0 0,-1-1 1,1 2-1,2-2-215,9-1 291,-1-1 0,0 1 0,3 1-291,-2 0 534,-12 1-478,0 1-1,0 0 1,1-1 0,0 1-1,-1 0 1,1 0 0,0 0 0,-1 1-1,1-1 1,-2 0 0,2 1-1,0-1 1,-1 2 0,1-2-1,-2 1 1,2 0 0,0 1 0,-2-1-1,2 0 1,-1 1 0,0-1-1,-1 0 1,2 2-56,-2-2 16,0 2 0,1 0 1,-1-2-1,-1 2 0,1-1 0,-1 1 0,2-2 1,-2 2-1,1 0 0,-1-1 0,0 1 0,0 0 0,0-1 1,0 1-1,0-2 0,0 2 0,-1 0 0,1-1 1,-2 1-1,2 0 0,-1-2 0,0 2 0,-1 1-16,-4 10-36,-2 1 0,-2 0 0,1-2 0,0 2 0,-2-2 0,0-1 0,-6 5 36,2-1 74,2 0-1,0 0 1,1 2 0,-2 3-74,13-20 6,1 1 0,-1-1 0,-1 0 0,2 1 0,-1-1 0,1 0 0,-1 1 0,1-1 0,0 0 0,-2 1 0,2 0 0,0 0 0,0-1 0,0 0 0,0 1 0,0 0 0,0 0 0,0-1 0,0 0 0,0 1 0,2-1 0,-2 2 0,0-2 0,1 0 0,-1 1 0,1-1 0,-1 0 0,2 1 0,-2-1 0,1 0 0,0 1 0,1-1 0,-1 0 0,-1 1 0,1-2 0,1 1 0,-1 0 0,0 1 0,1-2 0,-1 1 0,0-1 0,1 1 0,0-1 0,0 2 0,-1-2 0,0 0 0,2 1-6,10 2 124,-1-1-1,2 1 1,-1-2-1,0 1 1,7-2-124,-12 0 1,23 1-100,-7 0-486,0 1 0,23-5 585,-25 0-869</inkml:trace>
  <inkml:trace contextRef="#ctx0" brushRef="#br0" timeOffset="360.854">360 1449 7040,'11'-9'2720,"-10"-3"-2112,2 3 448,-1 9 64,2 2-640,0 2-256,0 3-160,0 5 0</inkml:trace>
  <inkml:trace contextRef="#ctx0" brushRef="#br0" timeOffset="-6320.108">49 443 4736,'0'-3'147,"0"0"0,0 1-1,-1-2 1,1 1 0,1 0 0,-1 1 0,0-1 0,0 0-1,2 1 1,-2-1 0,1 0 0,0 1 0,1-1 0,-2 0-1,1 1 1,2-1 0,-2 0 0,0 2 0,1-2 0,0 1-1,0 0 1,-1 0 0,2 0 0,-1 1 0,0-2 0,0 2 0,1 0-1,0-1 1,-1 1 0,2 0-147,-2-1 29,24-12-51,2 2 0,0 0 0,24-6 22,-60 46-128,-4 16 952,2 2 1,0-1-1,4 4-824,2-21 71,1-10-142,-5 40 414,8-54-508,0 2 0,0-2 0,0 1 1,1-1-1,-1 1 0,2-1 0,-1 0 0,-1 2 1,3-2-1,-1 4 165,6 4-1888</inkml:trace>
  <inkml:trace contextRef="#ctx0" brushRef="#br0" timeOffset="-5971.359">35 668 5376,'-19'-9'2016,"12"7"-1568,-2-2 640,9 4 256,0 0-448,7 0-128,5 0-448,6-2-192,8-1-96,12-4-32,18-1 0,10 0 0,-5 0 64,3 6-32,-3-1 64</inkml:trace>
  <inkml:trace contextRef="#ctx0" brushRef="#br0" timeOffset="-4566.523">953 343 4224,'0'0'67,"0"0"1,0 0-1,0-2 1,0 2-1,0 0 0,0 0 1,0-1-1,0 1 1,0 0-1,-1 0 0,1-1 1,0 1-1,0 0 1,0 0-1,0 0 0,0-2 1,0 2-1,-1 0 1,1 0-1,0 0 1,0-1-1,0 1 0,0 0 1,-2 0-1,2 0 1,0 0-1,0-1 0,0 1 1,-1 0-1,1 0 1,0 0-1,0 0 0,-1 0 1,1 0-1,0 0 1,0 0-1,-2 0 1,2 0-1,0 0 0,-1 0-67,-18 5 453,-15 16-733,27-17 417,0 2 0,2-1 0,-2 2 0,2-2-1,0 2 1,-1-2 0,2 2 0,0-1 0,-2 6-137,4-9 42,1 0 0,0-1 0,-1 1 0,1-2 0,1 2 1,-1 0-1,1-1 0,0 1 0,0 0 0,-2-1 0,2 1 0,0 1 0,2-1 1,-2-1-1,0 1 0,1 0 0,-1-1 0,1 0 0,-1 0 0,2 1 0,-1 0 1,0-1-1,1 1 0,-1-2 0,0 2 0,1 0 0,-1-2 0,2 2 0,-1 1-42,6 2 45,0 0 0,2 0 0,-2 0 0,1-1 0,2 0-45,30 21 95,-41-26-80,0 0 0,1 1 0,-1-1-1,0 0 1,0 0 0,2 1 0,-2-1 0,0 0-1,0 0 1,1 2 0,-1-2 0,0 0-1,0 1 1,0-1 0,1 0 0,-1 1-1,0-1 1,0 0 0,0 2 0,0-2 0,0 1-1,0-1 1,0 0 0,0 1 0,0-1-1,0 0 1,0 2 0,0-2 0,0 1-1,0-1 1,0 0 0,0 1 0,0-1 0,-1 0-1,1 2 1,0-2 0,0 0 0,0 1-1,-1-1 1,1 0 0,0 0 0,0 1-1,-2-1 1,2 0 0,0 2 0,0-2 0,-1 0-1,1 0 1,-1 0-15,-27 16 844,18-12-785,-71 37-1435,96-48-837</inkml:trace>
  <inkml:trace contextRef="#ctx0" brushRef="#br0" timeOffset="-3698.085">1164 9 4864,'-8'24'4620,"-4"24"-4227,-9 71 496,3 0 0,8 1 0,3 18-889,6-128 26,-2-18 59,-1-19 33,0-9-25,1 3 23,1-2 0,3-29-116,-1 63-2,0 1 1,0-2-1,0 1 0,0 1 0,0-1 0,0 1 1,1-2-1,-1 1 0,0 1 0,0-1 0,2 1 1,-2-2-1,0 2 0,1-1 0,-1 1 0,0-1 1,1 1-1,-1-2 0,2 2 0,-2 0 0,1-1 0,-1 1 1,1 0-1,-1-1 0,2 1 0,-1 0 0,-1-2 2,3 2 3,-1 0 0,1-1 0,-2 1 0,2 0 0,0 0 0,-1 0 0,1 0 0,0 0 0,-2 0 0,3 1-3,5 1 20,2 0-1,-2 2 0,1-1 1,3 2-20,-2 2-456,1 0 1,-2-1-1,1 2 1,0-1-1,5 8 456,1-2-3733,-17-13 3719,0 0-1,0 0 0,0 0 0,0 0 0,0 0 0,0 0 0,0 0 1,0 0-1,1 0 0,-1 0 0,0 0 0,0 0 0,0 0 0,0 0 1,0 0-1,0 0 0,0 0 0,0 0 0,2 0 0,-2 0 1,0 0-1,0 0 0,0 0 0,0 0 0,0 0 0,0 0 0,0 0 1,0 0-1,0 0 0,1 0 0,-1 0 0,0 0 0,0 0 0,0-1 1,0 1-1,0 0 0,0 0 0,0 0 0,0 0 0,0 0 0,0 0 1,0 0-1,0 0 0,0 0 0,0-2 0,0 2 0,0 0 0,0 0 1,0 0-1,0 0 0,0 0 0,0 0 0,0 0 0,0 0 1,0-1-1,0 1 0,0 0 0,0 0 0,0 0 0,0 0 15,0 0 12,0 0 0,0-1 0,0 1 0,0 0 0,-1 0 0,1 0 0,0 0 0,0-2 0,0 2 0,0 0 0,0 0 0,-2 0 0,2 0 0,0 0 0,0 0 0,0 0 0,0-1-1,-1 1 1,1 0 0,0 0 0,0 0 0,0 0 0,-1 0 0,1 0 0,0 0 0,0 0 0,0 0 0,-2 0 0,2 0 0,0 0 0,0 0 0,0 0 0,-1 0 0,1 0 0,0 0 0,0 1 0,0-1 0,0 0 0,-1 0 0,1 0-1,0 0 1,0 0 0,0 0 0,0 0 0,-2 2 0,2-2 0,0 0 0,0 0 0,0 0 0,0 0-12,-2 2 170,-1 0 0,-1 0 0,1 0 0,2 0 0,-2 1 0,1 0 0,-1-2 0,2 2 0,-2 1 0,2-2-1,-2 1 1,2 0 0,-1-1 0,1 2 0,0-1 0,-1 1 0,1-1 0,1-1 0,-1 2 0,1-1 0,-2 1 0,2 0 0,0-1 0,0 1 0,2 0-170,-2-2 60,0 2 1,1-1 0,0 0 0,1-1 0,-2 1 0,1 0-1,0 1 1,2-3 0,-2 2 0,1-1 0,0 1 0,0 0-1,0-1 1,0 0 0,0 0 0,1 0 0,0 0 0,-2 0-1,2-1 1,-1 0 0,1 1 0,1-1 0,-1 0 0,-1 1-1,1-1 1,0-1 0,-1 1 0,4-1-61,0 2 3,1-2 0,0 1 0,-2-2 0,2 1 0,-1 0 0,1-2 0,0 1-1,-2 0 1,2-1 0,-1 0 0,0 0 0,0 0 0,0-1 0,-1 0 0,0-1 0,1 2 0,-1-2 0,0 0 0,1 0 0,-2 0 0,1-2 0,-1 2 0,0-1 0,0 0-1,0-1 1,-1 1 0,1 0 0,-2-2 0,2-2-3,-1-3-90,-6 13-26,3 0 113,-1 1 0,0-1 0,1 2-1,-2-2 1,2 0 0,-1 1-1,1 0 1,0 0 0,0 0 0,-1 0-1,1-1 1,0 2 3,4 45 279,-4-46-298,1 1 0,0 0 0,-1-1 0,2 1 0,-1 0 0,0-1 0,1 1 0,-1 0 0,0-1 0,1 1 0,0 0 0,0-2 1,0 2-1,0-2 0,2 3 19,9 4-288</inkml:trace>
  <inkml:trace contextRef="#ctx0" brushRef="#br0" timeOffset="-3148.759">1656 349 7680,'-8'-25'2506,"8"24"-2465,0 1 0,0 0-1,0 0 1,0 0 0,-1-2-1,1 2 1,0 0 0,0 0 0,0 0-1,0 0 1,0-1 0,-2 1-1,2 0 1,0 0 0,0 0-1,0 0 1,-1 0 0,1 0-1,0-1 1,0 1 0,-1 0-1,1 0 1,0 0 0,0 0-1,0 0 1,-2 0 0,2 0 0,0 0-1,0 0 1,-1 0 0,1 0-1,0 0 1,0 0 0,-1 0-1,1 0 1,0 1 0,0-1-1,0 0 1,-2 0 0,2 0-1,0 0 1,0 0-41,-12 9-328,10-7 387,-6 3-17,0 2 0,0-1-1,0 1 1,1 0-1,0 1 1,1 0 0,-1 0-1,2 0 1,-1 1-1,1-1 1,1 1-1,-1 1 1,2-1 0,-1 0-1,1 2 1,1-2-1,-1 2 1,2-2 0,-1 2-1,1 4-41,1-14 16,0 0 0,0 1-1,0-1 1,0 0 0,0-1-1,0 2 1,0-1 0,0 0 0,0 1-1,1-1 1,-1 0 0,0-1-1,0 2 1,2-1 0,-2 0-1,1 1 1,-1-2 0,1 1-1,-1 0 1,2 1 0,-2-2-1,1 1 1,0-1 0,-1 1 0,2 1-1,-1-2 1,0 0 0,-1 1-1,2-1 1,-1 1 0,0-1-1,1 0 1,-2 2 0,1-2-1,0 0 1,1 0 0,-1 0 0,0 0-1,1 0 1,-1 0 0,-1 0-1,1 0 1,1 0 0,-1 0-1,0 0 1,1 0 0,-1-2-1,0 2-15,5-1-1,-1-2-1,0 2 0,1-2 1,-2 1-1,1 0 0,0-2 0,-1 2 1,0-1-1,2-1 0,-2 0 2,14-16-240,0 0 0,-2-1-1,-2-1 1,1 0 0,-2-1-1,-1-1 1,0 0-1,-2 0 1,-1-1 0,-1-1-1,0 1 1,-3-2 0,-1 2-1,0-2 1,-1-3 240,-3 26 51,0 1 1,0 0-1,0-1 0,0 2 0,-1-2 1,1 1-1,-2 0 0,1-1-51,1 3 11,0 1-1,0 0 1,0 0-1,0 0 0,0-1 1,0 1-1,0 0 1,0 0-1,0 0 0,-1 0 1,1-2-1,0 2 1,0 0-1,0 0 1,0 0-1,-2 0 0,2 0 1,0 0-1,0-1 1,0 1-1,0 0 0,-1 0 1,1 0-1,0 0 1,0 0-1,0 0 1,-1 0-1,1 0 0,0 0 1,0 0-1,0 0 1,-2 0-11,-8 12 467,-2 9 0,1 1 1,2 0-1,1 1 1,0 1 0,1-1-1,0 6-467,-1 14 190,3-1 0,1 1 1,1 4-191,3-31 62,0 0 0,3 14-62,-3-24-37,1-2 0,1 0 0,-2 0 0,1 1 0,0-1 0,2 0 0,-2 0 0,1 0 0,0 0 0,1 0 0,0 0 0,1 3 37,6 1-576</inkml:trace>
  <inkml:trace contextRef="#ctx0" brushRef="#br0" timeOffset="-2643.324">1780 413 4992,'-4'0'2250,"3"7"-1145,6 10 148,-4-15-1143,2 0 1,-2 0-1,1-1 1,-1 0 0,2 1-1,-2-1 1,2 0-1,-2 1 1,2-1 0,-2-1-1,2 1 1,-1 1-1,0-2 1,0 1-1,1-1 1,-2 0 0,2 0-1,0 1 1,-2-1-1,2 0 1,-1 0 0,1-1-1,-2 1 1,2 0-1,0 0 1,-2-1 0,2-1-111,2 2 60,-1-1 0,0 0 1,0-1-1,-1 1 1,1-2-1,0 2 1,0-2-1,0 2 1,-2-2-1,2 1 1,-1-1-1,0 0 1,1-1-1,-2 2 1,1-1-61,-3 2-6,1-1 0,-1 1 0,2 0-1,-2 1 1,1-2 0,-1 1 0,0 0 0,1-1 0,-1 1 0,0 0 0,0-1 0,0 1-1,0 0 1,0-1 0,0 1 0,0 0 0,0 1 0,0-2 0,0 1 0,-1 0 0,1-1-1,0 1 1,0 0 0,-1-1 0,1 1 0,-2 1 0,2-1 0,-1-1 0,1 1 0,-1 0-1,1 1 1,-2-2 0,1 1 0,0 1 0,1-1 0,-2 1 0,1-2 0,0 2 0,1-1-1,-2 1 1,1-1 0,0 1 0,-1 0 6,0-3-17,-2 2 0,1-1 0,-1 2 0,0-1 0,1 0 0,-1 1 0,2-2 0,-2 2 0,0 0 0,1 0 0,-1 0 0,0 0 0,0 0 0,-3 2 17,5-1 11,-2 0 1,1 1 0,-1-1-1,1 2 1,-1-2 0,2 2-1,-1-2 1,0 2 0,1-1-1,-1 1 1,0 0 0,1-1 0,0 1-1,0 0 1,0 1 0,-2 0-12,2 1 7,0 2 0,0-2 1,-1 0-1,2 2 1,-1-2-1,1 2 0,0-2 1,1 2-1,-2-2 1,2 2-8,0 0-13,0-1 0,0 0 1,2 0-1,-2 0 0,1 0 1,0 0-1,1-1 0,0 2 1,0-2-1,0 0 0,1 1 0,0-1 1,-1 0-1,2 1 0,-1-1 1,1 0-1,0-1 0,0 0 1,0 2-1,1-2 0,1 0 13,7 2-154</inkml:trace>
  <inkml:trace contextRef="#ctx0" brushRef="#br0" timeOffset="-2211.204">2029 396 5632,'2'-20'1898,"-2"40"-839,0 1 0,1 1-1,2-2 1,-1 1 0,2-1-1,4 11-1058,-8-31 10,0 1 1,0 0-1,2 1 0,-2-1 0,0-1 0,1 1 1,-1 1-1,0-2 0,1 1 0,-1 0 0,2-1 1,-2 2-1,1-1 0,-1-1 0,1 1 0,1-1 1,-2 2-1,1-2 0,0 1 0,-1-1 0,2 0 1,-1 1-1,0-1 0,-1 0-10,2 0 5,-1 0-1,0 0 1,1 0-1,-1 0 1,-1-1-1,1 1 1,1 0-1,-1-1 1,-1 1-1,1 0 1,1-2-1,-2 2 1,1-1-1,0 1 1,-1-1-1,2 1 1,-1-2-1,-1 1 1,1 1-5,6-9-78,-2 1 1,1-2-1,-1 2 1,3-8 77,-4 10-133,17-44-1099,-22 62 1347,0 0 1,1 0-1,0-1 0,0 1 0,1 0 0,0-1 1,2 1-1,0 0 0,-1-2 0,6 10-115,-8-17-4,0-2-1,2 1 0,-2-1 0,1 0 1,0 2-1,-1-2 0,2 1 1,-1-1-1,0 0 0,1 1 0,-2-1 1,1 0-1,0 1 0,1-2 1,0 1-1,0 0 0,-1 1 1,0-2-1,1 1 0,-1-1 0,2 1 1,-2-1-1,0 2 0,1-2 1,0 0-1,0 0 0,-1 1 0,2-1 1,-2 0-1,0 0 0,2 0 1,-2-1-1,1 1 0,2 0 5,12-7-186</inkml:trace>
  <inkml:trace contextRef="#ctx0" brushRef="#br0" timeOffset="-1518.592">2423 43 8448,'0'-34'2816,"1"25"-1196,0 13-1273,1 9-741,-18 402 805,16-287-6,-2-145-760,0-2 0,-4-16 355,2 18-67,2 1 1,0-1-1,1-1 1,0-14 66,1 31 23,0 0 1,1-2-1,-1 2 1,0-1-1,0 0 1,1 0-1,-1 1 0,2 0 1,-2-2-1,1 2 1,0-1-1,-1 1 1,2 0-1,-1-1 0,0 1 1,1 0-1,-2-1 1,1 1-1,0 0 1,2-1-24,0 1 6,-1 0 1,1-1-1,0 1 1,-1 0-1,1 1 1,0-2-1,-1 2 1,1-1-1,0 1 1,-1 0-1,1 0 1,1 0-7,11 1-145,-2 1 0,2 0 0,-2 1 0,2 1 0,-2 0 145,0 0-265,9 1-1302,-1-1-1,0 0 1,18 0 1567,-28-2-219,-1-4 0,0 2 0,0-1 1,1 0 218,-4-1 493,-1 1 0,1 0 0,0-2 0,-2 0 1,2 1-1,2-2-493,-8 4 62,-1 0 0,0 0 0,0-2 0,2 2 0,-2 0 1,0 0-1,1 0 0,-1 0 0,0 0 0,0 0 0,1 0 1,-1-1-1,0 1 0,0 0 0,0 0 0,2 0 0,-2-1 1,0 1-1,0 0 0,0 0 0,0-2 0,1 2 0,-1 0 0,0 0 1,0-1-1,0 1 0,0 0 0,0 0 0,0-1 0,0 1 1,0 0-1,0-2 0,0 2 0,0 0 0,0 0-62,-12-4 589,-21 4-676,26 0 102,-1 2-1,1-1 1,1 2-1,-1-2 1,0 2 0,-2 1-15,8-4 4,-1 1 0,1-1 0,0 1 0,-1-1 1,1 2-1,0-1 0,1-1 0,-2 1 0,1 1 1,0-1-1,1-1 0,-2 1 0,1 1 0,1-1 1,-1 0-1,1 1 0,-2-1 0,2 0 0,0 1 1,-1-1-1,1 0 0,0 1 0,-1-1 0,1 0 1,0 1-1,0-1 0,0 0 0,0 1 0,0-1 1,0 0-1,1 2 0,-1-2 0,0 1 0,0-1 1,1 0-5,3 9 70,0-1 0,2 0 0,-1-1 0,0 2 0,2-2 0,-2 0 0,2 0 0,8 6-70,-7-6 26,0 0 0,-2 2 0,1-1 0,0-1-1,-1 3 1,0-2 0,0 3-26,-6-11 37,0 1 0,0-2 0,0 1 0,0 0 0,0 1 0,0-2 0,0 1 0,0 0 0,0-1 0,0 2 0,0-1 0,-1-1 0,1 1 0,0 1 0,0-2 0,-1 1 0,1 0 0,0-1-1,-2 2 1,2-2 0,-1 1 0,1 0 0,-1-1 0,1 2 0,-2-2 0,2 1 0,-1-1 0,1 0 0,-1 1 0,-1-1 0,2 0 0,-1 2 0,0-2 0,1 0 0,-2 0 0,1 1-37,-42 11 290,34-9-316,-6 1-339,1 1 1,0 0-1,-2 2 365,-10 6-1226</inkml:trace>
  <inkml:trace contextRef="#ctx0" brushRef="#br0" timeOffset="-949.991">536 659 7296,'-13'-22'2816,"11"21"-2208,0-3 128,2 4-128,0 0-384,2 4-64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43.81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41 1 8320,'-5'7'3340,"-3"8"-354,3-8-2688,1 1 1,0 0-1,0 0 1,1 0-1,0 1 1,-1 6-299,4-15 5,0 0 0,0 1 0,0-1 0,0 0 0,0 1 1,0-1-1,0 0 0,0 1 0,0-1 0,0 0 0,0 1 0,0-1 0,0 0 0,1 1 1,-1-1-1,0 0 0,0 0 0,0 1 0,1-1 0,-1 0 0,0 0 0,0 1 1,1-1-1,-1 0 0,0 0 0,0 0 0,1 0 0,-1 1 0,0-1 0,1 0 0,-1 0 1,0 0-1,1 0 0,-1 0 0,0 0 0,1 0 0,-1 0 0,0 0 0,1 0 1,-1 0-1,0 0 0,1 0 0,-1 0 0,0 0 0,1 0 0,-1 0 0,0 0 0,1 0 1,-1-1-1,0 1 0,1 0 0,-1 0 0,0 0 0,0-1 0,1 1-5,25-10-991,-18 6 528,29-11-1012,-24 9 1289,0 1 0,0 0 0,0 1-1,1 0 1,5 0 186,-19 4 50,1 0-1,0 0 1,0 0 0,0 0-1,-1 0 1,1 0-1,0 0 1,0 0 0,-1 1-1,1-1 1,0 0-1,-1 0 1,1 1-1,0-1 1,-1 1 0,1-1-1,0 0 1,-1 1-1,1-1 1,-1 1 0,1-1-1,-1 1 1,1 0-1,-1-1 1,1 1 0,-1 0-1,1-1 1,-1 1-1,0 0 1,0-1-1,1 1 1,-1 0 0,0-1-1,0 1 1,1 1-50,2 34 1115,-1-9-627,-2-26-564,0 0 1,0-1-1,0 1 1,1 0-1,-1-1 1,0 1-1,1 0 1,-1-1-1,0 1 1,1-1-1,-1 1 1,1 0-1,-1-1 1,1 1-1,-1-1 1,1 1-1,-1-1 1,1 0-1,0 1 1,-1-1-1,1 0 1,0 1-1,-1-1 1,1 0-1,0 0 1,-1 1-1,1-1 1,0 0-1,-1 0 1,1 0-1,0 0 1,0 0-1,-1 0 1,1 0-1,0 0 1,-1 0-1,1 0 1,0-1-1,-1 1 1,1 0-1,0 0 1,-1-1-1,1 1 1,0 0-1,-1-1 1,1 1-1,-1-1 1,1 1-1,0-1 1,-1 1-1,0-1 76,11-4-2522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44.19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64 0 6144,'-3'5'6998,"-9"8"-4727,5-6-1922,0 0 1,0 1-1,1 0 0,-5 8-349,10-12 17,-1-1-1,0 1 0,1 0 1,0 0-1,0 0 1,0 0-1,1 0 1,-1 0-1,1 0 1,0 0-1,0 0 1,0 0-1,1 0 0,-1 0 1,1 0-1,0 0 1,1 3-17,-1-5-28,1 0-1,-1 1 1,1-1 0,-1 0 0,1 1 0,0-1-1,0 0 1,0-1 0,0 1 0,0 0 0,0 0-1,1-1 1,-1 1 0,0-1 0,1 0 0,-1 0 0,1 0-1,0 0 1,-1 0 0,1 0 0,0-1 0,-1 0-1,1 1 1,0-1 0,0 0 0,0 0 28,21-1-965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44.55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 52 9344,'0'0'112,"-1"0"1,1 0 0,0 1-1,0-1 1,0 0-1,-1 0 1,1 0 0,0 0-1,0 0 1,-1 0-1,1 1 1,0-1 0,0 0-1,0 0 1,0 0-1,-1 0 1,1 1 0,0-1-1,0 0 1,0 0-1,0 1 1,0-1 0,0 0-1,0 0 1,-1 0-1,1 1 1,0-1 0,0 0-1,0 0 1,0 1 0,0-1-1,0 0 1,0 0-1,0 1 1,0-1 0,0 0-1,0 0-112,9 5 516,16-2-20,-19-4-497,-1 0 0,0 0 1,1-1-1,-1 0 0,0 0 0,0 0 0,0-1 0,3-2 1,-7 5-23,0 0-1,0-1 1,-1 1-1,1-1 1,0 0 0,0 1-1,-1-1 1,1 0-1,0 1 1,-1-1 0,1 0-1,0 0 1,-1 1-1,1-1 1,-1 0-1,0 0 1,1 0 0,-1 0-1,0 0 1,1 0-1,-1 0 1,0 0 0,0 0-1,0 0 1,0 0-1,0 1 1,0-1 0,0 0-1,0 0 1,0 0-1,0 0 1,-1 0 0,1 0-1,0 0 1,-1 0-1,1 0 1,0 0-1,-1 0 1,1 1 0,-1-1-1,0 0 1,1 0-1,-1 1 1,0-1 0,1 0-1,-1 1 1,0-1-1,0 1 1,1-1 0,-1 1-1,0-1 1,0 1-1,0-1 24,0 0 30,-1 1 0,1-1 0,0 0 1,-1 1-1,1-1 0,0 1 0,-1-1 0,1 1 0,-1-1 0,1 1 0,0 0 0,-1 0 0,1 0 0,-1 0 0,1 0 0,-1 0 0,1 0 0,-1 0 0,1 1 0,0-1 1,-1 1-1,1-1 0,-1 1 0,1-1 0,0 1 0,0 0 0,-1 0 0,1-1 0,0 1 0,0 0 0,0 0 0,0 0 0,0 0 0,0 0 0,0 1 0,0 0-30,-2 1 118,0 0 0,1 1 0,0-1 0,0 1 0,0 0-1,0-1 1,1 1 0,-1 0 0,1 0 0,0 0-1,0 0 1,0 3-118,1 1 32,0 1 0,1 0 0,0 0 0,0-1 0,1 1 0,0 0 0,2 3-32,-2-8-59,-1 0 1,0-1 0,1 1 0,0-1 0,-1 1 0,1-1 0,1 0 0,-1 0 0,0 0 0,1 0 0,0 0 0,-1 0 0,1-1 0,0 1 0,0-1 0,1 0 0,-1 0 0,1 0 58,14 3-677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45.53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333 32 9728,'0'-2'349,"0"1"0,-1-1 0,1 1 1,0-1-1,-1 1 0,1-1 0,-1 1 0,0-1 1,1 1-1,-1-1 0,0 1 0,0 0 0,0-1 1,0 1-1,0 0 0,0 0 0,0 0 0,-1-1-349,0 1-4,0 0-1,0 1 0,0-1 0,0 1 0,0-1 1,0 1-1,0 0 0,0 0 0,-1-1 0,1 2 1,0-1-1,0 0 0,0 0 0,-1 1 5,-10 1-16,1 1 0,-1 1 0,1 0 1,0 1-1,1 0 0,-1 0 0,1 1 0,0 1 0,1 0 0,-1 1 0,1 0 0,1 0 0,-7 8 16,-1 1 61,2 1 0,0 1 0,1 0 0,1 1-1,1 1 1,1 0 0,1 0-61,7-15 17,0 1 0,1-1 0,0 1 0,0-1 0,1 1 0,-1 0 0,2 0 0,-1-1 0,1 1 0,0 0 0,0 0 0,1 0-17,-1-4-7,1 0 1,-1 0 0,1-1 0,0 1 0,0 0 0,0 0 0,1-1 0,-1 1-1,1-1 1,-1 1 0,1-1 0,0 1 0,0-1 0,0 0 0,0 0-1,0 0 1,0 0 0,1 0 0,-1-1 0,1 1 0,-1-1 0,1 1 0,0-1-1,-1 0 1,1 0 0,0 0 0,0-1 0,2 1 6,8 1 32,0-1 1,-1-1-1,1 0 0,0-1 1,0-1-1,0 0 1,-1 0-1,1-1 1,-1-1-1,0 0 0,0-1 1,0 0-1,2-2-32,-13 7-3,0 0-1,0-1 0,0 1 1,0-1-1,0 1 1,0-1-1,-1 1 0,1-1 1,0 1-1,0-1 1,0 0-1,-1 1 0,1-1 1,0 0-1,-1 0 1,1 1-1,-1-1 0,1 0 1,-1 0-1,1 0 1,-1 0-1,0 0 0,1 0 1,-1 0-1,0 0 1,0 0-1,0 0 0,1 0 1,-1 0 3,-1-1-36,0 1 0,0 0 0,0-1 0,1 1 0,-1 0 0,0 0 0,-1 0 0,1 0 0,0 0 0,0 0 0,0 0 0,-1 0 0,1 0 0,0 0 0,-1 1 0,-1-2 36,-9-3 138,-1 0 0,0 1-1,-13-2-137,45 8 147,-1 0 0,1-1-1,0-1 1,-1-1-147,9 1 139,0 0-1,12 3-138,-9 2-1013,-17-3 299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4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48 1 9472,'-3'5'3584,"2"-1"-2784,-4 5-128,4-4-256,-1 3-544,-2 1-128,-1 2 32,2 2 64,-2-1 96,1 3-32,0-1 32,0-3 64,0-2 64,2-9-544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46.37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 28 9216,'-4'-9'3520,"4"4"-2752,0-1 416,0 5 0,0-1-992,0 0-384,0 0-512,0 2-224,0 0 512,0 0-160,2 4 96,2-2-2208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46.75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101 1 9728,'3'4'4753,"-2"6"-3866,-3 16-2353,2-21 1916,-6 31-226,0-1 1,-3 0 0,-1 0 0,-1-1 0,-3 4-225,-24 75-1908,29-72-39,9-35-938</inkml:trace>
  <inkml:trace contextRef="#ctx0" brushRef="#br0" timeOffset="1">39 172 8448,'-2'-29'3647,"2"16"396,21 19-3664,25 12 332,-33-13-1032,0 1-1,1-2 1,-1 0-1,1 0 1,2-1 321,10-1-1029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48.11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69 80 7552,'3'1'4558,"14"4"-4327,-12-5-79,0 0 0,0-1 0,0 0-1,0 0 1,0-1 0,0 1 0,-1-1 0,1 0 0,-1 0 0,3-2-152,-5 3 1,1-1 0,-1 1-1,1-1 1,-1 0 0,0 1 0,0-1 0,0 0 0,0 0 0,0-1 0,0 1 0,-1 0 0,1-1-1,-1 1 1,1-1 0,-1 1 0,0-1 0,0 0 0,0 1 0,0-1-1,-1 2 7,0 0 1,0 0-1,0 0 1,0 1-1,0-1 1,0 0-1,0 0 1,0 0-1,0 0 1,0 1-1,0-1 1,0 0 0,-1 0-1,1 0 1,0 1-1,-1-1 1,1 0-1,0 0 1,-1 1-1,1-1 1,-1 0-1,1 1 1,-1-1-1,1 0 1,-1 1-1,0-1 1,1 1-1,-1-1 1,0 0-8,-1 1 22,0-1 0,0 1 0,0-1 0,0 1 1,0-1-1,0 1 0,0 0 0,0 0 0,-1 0 1,1 0-1,0 0 0,-1 1-22,-5 1 71,-1-1-1,1 2 1,-1 0 0,1 0-1,-5 2-70,6-1 51,1 0 0,0 1 0,0-1-1,1 1 1,-1 0 0,1 1 0,0-1-1,1 1 1,-1 0 0,1 0 0,0 0-1,1 1 1,-1-1 0,1 1 0,0 0-1,1 0 1,0 0 0,0 0 0,1 1-1,-1-1 1,2 0 0,-1 1 0,1-1 0,0 1-1,0-1 1,1 0 0,0 2-51,0-7-27,-1 0 1,0 1-1,1-1 1,-1 0 0,1 0-1,0 0 1,-1 0-1,1 0 1,0 0-1,1 0 1,-1 0-1,0 0 1,0-1-1,1 1 1,-1 0-1,1-1 1,-1 1 0,1-1-1,0 1 1,0-1-1,0 0 1,-1 0-1,1 0 1,0 0-1,0 0 1,1 0 26,11 0-709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48.48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 0 7296,'-1'4'2816,"1"-4"-2208,1 2 480,-1 2 96,2 1-832,1 2-224,-2 2-288,4 4 0,-2 4 96,3 1 96,1 0 128,1 0 64,-2-2 96,1-1-224,-1-3-64,0 0-320,0-7-128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48.84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303 1 8192,'-57'38'6772,"7"0"-6360,-23 23-412,59-49-47,-1 0 1,0-1 0,0 0 0,-2-2-1,1 0 1,-4 1 46,10-6-1018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30:40.85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63 822 6656,'0'-5'2464,"4"6"-1920,3 3 64,-3 0-64,0 4-160,3 3 32,-1 4-96,1 2 32,0 3-192,-2 1-32,2-1 64,-3 0-32,1-4 0,-1 2-256,-3-2-64,-1-6-32</inkml:trace>
  <inkml:trace contextRef="#ctx0" brushRef="#br0" timeOffset="393.157">207 828 7296,'-8'-10'2816,"4"10"-2208,-2 3 0,4-2-128,-4 3-288,-4 2-32,-2 6 0,-2 2 32,-4 9-96,0 2-256,-2 1-64,4-6 32,1 0 96,3-8-96</inkml:trace>
  <inkml:trace contextRef="#ctx0" brushRef="#br0" timeOffset="752.382">51 924 5632,'10'2'2112,"-4"-2"-1664,8-4 448,-6 4 160,5-2-544,3 2-128,5 0-96,3 2-32,0 2-128,-4-2-160,-4 2-64</inkml:trace>
  <inkml:trace contextRef="#ctx0" brushRef="#br0" timeOffset="1696.819">487 686 2944,'7'79'8154,"-4"-55"-7471,-2 0-1,0 0 1,-2 3-683,-2 7 569,-7 25-569,4-31 258,45-60-562,-35 29 290,-1 1 1,1-1-1,0 2 0,0-2 1,0 2-1,0-1 1,0 1-1,0 0 0,1-1 1,-1 2-1,0-1 1,0 1-1,1 0 0,-1 0 1,0 0-1,0 0 1,2 0-1,-2 1 0,0-1 1,0 2-1,1-1 14,-2 0-6,-1 1 0,1-1 0,0 0 0,-1 1 0,1-1 0,0 0 0,-1 2-1,1-2 1,-2 2 0,2-2 0,-2 2 0,2 0 0,-2-2 0,2 2 0,-2-1 0,1 1 0,-1 0-1,0-1 1,1 1 0,-1 0 0,0-1 0,-1 1 0,2 1 0,-2-1 0,1-1 0,-1 1 0,0 1 0,0-1-1,0-1 1,0 1 0,0 1 6,-1-1 27,1-1 0,-2 1 0,1 0 0,1-1-1,-1 2 1,-1-1 0,1 0 0,0-2 0,-2 2-1,2-1 1,-1 1 0,0 0 0,0-2 0,0 2 0,0-2-1,0 2 1,-1-2 0,0 0 0,1 2 0,-1-2-1,0 1 1,1-1 0,-1 0 0,0-1 0,-1 2-27,-2 0 38,0 0 0,0-1 0,-1 0 0,2 1 0,-2-1-1,0-1 1,1 0 0,-1 0 0,2 0 0,-2-1 0,-5-1-38,-1-4-117,5-8-64</inkml:trace>
  <inkml:trace contextRef="#ctx0" brushRef="#br0" timeOffset="2321.747">717 974 384,'1'3'414,"-1"0"1,1-1-1,1 1 0,-1 0 1,0-2-1,1 2 1,-1-1-1,2 0 0,-2 0 1,0 0-1,2 0 0,-2 0 1,2-1-1,0 0 0,-2 2 1,2-2-1,1 1-414,-3-2 313,0 1-1,1-1 1,-1 0-1,0 0 1,1 0-1,-1 0 1,0 0-1,2 0 1,-2 0-1,1 0 1,-1 0-1,0 0 1,1-1-1,-1 1 1,0 0 0,2-2-313,16-11-45,-17 12 74,1-2 1,-2 0-1,2 1 1,-2-1-1,2 0 1,-2 1-1,1-2 1,-1 1-1,0 0 1,1 1-1,-1-2 1,0 1-1,-1-1 1,2 1-1,-2-1 1,0 2-1,0-4-29,0 5-4,0-2 1,0 2-1,0-2 0,0 2 0,0-2 0,-2 2 0,2-2 0,0 2 0,-1 0 1,1-2-1,-1 2 0,-1-1 0,1 0 0,1 0 0,-1 1 0,-1 0 0,1-1 1,0 0-1,-1 0 0,1 1 0,0 0 0,-2 1 0,2-2 0,-1 1 0,1 0 1,-2-1-1,2 2 0,0-1 0,-3 0 4,2 1-3,1 0 0,0 0 0,-2 0 0,2 0 0,-1 0 0,1 0 1,0 0-1,-1 1 0,0-1 0,0 0 0,1 1 0,0-1 0,-1 2 0,1-2 0,0 1 0,-1-1 0,1 1 0,0 1 0,-1-1 1,1-1-1,0 1 0,1 1 0,-2-1 0,1 0 0,0 1 0,1-1 0,-2 0 0,2 1 0,-1-1 0,1 0 0,-1 2 3,-2 2-1,0 2-1,1-2 1,-1 2-1,2 0 1,-1-1-1,0 1 1,2 0 1,-2 2 20,2-1 1,0 1 0,0 1 0,0-1 0,2-1 0,-1 1 0,2 1 0,1 3-21,-4-10-22,1-1-1,-1 1 1,1 0 0,1-1 0,-1 1 0,0 0 0,1-1-1,0 1 1,0-2 0,-1 2 0,2 0 0,-2-2 0,2 2-1,-2-2 1,2 0 0,-1 2 0,1-2 0,0 1 0,-1-1 0,1 0-1,0 1 1,-1-1 0,1-1 0,0 1 0,-1-1 0,1 2-1,0-2 1,-1 0 22,17-2-2682</inkml:trace>
  <inkml:trace contextRef="#ctx0" brushRef="#br0" timeOffset="3364.781">993 918 4224,'-2'0'206,"1"-1"1,0 1-1,-1 0 1,1 0-1,0 0 1,-1 0-1,1 0 0,-2 0 1,2 0-1,0 0 1,-1 0-1,1 0 1,0 0-1,-1 1 1,1-1-1,0 0 0,-1 2 1,1-2-1,0 1 1,-1-1-1,1 1 1,1-1-1,-1 2 1,-1-1-1,1-1 0,0 1 1,1 1-1,-2-1 1,1 0-1,1 1 1,-1-1-207,-7 8 168,1 1 0,0 0 0,-2 5-168,8-11 66,-2 1-13,-1 1 0,1 0-1,1 1 1,0-2 0,0 2-1,0 0 1,1-1-1,0 1 1,-1 5-53,2-11 24,0 1 0,0-1-1,0 2 1,0-2 0,0 0-1,0 1 1,2-1 0,-2 0 0,0 2-1,1-2 1,-1 1 0,1-1-1,-1 0 1,2 1 0,-2-1-1,1 0 1,0 1 0,-1-1 0,2-1-1,-1 1 1,0 1 0,1-1-1,-1 0 1,0-1 0,1 2 0,-1-2-1,0 1 1,1-1 0,-1 1-1,0-1 1,1 2 0,-1-2 0,0 0-1,1 0 1,0 1 0,0-1-1,-1 0 1,0 0 0,1 0 0,-1 0-1,2-1 1,-2 1 0,0 0-24,3 0-15,-1-2 0,0 2 0,-1-1 0,1 1 0,0-1 1,-1-1-1,1 2 0,0-1 0,-1 0 0,1-2 0,0 2 1,-1-1-1,1 1 0,-2-2 0,2 2 0,-2-2 0,2 2 1,-2-2-1,2 1 0,-2-1 0,1 0 0,0-1 15,1-2-60,0 0-1,-1 1 0,0-2 0,0 1 1,0 0-1,-1 0 0,0-1 1,-1 2-1,0-2 0,0-1 61,0 0-227,-1 15 90,0 15 37,1-18 213,1 2 0,-1-1-1,1 0 1,1 1 0,-1-2-1,2 1 1,-2 0 0,2-1-1,-2 2 1,3-1-113,-4-5 33,1 1 0,-1 1-1,2-2 1,-2 1 0,1 0 0,0-1-1,-1 2 1,2-2 0,-1 1 0,0-1-1,-1 1 1,2-1 0,-1 2 0,0-2-1,1 0 1,-2 1 0,1-1-1,0 0 1,1 0-33,-1 0 18,2 0 0,-2 0 0,0 0-1,1-1 1,-1 1 0,0 0 0,1-2 0,-1 2-1,0-1 1,1 1 0,-1-1 0,0 1 0,1-2-1,-1 1 1,0 0 0,1 1 0,-1-2 0,0 0-18,9-8 164,-9 8-247,2-2 1,-1 1-1,1 0 0,0 1 1,-1-1-1,2 0 1,-1 1-1,0-1 1,1 2-1,-2-2 1,2 2-1,3-2 83,-6 4 29,2 1 0,-2 0-1,1 0 1,0 0 0,0 1 0,-1-2 0,0 2-1,1 0 1,-1-1 0,-1 0 0,1 0 0,1 1-29,0 5 11,0-7 41,-1 2 0,0 0 0,1-2 0,-1 2 0,0-2 0,1 0 0,-1 2 0,0-2 0,2 1 0,-2-1 0,2 2 0,-2-2 0,2 0 0,0 1-52,-3-2 2,1 0-1,0 0 0,1 0 1,-1 0-1,0 0 0,1 0 1,-1 0-1,-1 0 0,1 0 1,1 0-1,-1-2 0,0 2 1,1 0-1,-1 0 0,-1-1 1,1 1-1,1-1 0,-1 1 1,-1-2-1,1 2 0,1-1 1,-2 1-1,1-1 0,0-1 1,-1 2-1,2-1 0,-2 0 1,1 1-1,-1-2 0,1 1-1,29-44-358,-24 33-94,2 0 0,0 1 0,0 0 0,2 1 0,7-8 452,-17 17 4,0 1 1,0 0-1,0 0 1,1 0-1,-1 0 1,0-1-1,0 1 1,0 0-1,2 0 1,-2 0-1,0 0 1,0 0-1,1 0 1,-1 0-1,0 0 1,0 0 0,1 0-1,-1 0 1,0 0-1,0 0 1,2 0-1,-2 0 1,0 0-1,0 0 1,1 0-1,-1 0 1,0 0-1,0 0 1,0 0-1,1 0 1,-1 0-1,0 1 1,0-1-5,8 12 307,3 21 482,-10-27-605,1 2 75,8 25 571,-10-32-809,0 1 1,2-1 0,-2 0-1,1 1 1,-1-1-1,1 2 1,1-3-1,-2 1 1,1 0 0,0 1-1,1-1 1,-2 0-1,1 1 1,0-1 0,1-1-1,-1 1 1,0 1-1,1-2-21,-1 0 10,-1 0 1,1 0-1,-1 0 0,0 0 0,2 0 1,-2 0-1,1 0 0,-1 0 0,1 0 0,-1 0 1,0 0-1,2-2 0,-2 2 0,1 0 0,-1 0 1,0 0-1,1-1 0,-1 1 0,0 0 0,2 0 1,-2-1-1,0 1 0,1 0 0,-1-2 1,0 2-1,0 0 0,0-1 0,1 1 0,-1-1 1,0 1-1,0 0 0,0-2 0,0 2 0,2-1 1,-2 1-11,5-23-56,-5 21 53,3-12-73,-2 2-25,2 0-1,-1 0 1,1 2 0,1-2 0,0 1 0,3-6 101,6 45 91,36 69-672,-38-78-2539</inkml:trace>
  <inkml:trace contextRef="#ctx0" brushRef="#br0" timeOffset="12943.727">1922 864 3712,'-3'-2'398,"1"1"1,-2 0 0,1 1-1,0-2 1,-1 2-1,2 0 1,-2-1 0,1 1-1,0 0 1,-1 0-1,2 1 1,-2-1-1,1 0 1,-1 2-399,-1-1 145,-1 0 0,2 2 0,-1-2 0,1 2 0,-1 0 0,1-1 0,0 1 1,0 0-1,-2 1-145,2-2 0,0 2 0,0 0-1,2 0 1,-2 0 0,0 0 0,1 0 0,0 0 0,1 2 0,-1-2 0,0 1 0,1-1 0,0 1 0,1 1 0,0-1 0,-1 0 0,1 1 0,0-1 0,1 0 0,0-2 15,0 0-1,0-1 1,0 1 0,0 0-1,1-1 1,-1 1 0,1 0-1,1-2 1,-2 2-1,1-1 1,0 1 0,1-2-1,-1 2 1,0-2 0,1 2-1,0 0-14,4 2 15,-1-1-1,0 0 1,1 0-1,-1 0 1,2 1-15,21 15 290,-28-20-277,1 0-1,-1 0 1,0 0-1,0 0 0,0 0 1,0 0-1,0 0 1,0 2-1,0-2 0,0 0 1,0 0-1,0 0 1,0 0-1,0 0 0,0 0 1,0 1-1,0-1 1,0 0-1,0 0 0,0 0 1,0 0-1,0 0 1,0 0-1,0 0 0,0 1 1,0-1-1,0 0 1,0 0-1,0 0 0,0 0 1,0 0-1,0 0 1,0 2-1,0-2 1,0 0-1,0 0 0,0 0 1,0 0-1,-1 0 1,1 0-13,-10 6 248,-15 4-116,18-8-70,-13 9 7,16-7-85,0-1 0,-1-1 0,1 0 0,-1 0 0,-1 0 0,2 0 0,-2 0 16,7-5-1050</inkml:trace>
  <inkml:trace contextRef="#ctx0" brushRef="#br0" timeOffset="13306.912">2019 914 3200,'-2'14'1216,"4"-5"-928,-4 14 320,2-11 160,-2 4 704,0 5 352,-2 4-704,-3-1-224,-1 0-544,-5 3-448,3 1-96,-3 1 128,0 2 192,1-4-64,-2-6-32,2-8-1408,2-7-608</inkml:trace>
  <inkml:trace contextRef="#ctx0" brushRef="#br0" timeOffset="13663.577">2026 876 5376,'0'-2'209,"1"2"0,1 0 1,-1 0-1,0-1 0,1 1 1,-2 0-1,1 0 0,0 0 0,1 0 1,-1 0-1,0 0 0,-1 0 1,2 0-1,-1 1 0,0-1 0,1 0 1,-1 0-1,-1 2 0,1-2 1,1 1-1,-1-1 0,-1 0-209,4 3 184,-1-2 0,-1 2 0,0-1 0,0 1 0,1 0 1,0-2-1,-2 2 0,2 1-184,2 4 132,-1-2 1,0 2 0,0 0 0,0 2 0,1 4-133,-5-10 26,2 2 0,-2-2 0,-2 0 0,2 0 0,0 0 0,-1 1 0,0-1-1,-1 0 1,1 0 0,0 0 0,-1 0 0,1 0 0,-2-1 0,2 1 0,-2 0 0,1-2 0,-1 2 0,0-1 0,1 1 0,-1-1 0,-1-1 0,0 2-26,-9 3-304</inkml:trace>
  <inkml:trace contextRef="#ctx0" brushRef="#br0" timeOffset="14024.498">2278 593 5376,'0'0'142,"0"0"1,0 0 0,0 0-1,0 0 1,0 0 0,0 0-1,0 0 1,0 0 0,0 0-1,0 0 1,0 0 0,0 0-1,0 0 1,1 0 0,-1 0-1,0 0 1,0 0 0,0 0-1,0 0 1,0 0 0,0 0-1,0 0 1,0 0 0,0 0-1,0 0 1,0 0 0,0 0-1,0 0 1,0 0 0,0 0-143,4 12 1164,2 21-976,-6 17 130,-3-2 0,-1 0 0,-1 1 1,-5-1-1,1-1 0,-18 42-318,22-66-309</inkml:trace>
  <inkml:trace contextRef="#ctx0" brushRef="#br0" timeOffset="14368.036">2365 864 6656,'-3'0'2528,"3"5"-1952,0 7-320,0-5-192,0 2-128,0 3 96,3 1 192,-3 2 192,0 0-224,0 2 32,0-2 0,-3 1-96,2-6-96,1-2 0,0-8-32</inkml:trace>
  <inkml:trace contextRef="#ctx0" brushRef="#br0" timeOffset="15718.004">2545 685 4480,'1'-1'188,"-1"-1"0,0 0 0,0 0-1,1 1 1,-1 0 0,0-1 0,2 1 0,-2-2 0,1 2 0,0 0 0,-1-1 0,2 1 0,-1 0 0,0 1-1,-1-2 1,2 1 0,-1 0 0,0-1 0,2 1-188,4-6 1982,-10 39-78,-2-4-1228,-1 0 1,-3 6-677,1-8 313,1 1-1,1 17-312,2-5 50,2-15-320,-2-2 0,-2 17 270,4-32-432</inkml:trace>
  <inkml:trace contextRef="#ctx0" brushRef="#br0" timeOffset="16086.438">2669 632 4864,'-3'17'1824,"3"-2"-1408,0 6 736,3-9 192,-3 5-352,0 5-128,0-2-480,0 5-160,-3 3-160,2 7 32,-5 2 0,5-1-32,-3-5-64,1-5 160,2-4 128,-2-5-448</inkml:trace>
  <inkml:trace contextRef="#ctx0" brushRef="#br0" timeOffset="16456.783">2482 817 1408,'0'0'158,"0"0"1,0 0-1,0 0 1,0 0-1,0 0 0,0-1 1,0 1-1,0 0 1,0 0-1,0 0 1,0 0-1,0 0 0,0 0 1,0 0-1,1 0 1,-1 0-1,0 0 0,0 0 1,0 0-1,0 0 1,0 0-1,0 0 1,0 0-1,0 0 0,0-2 1,0 2-1,0 0 1,0 0-1,0 0 0,0 0 1,0 0-1,0 0 1,0 0-1,0 0 1,0 0-1,0 0 0,0 0 1,-1 0-1,1 0 1,0 0-1,0 0 0,0 0 1,0-1-1,0 1 1,0 0-1,0 0 1,0 0-1,0 0 0,0 0 1,0 0-1,0 0 1,0 0-1,0 0 0,0 0 1,0 0-1,0 0 1,0 0-159,13 1 3020,35 6-4659,-26-4 2556,123 10-1205,-112-9 64</inkml:trace>
  <inkml:trace contextRef="#ctx0" brushRef="#br0" timeOffset="16834.849">2779 946 4992,'-1'2'66,"1"-2"0,0 0-1,0 1 1,0-1 0,0 0 0,-1 1 0,1-1 0,0 2 0,0-2-1,0 0 1,0 1 0,0-1 0,0 1 0,0-1 0,0 0 0,0 2-1,0-2 1,0 1 0,1-1 0,-1 0 0,0 1 0,0-1 0,0 0-1,0 2 1,1-2 0,-1 0 0,0 1 0,0-1 0,0 0 0,2 1-1,-2-1 1,0 0 0,1 0 0,-1 2 0,0-2 0,1 0 0,-1 0-1,0 0 1,2 1 0,-2-1 0,0 0 0,1 0 0,-1 0 0,1 0-1,-1 0 1,0 0 0,2 0 0,-2 0 0,1 0-66,2 1 96,-1-1 0,1 2 0,1-2 0,-1 0 0,-1 0-1,1 0 1,1 0 0,0-2-96,4 1 342,0-3 0,0 1 0,-1-1 0,1 2 0,0-4 0,1 1-342,-6 2 53,1 2 0,-2-2 0,2 2 0,-1-2 0,0 1 0,-1-1 0,1 0 0,0-1 0,-1 2 1,0-1-1,0-1 0,0 1 0,0-1 0,1-2-53,-3 4 4,0 2 0,0-1 0,0 0-1,0-1 1,0 1 0,0 0 0,-1 1 0,1-2 0,0 1 0,0 0-1,-2-1 1,2 2 0,0-1 0,-1 0 0,1-1 0,-1 2 0,1-1 0,-2 0-1,2 1 1,-1-2 0,0 2 0,1-1 0,-2 0 0,1 1 0,1 0-1,-1-2 1,-1 2 0,1-1 0,1 1 0,-1 0 0,-1-1 0,1 1-1,0 0 1,-1 0 0,2 0 0,-1 0-4,-4-2-49,1 1 1,-2 0-1,1 1 0,1 0 0,-1 0 1,-1 0-1,2 0 0,-1 0 49,1 1 7,1-1-1,-1 1 0,0 1 1,2-1-1,-2 0 0,1 1 1,0-1-1,-1 0 0,2 2 1,-1-2-1,0 2 0,-1-2 0,2 2 1,0 0-1,0-1 0,-1 1 1,0 0-1,2-1 0,-2 2 1,2-1-1,0 0 0,-2 1 1,2-2-1,-1 2 0,1-1 1,1 1-1,-1 0-6,-1 3 13,1-2 0,1 2 0,0-1 1,0 1-1,0-2 0,0 2 0,1 0 0,1-1 0,-1 0 1,0 0-1,1 0 0,0 0 0,1 0 0,0 0 0,-1 1-13,0-6-6,-1 2-1,0 0 0,1-2 1,-1 2-1,2-2 0,-2 2 1,0-2-1,2 0 0,-2 2 1,2-2-1,-2 1 0,3-1 7,8 4-42</inkml:trace>
  <inkml:trace contextRef="#ctx0" brushRef="#br0" timeOffset="17208.778">2982 897 3072,'0'9'943,"-1"-1"1,1 0-1,1 2 1,-1-2-1,1 0 1,1 1-1,-1-1 1,2 0-1,-2 0 1,3 0-944,9 28 650,-13-36-631,0 1-1,2-1 1,-2 0-1,0 2 1,0-2 0,0 0-1,0 1 1,0-1 0,1 0-1,-1 1 1,0-1-1,0 0 1,1 2 0,-1-2-1,0 0 1,0 0-1,2 1 1,-2-1 0,0 0-1,1 0 1,-1 0 0,0 0-1,1 1 1,-1-1-1,0 0 1,2 0 0,-2 0-1,0 0 1,1 0-19,0 0 21,-1 0 1,2-1-1,-2 1 0,1 0 0,-1-1 1,0 1-1,1-2 0,-1 2 1,2 0-1,-2-1 0,0 1 1,1-1-1,-1 1 0,0-2 1,0 2-1,1-1 0,-1 0-21,12-35 399,-10 30-329,-1-2-56,2 0 1,1 0-1,-2-1 1,2 2-1,0-1 1,4-4-15,-6 8-32,0 2 0,1-1 1,0 0-1,-1-1 0,2 2 0,-1 0 0,0 0 1,1-1-1,-2 2 0,2-2 0,0 2 1,-1-2-1,1 2 0,0-1 0,1 1 32,15-3-314</inkml:trace>
  <inkml:trace contextRef="#ctx0" brushRef="#br0" timeOffset="17760.898">2383 745 7680,'-13'-7'2880,"8"2"-2240,2 1 128,3 4-160,3 3-384,-3 1-128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49.23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169 0 2560,'-3'13'960,"3"-6"-768,-6 4 1184,4-2 512,-4 0-704,-2 4-256,-4 1-160,-3 2-32,-3 3-384,-2 5-128,-1 7-32,2 1 32,3-3 96,4-5-1088,2-6-416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49.60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42 7296,'3'-4'572,"0"1"0,0 0 1,0 0-1,1 0 0,-1 0 0,1 0 1,0 1-1,0-1-572,0 1 139,0 0 1,1 0-1,-1 0 1,1 0-1,0 1 1,-1 0-1,1 0 1,0 0-1,0 1 1,-1-1-1,4 1-139,-5 0 50,1 1 1,-1-1-1,0 0 0,0 1 1,0 0-1,0 0 0,0 0 0,0 0 1,0 0-1,0 0 0,0 1 1,-1 0-1,1-1 0,-1 1 0,1 0 1,-1 0-1,1 0 0,-1 1 1,0-1-1,0 1 0,0-1 1,0 1-1,-1-1 0,1 1 0,-1 0 1,0 0-1,1 0 0,-1 0 1,0 0-1,0 3-50,0-2 43,-1-1 0,0 1 0,1-1 0,-1 1 0,-1 0-1,1-1 1,0 1 0,-1-1 0,0 1 0,1-1 0,-2 1 0,1-1 0,0 0 0,-1 1 0,1-1 0,-1 0 0,0 0 0,0 0 0,0 0 0,-2 1-43,1 0-33,0-1 1,-1 0 0,1 0-1,-1 0 1,0 0-1,1-1 1,-1 1 0,0-1-1,-1 0 1,1 0 0,0-1-1,-1 1 1,1-1 0,-1 0-1,-3 1 33,2-3-1184,1-2-2362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49.98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 48 6400,'0'2'437,"-1"-1"1,1 1-1,-1 0 1,1-1 0,0 1-1,-1 0 1,1-1-1,0 1 1,0 0-1,1-1 1,-1 1-1,0 0 1,0-1-1,1 1 1,-1-1 0,1 1-1,0 0-437,0 0 78,1-1 0,-1 0-1,1 0 1,-1-1 0,1 1 0,0 0-1,-1 0 1,1-1 0,0 1 0,0-1-1,-1 0 1,1 1 0,0-1 0,0 0-1,0 0 1,1 0-78,6 0 82,-1 1-1,1-2 1,0 1-1,0-1 1,0-1-1,-1 1 1,1-1-1,0-1-81,-6 2-18,0 0 0,0 0 0,0 0 0,-1 0-1,1-1 1,0 1 0,0-1 0,-1 0 0,1 0 0,-1 0 0,0 0-1,1 0 1,-1 0 0,0-1 0,0 1 0,0-1 0,-1 0 0,1 1-1,-1-1 1,1 0 0,-1 0 0,0 0 0,1-3 18,-2 6-12,0-1 0,1 0 0,-1 0 0,0 0 0,0 1 0,0-1 0,0 0 0,0 0 0,0 0 0,0 0 0,0 0 0,0 1 0,-1-1 0,1 0 0,0 0 0,0 0 0,-1 1 0,1-1 0,0 0 0,-1 0 0,1 1 0,-1-1 0,1 0 0,-1 1 0,0-1 0,1 0 0,-1 1 0,0-1 12,0 0-5,-1 1 0,1-1 1,-1 1-1,0-1 0,1 1 0,-1 0 0,1-1 0,-1 1 0,0 0 0,1 0 0,-1 0 0,0 1 0,1-1 0,-1 0 5,-6 2 22,0 0-1,0 0 0,0 1 0,0 0 0,-2 1-21,1 1 100,0 0 0,0 1 0,1 0 0,0 0 0,0 1 1,0 0-1,-1 2-100,6-6-28,1-1 0,-1 1 1,1 0-1,0 0 1,-1 1-1,1-1 1,1 0-1,-1 1 1,0-1-1,1 1 1,0-1-1,0 1 0,0 0 1,0-1-1,0 1 1,1 0-1,0 0 1,0 0-1,0-1 1,0 5 27,1-7-137,-1-1 1,0 1 0,0 0 0,0 0 0,1-1-1,-1 1 1,1 0 0,-1 0 0,0-1 0,1 1-1,-1-1 1,1 1 0,-1 0 0,1-1 0,-1 1-1,1-1 1,0 1 0,-1-1 0,1 1 0,0-1-1,-1 0 1,1 1 0,0-1 0,0 0 0,-1 0-1,2 1 137,7-1-3146</inkml:trace>
  <inkml:trace contextRef="#ctx0" brushRef="#br0" timeOffset="1">164 108 8832,'0'10'4033,"7"9"-2665,9 10-1068,-16-29-245,1 1 0,-1-1 1,0 1-1,1-1 0,-1 1 0,0-1 1,1 0-1,-1 1 0,1-1 0,-1 0 1,0 1-1,1-1 0,-1 0 0,1 0 1,-1 1-1,1-1 0,0 0 0,-1 0 0,1 0 1,-1 0-1,1 1 0,-1-1 0,1 0 1,-1 0-1,1 0 0,0 0 0,-1 0 1,1-1-1,-1 1 0,1 0 0,-1 0 1,1 0-1,-1 0 0,1-1 0,-1 1 1,1 0-1,-1 0 0,1-1-55,20-17-99,-6 5-168,-5 8-453,0-1-234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50.34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29 1 7552,'-3'2'2816,"3"-2"-2208,-2 0 352,2 0 32,-1 2-768,-2 2-160,1-1-128,0 3-96,-2 1 128,2 2 0,0 0 96,-2 2 160,2-2 192,0-2-224,2-7-448,4-3-320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50.70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 8 9600,'-3'-5'3584,"3"3"-2784,0 2 416,0 0 31,0 2-1087,0 1-415,0 3-513,1-1-96,1 2 448,2 5 224,3-2 160,-1 1-544,0-1-160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51.10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 32 6784,'0'0'102,"0"0"1,0 0-1,0 0 0,0 0 1,-1 0-1,1 0 1,0 0-1,0 1 0,0-1 1,0 0-1,0 0 1,0 0-1,0 0 0,0 0 1,0 0-1,0 1 1,0-1-1,0 0 1,0 0-1,0 0 0,0 0 1,0 0-1,0 1 1,0-1-1,0 0 0,0 0 1,0 0-1,0 0 1,0 0-1,0 1 0,0-1 1,0 0-1,0 0 1,0 0-1,0 0 0,1 0 1,-1 0-1,0 0 1,0 1-1,0-1 0,0 0 1,0 0-1,0 0 1,0 0-1,1 0 1,-1 0-1,0 0 0,0 0 1,0 0-1,0 0 1,0 0-1,1 0 0,-1 0 1,0 0-1,0 0 1,0 0-1,0 0 0,0 0-102,17 9 1410,-12-7-1249,-1-1 0,1 1 1,-1-1-1,1 0 0,0 0 1,-1 0-1,1-1 1,0 0-162,0-1 37,0 0 0,-1 0 1,1-1-1,-1 0 1,0 0-1,0 0 1,1 0-1,-1-1-37,-3 2-38,0 0-1,0 0 1,0 1 0,0-1-1,0 0 1,0 0-1,0 0 1,0 0 0,0 0-1,-1 0 1,1 0-1,-1 0 1,1-1-1,0 0 39,-1 2-5,0-1 0,0 0 0,0 0 0,0 1-1,0-1 1,0 0 0,0 1 0,-1-1 0,1 0-1,0 1 1,0-1 0,-1 1 0,1-1-1,0 0 1,-1 1 0,1-1 0,0 1 0,-1-1-1,1 1 1,-1-1 0,1 1 0,-1-1 0,1 1-1,-1-1 1,1 1 0,-1 0 0,0-1 0,0 1 5,0-1 17,-1 0 1,1 0-1,-1 1 1,0-1-1,1 0 1,-1 1 0,1-1-1,-1 1 1,0 0-1,0 0 1,1-1 0,-1 1-1,0 0 1,1 1-1,-1-1 1,0 0 0,0 0-1,1 1 1,-1-1-1,0 1 1,1-1-18,-3 2-4,1-1 1,0 1-1,0 0 1,0 0-1,0 0 1,0 1-1,0-1 1,1 1-1,-1-1 1,0 2 3,0 0-127,0 0 0,0-1 1,0 1-1,1 0 1,0 0-1,-1 0 1,2 1-1,-1-1 1,0 1-1,1-1 1,0 1-1,0-1 1,0 1-1,1-1 0,-1 1 1,1 3 126,2-2-741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51.49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9728,'1'0'158,"0"0"0,0 0 1,-1 1-1,1-1 1,0 0-1,0 0 0,-1 1 1,1-1-1,0 0 0,0 1 1,-1-1-1,1 1 0,-1-1 1,1 1-1,0-1 0,-1 1 1,1 0-1,-1-1 1,1 1-1,-1 0 0,1-1 1,-1 1-1,0 0 0,1-1 1,-1 1-1,0 0 0,0 0 1,0-1-1,1 1 1,-1 0-1,0 0 0,0 0 1,0-1-1,0 1 0,0 0 1,0 0-1,0 0 0,-1 0-158,-4 39-139,3-29 1199,-1 1-659,0 18 543,3-29-942,0-1-1,0 0 1,0 1-1,0-1 1,0 0 0,0 0-1,0 1 1,0-1-1,0 0 1,1 1-1,-1-1 1,0 0-1,0 0 1,0 1-1,0-1 1,1 0-1,-1 0 1,0 1-1,0-1 1,1 0-1,-1 0 1,0 0-1,0 0 1,1 1-1,-1-1 1,0 0-1,0 0 1,1 0-1,-1 0-1,15-6-546,15-20-909,-24 21 1295,0-1 1,0 1 0,1 0-1,0 0 1,-1 1 0,2 0-1,-1 0 160,-6 3 36,-1 1-1,0 0 0,1 0 0,-1 0 1,1 0-1,-1 0 0,0 0 1,1 0-1,-1 0 0,1 0 1,-1 0-1,1 0 0,-1 0 1,0 0-1,1 0 0,-1 0 1,1 0-1,-1 0 0,0 1 1,1-1-1,-1 0 0,1 0 0,-1 1 1,0-1-1,1 0 0,-1 0 1,0 1-1,0-1 0,1 0 1,-1 1-1,0-1 0,0 0 1,1 1-1,-1-1 0,0 0 1,0 1-1,0-1 0,0 1 1,1-1-1,-1 0 0,0 1 0,0-1 1,0 1-1,0-1 0,0 1 1,0-1-1,0 0 0,0 1 1,0-1-1,0 1 0,-1-1 1,1 0-1,0 1 0,0-1-35,-5 33 367,4-24-284,0-3-59,-1 26-512,2-31 399,1 0-1,-1 0 0,0 0 1,0 0-1,0 0 1,1 0-1,-1 0 1,1 0-1,-1 0 1,1 0-1,-1-1 1,1 1-1,-1 0 0,1 0 1,0 0-1,-1-1 1,1 1-1,0 0 1,0-1-1,-1 1 1,1-1-1,0 1 1,0-1-1,0 1 0,0-1 1,0 0-1,0 1 1,0-1-1,0 0 90,9 1-3418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51.86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66 1 8960,'0'0'109,"0"0"1,0 0-1,0 0 1,0 0-1,0 0 1,0 0-1,-1 0 1,1 0-1,0 0 1,0 0-1,0 0 1,0-1-1,0 1 1,0 0-1,0 0 1,-1 0 0,1 0-1,0 0 1,0 0-1,0 0 1,0 0-1,0 0 1,0 0-1,-1 0 1,1 0-1,0 0 1,0 0-1,0 0 1,0 0-1,0 1 1,0-1-1,0 0 1,-1 0-1,1 0 1,0 0-1,0 0 1,0 0-1,0 0 1,0 0-1,0 0 1,0 0-1,0 0 1,0 1-1,0-1 1,0 0 0,-1 0-1,1 0 1,0 0-1,0 0 1,0 0-1,0 0 1,0 1-1,0-1 1,0 0-1,0 0 1,0 0-1,0 0 1,0 0-110,-11 14 1432,-10 18-822,18-27-551,-2 7 177,0 0 0,0 0 0,-2 11-236,6-21-66,1 0 0,-1 1 1,1-1-1,-1 0 0,1 0 1,0 0-1,0 1 0,0-1 1,0 0-1,0 0 1,0 1-1,1-1 0,-1 0 1,1 0-1,0 0 0,-1 0 1,1 1-1,0-1 0,0 0 1,0 0-1,1-1 0,-1 1 1,0 0-1,1 0 0,0 0 67,-1-2-193,0 1 0,0 0 1,0-1-1,0 1 0,0-1 1,0 1-1,0-1 0,1 0 1,-1 1-1,0-1 0,0 0 1,0 0-1,1 0 1,-1 0-1,0 0 192,13-1-2117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52.28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 73 10624,'-1'1'100,"1"0"1,0 0-1,0 0 1,-1 0-1,1 0 0,0 0 1,0 0-1,0 0 1,0 0-1,0 0 1,0 0-1,0 0 1,0 0-1,0 0 1,0 0-1,1 0 1,-1 0-1,0 0 0,1 0 1,-1 0-1,1 0 1,-1-1-1,1 1 1,-1 0-1,1 0 1,0 0-1,-1-1 1,1 1-1,0 0 1,0-1-1,-1 1 1,1-1-1,0 1 0,0-1 1,0 1-1,0-1 1,0 1-1,0-1 1,0 0-1,0 0-100,1 1 37,1 0-1,-1 0 0,1 0 1,0-1-1,0 1 0,-1-1 1,1 0-1,0 0 1,-1 0-1,1 0 0,0-1 1,0 1-1,-1-1 1,3 0-37,3-3-63,0 0 1,0 0-1,0-1 0,0 0 1,5-5 62,-10 7-81,1 1 0,-1-1 0,0 0 0,0-1 0,0 1 0,-1 0 0,1-1 0,-1 1 0,0-1 0,0 0 0,0 0 0,0 0 0,-1-1 81,0 4-1,-1 0 0,0 0-1,0 0 1,0 1 0,0-1-1,-1 0 1,1 0 0,0 0 0,0 0-1,0 0 1,-1 0 0,1 0-1,0 1 1,-1-1 0,1 0 0,-1 0-1,1 0 1,-1 1 0,1-1-1,-1 0 1,0 1 0,1-1-1,-1 0 1,0 1 0,0-1 0,1 1-1,-1-1 1,0 1 0,0 0-1,0-1 1,0 1 0,1 0 0,-1-1-1,0 1 1,0 0 0,0 0-1,0 0 1,0 0 0,0 0-1,0 0 1,0 0 0,0 0 1,-4 0 123,0-1 0,-1 1-1,1 1 1,0-1 0,-1 1 0,-2 0-123,4 1 19,0-1-1,0 1 1,0-1 0,1 1 0,-1 0-1,1 1 1,-1-1 0,1 1-1,0-1 1,0 1 0,0 0 0,0 0-1,0 0 1,1 1 0,-1-1-1,1 1 1,0-1 0,0 1 0,0 0-1,1 0 1,-1 0 0,1 0 0,0 0-1,0 0 1,0 0 0,1 0-1,0 0 1,-1 1 0,1-1 0,1 0-1,-1 0 1,1 0 0,-1 0 0,1 0-1,0 0 1,1 0 0,-1 0-1,1 0 1,0 0 0,-1 0 0,2-1-1,-1 1 1,0-1 0,1 0 0,1 3-19,8 3-560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55.01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143 1 7552,'-8'8'2816,"0"2"-2208,0 10 64,3-4-160,-2 12-352,-6 6-32,-2 1-128,1-2-32,0-1 32,2-6 0,0-3 64,2-2-96,1-7 0,3-7-32,4-1-64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31:02.94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39 81 6784,'-2'-1'2528,"2"6"-1952,6 7-160,-2-5-224,1 5-288,0 4 64,2 5 320,2 2 160,-1 1-192,3-2 0,1 1-32,1-4-96,-1-2-32,2-4-256,-2-7-64</inkml:trace>
  <inkml:trace contextRef="#ctx0" brushRef="#br0" timeOffset="351.354">196 89 4608,'-9'0'1760,"5"0"-1376,-4 1 672,2 2 192,1 1-128,-4-1 0,-1 3-96,-3 4 0,-2 3-544,1 3-416,-1 5-224,0 2 128,-2-3 64,0-1-256,2-2-96,2-2-192,2-6-32</inkml:trace>
  <inkml:trace contextRef="#ctx0" brushRef="#br0" timeOffset="719.68">7 162 4096,'2'2'1568,"0"0"-1216,3 0 832,-4-1 320,3 2-512,6 1-160,-2 0-448,5-2-96,3 2-160,8-4-288,1 3-160</inkml:trace>
  <inkml:trace contextRef="#ctx0" brushRef="#br0" timeOffset="1584.175">560 57 5632,'0'-1'101,"-1"1"-1,1-2 1,0 1 0,-2 1-1,2-1 1,0 1 0,0-2-1,0 2 1,-1-1 0,1 0 0,0 1-1,0-2 1,0 1 0,0 1-1,0-1 1,0-1 0,0 2-1,0-1 1,0 1 0,0-1-1,1-1 1,-1 2 0,0-1 0,0 1-1,0-1 1,2-1 0,-2 2-1,0-1 1,1 1 0,-1-1-101,4-2 97,-1 0 1,-1 2-1,1-2 1,1 1-1,-1 0 1,1 1-1,-2-2-97,0 3-2,2-1 147,0-2 0,0 2 1,1 0-1,-1-2 0,0 2 0,1 1 0,-1-2 1,2 1-1,-1 1 0,-1 0 0,3 0-145,-6 0 35,0 0 0,1 0 0,-1 1 0,2-1 0,-2 0 0,0 2 0,1-2 0,-1 1 0,0-1 0,1 1 0,-1-1 0,0 2 0,1-1 0,-2 0 0,1-1 0,0 2-1,1-1 1,-1 0 0,-1 1 0,1-1 0,1 0 0,-2 1 0,1-1 0,-1 0 0,0 1 0,1-1 0,-1 0 0,0 1 0,2-1 0,-2 2 0,0-2 0,0 0 0,0 1 0,0-1 0,0 0 0,0 1 0,0 0-35,-2 5-21,2 0 1,-1-1-1,0 1 1,-1 0-1,1-1 1,-2 1-1,1-2 1,-1 2-1,-1 2 21,-37 57 92,10-18 150,31-47-223,-1 0-1,-1 1 1,2 0-1,-1 0 1,1-1-1,-1 0 1,1 1-1,0-1 1,-2 2 0,2-2-1,0 0 1,0 1-1,0 0 1,0 0-1,0-1 1,0 2-1,0-2 1,0 0 0,2 1-1,-2 0 1,0 0-1,1-1 1,-1 0-1,1 1 1,-1-1-1,2 2 1,-1-2 0,-1 0-1,1 1 1,1-1-1,-1 0 1,0 1-19,2-1-23,0 0-1,-1 2 1,1-2 0,0 1 0,-1-1-1,1 0 1,0-1 0,-1 2 0,1-2 0,1 1-1,-1-1 1,-1 1 0,2-1 0,-1 0 0,0 0-1,-1 0 1,2-1 0,-1 1 23,20-4-2789</inkml:trace>
  <inkml:trace contextRef="#ctx0" brushRef="#br0" timeOffset="2402.291">868 162 6400,'1'7'817,"-1"0"0,2-1 0,-1 1 1,0 0-1,2-1 0,0 4-817,-1-5 212,1 2-1,-2-2 1,3 2 0,-1-2-1,0 0 1,1 1 0,0-1-1,0 0 1,0 1 0,1-2 0,-1 1-212,-3-5 6,-1 0 0,2 0 1,-2 0-1,1 1 0,-1-1 1,1 0-1,-1 0 1,2 0-1,-2 0 0,0 0 1,1 0-1,-1 0 0,1 0 1,-1 0-1,2-1 0,-2 1 1,1 0-1,-1 0 1,1 0-1,-1 0 0,0-1 1,2 1-1,-2 0 0,1 0 1,-1-2-1,0 2 0,1 0 1,-1-1-1,0 1 1,2 0-1,-2-1 0,0 1 1,0-2-1,1 2-6,14-22-92,-14 19 85,11-21-278,-9 16 238,1 0 0,0 1 0,0-1 0,0 2 0,1-1 0,0 0 0,1 1 0,3-5 47,-9 11 2,0 0 1,1 0 0,-1 0-1,0-1 1,0 1 0,0 0-1,2 0 1,-2 0 0,0 0 0,0 0-1,1 0 1,-1 0 0,0 0-1,0 0 1,1-2 0,-1 2-1,0 0 1,0 0 0,2 0 0,-2 0-1,0 2 1,0-2 0,1 0-1,-1 0 1,0 0 0,0 0-1,1 0 1,-1 0 0,0 0-1,0 0 1,0 0 0,2 1 0,-2-1-3,6 11-101,0 21 4,-5-28 200,-1 4 119,1-3-169,-1 2-1,2-2 1,-1 0-1,0 1 1,2 4-53,-3-10-2,1 2 0,-1-2 1,0 1-1,0-1 0,2 0 0,-2 1 0,0-1 1,0 2-1,1-2 0,-1 0 0,0 1 0,1-1 1,-1 0-1,2 1 0,-2-1 0,0 0 0,1 2 1,-1-2-1,1 0 0,-1 0 0,2 0 0,-2 0 1,1 1-1,-1-1 0,1 0 0,-1 0 0,2 0 1,-2 0-1,1 0 0,-1 0 0,1 0 0,-1 0 1,2 0-1,-2 0 0,1-1 0,-1 1 0,1 0 1,-1 0-1,2 0 0,-2-2 0,0 2 0,1 0 1,-1 0-1,1-1 0,-1 1 0,0 0 0,2-1 1,-2 1-1,0 0 0,1-2 2,34-32-307,-30 27 290,0 2-1,1-1 1,-1 1 0,0 0 0,1-1-1,0 2 1,1 0 0,-2 0-1,2 0 1,1 0 17,-7 4-9,-1 0 0,2 0-1,-2 0 1,1 0 0,-1 0 0,1 0 0,-1 0 0,2 0 0,-2 0-1,1 0 1,-1 0 0,0 0 0,1 0 0,-1 0 0,2 0-1,-2 2 1,1-2 0,-1 0 0,1 0 0,-1 0 0,0 1 0,2-1-1,-2 0 1,0 1 0,1-1 0,-1 0 0,0 2 0,1-2-1,-1 0 1,0 1 0,0-1 0,2 1 0,-2-1 0,0 2 0,0-2-1,0 0 1,0 1 9,8 30-43,-6-22 196,2 6 125,-2-9-220,-1 1 0,0 0 0,1-2 0,0 2 0,1-1 1,0 1-1,1-2 0,-2 1 0,2 0 0,0 0 0,0-1 1,4 4-59,-1-5-182,0-6-36</inkml:trace>
  <inkml:trace contextRef="#ctx0" brushRef="#br0" timeOffset="2791.167">1335 148 5760,'-4'12'2176,"4"1"-1664,0 10 544,1-11 128,2 2-608,-1 4-224,2-4-160,0 0 0,0-2-96,0-6-128,3-7 448,0-8 224</inkml:trace>
  <inkml:trace contextRef="#ctx0" brushRef="#br0" timeOffset="2792.167">1299 22 7296,'-12'-18'2720,"9"18"-2112,3 4-32,0-4-96</inkml:trace>
  <inkml:trace contextRef="#ctx0" brushRef="#br0" timeOffset="3162.365">1452 169 7296,'4'32'3764,"0"-20"-3233,0 1 0,1-1 0,1 0 0,4 11-531,-10-23 9,0 0-1,0 0 1,0 0 0,0-1 0,0 1 0,0 0 0,0 0 0,0 0 0,2 0 0,-2 0 0,0 0 0,0 0 0,0 0 0,0 0 0,0 0 0,0 0 0,0 0-1,0 0 1,0 0 0,0 0 0,1 0 0,-1 0 0,0 0 0,0 0 0,0 0 0,0 0 0,0 0 0,0 0 0,0 0 0,0 0 0,1 0 0,-1 0 0,0 0-1,0 0 1,0 0 0,0 0 0,0 0 0,0 0 0,0 0 0,0 0 0,0 0 0,2 0 0,-2 0 0,0 0 0,0 0 0,0 0 0,0 0 0,0 0 0,0 1-1,0-1 1,0 0 0,0 0 0,0 0 0,0 0 0,0 0 0,0 0 0,0 0 0,0 0 0,0 0 0,0 1 0,0-1 0,0 0 0,0 0 0,0 0 0,0 0-1,0 0 1,0 0 0,0 0 0,0 0 0,0 2-9,1-18 275,-5-27-138,4 39-108,-1-3-48,-1-1-1,2 2 1,0-1-1,0-1 0,2 1 1,-1-2 19,3-4-117</inkml:trace>
  <inkml:trace contextRef="#ctx0" brushRef="#br0" timeOffset="3510.925">1655 256 6144,'1'2'371,"-1"1"1,1-2-1,-1 1 0,2 0 1,-2 0-1,1 0 1,0 0-1,1-1 0,-1 2 1,0-2-1,1 0 0,-1 2-371,-1-3 83,0 0-1,1 0 1,-1 1-1,0-1 1,0 0-1,2 0 1,-2 0-1,0 2 0,0-2 1,1 0-1,-1 0 1,0 0-1,1 0 1,-1 0-1,0 0 1,0 0-1,2 0 0,-2 0 1,0 0-1,1 0 1,-1 0-1,0 0 1,1 0-1,-1 0 0,0 0-82,2 0 47,-2 0-1,0-2 1,1 2-1,-1-1 0,1 1 1,-1 0-1,0-1 0,2 1 1,-2-2-1,0 2 1,0-1-1,1 1 0,-1-1 1,0 1-1,0-2 0,0 2 1,0-1-1,1 1 1,-1-1-1,0-1-46,2-12-9,0-1-1,0-1 1,-2 0-1,0 1 1,-2-1 0,0-4 9,0 4-552,2 8-461</inkml:trace>
  <inkml:trace contextRef="#ctx0" brushRef="#br0" timeOffset="3885.373">1869 177 5248,'-4'0'433,"0"0"0,0 0 1,-1 1-1,1-1 0,0 2 1,0-2-1,0 1 0,0 0 1,0 1-1,0 0 0,1 0 0,-3 0-433,4 0 45,0-1 0,-1 0 0,2 1 0,-2-1 0,2 0 0,-2 1 0,2-1 0,-1 0 0,0 2 0,0-2 0,1 1 0,0 0 0,-1 0 0,1 0 0,0 1 0,-1-2 0,1 2 0,0 0 0,1-2 0,-2 2 0,2 1-45,0-2 28,0 0 1,2 0-1,-2 0 1,1 0-1,-1 0 1,1 0-1,1 0 1,-1 0-1,0 0 1,1-1-1,-1 2 0,0-2 1,1 0-1,-1 1 1,0-1-1,1 0 1,0 1-1,0-1 1,0 0-1,0 1 1,-1-2-1,3 1-28,4 4 97,1-2 0,-1 1-1,2-1 1,3 1-97,-9-3-1,1 0 0,-1 1 0,0-2 0,0 0 0,0 1 0,0-1-1,0 0 1,0 0 0,0-1 0,4-1 1,-8 2 12,2 0 0,-1 0-1,0-1 1,-1 1-1,2 0 1,-2-1 0,1 1-1,0-2 1,-1 2 0,2-1-1,-2 1 1,1-1-1,-1 1 1,1-2 0,-1 2-1,0-1 1,2 0 0,-2 1-1,0-2-11,1 1 29,-1-2-1,1 2 1,-1 0-1,0-2 1,0 2-1,0-1 1,0 0 0,0 0-1,0 1 1,0-2-1,0 2 1,-1 0-1,1-3-28,-3-2 53,1 0-1,-1 0 0,0 0 1,1 0-1,-1 1 1,-1 0-1,0-1 1,0 1-1,0 0-52,-7-7-47,-1 0 0,2 1 0,-5-1 47,12 11-1349,2 3-635</inkml:trace>
  <inkml:trace contextRef="#ctx0" brushRef="#br0" timeOffset="4223.826">1987 196 7552,'1'4'2071,"4"2"-1634,-1 1 1,0 1 0,0-1 0,-1 1 0,0-2-1,-1 2 1,1 0 0,1 8-438,-4-14 475,0-30 527,7 9-1967,-3 10 192</inkml:trace>
  <inkml:trace contextRef="#ctx0" brushRef="#br0" timeOffset="4586.729">2260 113 1664,'-1'-1'226,"1"1"0,0-2 0,0 2 0,-2-1 0,2 1 0,0-1 0,-1 1 0,1 0 1,0-2-1,-1 2 0,1-1 0,-2 1 0,2 0 0,-1-1 0,1 1 0,-1 0 0,1 0 0,-2-2 0,2 2 0,-1 0 0,1 0 0,-1 0 0,1 0 0,-2 0 1,1-1-1,1 1 0,-1 0 0,1 0 0,-2 0 0,2 1 0,-1-1 0,0 0 0,1 0 0,-2 0 0,2 0 0,-1 2-226,-32 3 3458,30-5-3977,-4 1 586,2 2 1,-2-2-1,2 2 1,-2-2-1,-3 6-67,8-7 7,1 0 0,1 1 0,-1-1-1,-1 2 1,2-2 0,-1 1-1,1-1 1,-1 1 0,-1-1-1,2 2 1,-1-1 0,1-1-1,-1 1 1,1 1 0,0-2 0,-2 1-1,2 0 1,0 1 0,0-2-1,-1 1 1,1 0 0,0 1-1,0-1 1,0-1 0,0 1 0,0 1-1,0-1 1,0 0 0,0-1-1,0 2 1,0-1 0,1 0-1,-1 1 1,0-2 0,0 1 0,2 0-1,-2 1 1,1-2-7,27 40 55,-24-36-26,0 1-1,1 0 1,-2 1 0,1-1-1,0 0 1,-1 1-1,-1 0 1,1 0 0,0 0-1,1 5-28,-4-8-1,0-2-1,0 0 1,0 2-1,0-2 0,0 1 1,-2 0-1,2 0 1,0-1-1,-1 2 1,1-2-1,-1 0 1,1 1-1,-2 0 1,1 0-1,1-1 0,-1 0 1,-1 1-1,1-1 1,0 0-1,-1 1 1,1-1-1,0 0 1,-1 1-1,1-2 0,0 1 1,-1 0 1,-7 5 89,0-2 1,-1 1-1,1-1 1,-4 0-90,-7 5-142,4-2-76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55.42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76 8320,'0'-3'291,"1"0"0,0 0 0,0-1 0,0 1 0,0 0 0,0 0 0,1 0 0,-1 0 0,1 0 0,0 0 0,-1 1 0,1-1 0,1 1 0,-1-1 0,0 1 0,1 0 0,-1 0 0,1 0-291,1-1 101,1 0 0,-1 0 1,1 1-1,0 0 0,0 0 0,-1 0 1,1 1-1,1 0 0,-1 0 0,0 0 1,2 0-102,-1 0 69,-1 1 0,1 0 0,0 0 0,0 0 0,-1 1 0,1 0 0,-1 0 0,1 0 0,0 1 0,-1-1 0,0 1 1,1 1-1,-1-1 0,0 1 0,0 0 0,-1 0 0,1 0 0,0 1 0,-1 0 0,0 0 0,3 3-69,-6-6 24,0 1 0,-1-1 0,1 0 0,0 1 0,0 0-1,-1-1 1,1 1 0,-1-1 0,0 1 0,1 0 0,-1-1 0,0 1 0,0 0 0,0 0-1,0-1 1,0 1 0,0 0 0,-1-1 0,1 1 0,-1 1-24,0 0 73,-1 1 0,1 0 0,-1 0 0,0-1 0,-1 0 0,1 1 0,0-1 0,-1 0 0,0 0-73,-6 6-14,0-1-1,0 0 0,-1 0 0,0-1 0,-7 3 15,14-8-166,0 0 0,0 0 0,0-1-1,0 1 1,-1-1 0,1 0-1,0 0 1,-1 0 0,0-1-1,1 1 1,-1-1 166,-8-1-794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55.83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 7424,'1'0'208,"-1"0"1,0 0-1,1 0 1,-1 0-1,0 0 0,1 0 1,-1 0-1,0 0 1,1 0-1,-1 0 1,0 0-1,1 0 0,-1 0 1,0 0-1,1 0 1,-1 1-1,0-1 1,0 0-1,1 0 1,-1 0-1,0 0 0,0 1 1,1-1-1,-1 0 1,0 0-1,0 1 1,1-1-1,-1 0 1,0 0-1,0 1-208,4 12 1713,-4 23-3080,-1-27 2181,1 1-634,0-6-24,0 1-1,0-1 0,0 1 1,0-1-1,1 1 0,-1-1 1,1 0-1,1 1 1,0 3-156,13-28 442,-10 12-681,1-1 0,-1 1-1,2 0 1,-1 1 0,1-1-1,0 1 1,1 1 0,1-2 239,5-1-352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56.23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51 1 5504,'-18'17'7193,"15"-14"-7112,1 1-1,-1-1 1,1 0-1,0 1 1,0-1-1,0 1 1,0 0-1,0 0 1,1 0-1,0 0 1,0 0 0,-1 1-81,0 5 123,0-1 0,1 0 0,0 1 0,0-1 0,1 1 0,1 5-123,-1-13 15,0 0 0,0 0 0,1 0 0,-1 0 0,1 0-1,-1 0 1,1 0 0,0 0 0,0 0 0,0 0 0,0 0 0,0 0 0,0-1 0,1 1 0,-1 0 0,0-1 0,1 1 0,-1-1-1,1 0 1,0 1 0,0-1 0,-1 0 0,1 0 0,0 0 0,0 0 0,0 0 0,0-1 0,0 1 0,0-1 0,0 1 0,0-1 0,1 0-15,4 1 17,-1-2-1,1 1 1,0-1 0,-1 0 0,1 0 0,-1-1 0,1 0 0,-1 0 0,0 0 0,0-1 0,0 0 0,0 0 0,0-1 0,-1 0 0,1 0 0,-1 0 0,0 0 0,-1-1 0,1 0 0,-1 0 0,1 0 0,-2-1 0,1 1 0,0-1 0,-1 0 0,0 0 0,-1 0 0,1 0 0,-1 0 0,0-1 0,-1 1 0,0-1 0,1-5-17,-2 10 14,0 0 1,0 1 0,-1-1 0,1 0 0,0 1 0,-1-1 0,1 1 0,-1-1-1,1 1 1,-1-1 0,0 1 0,0-1 0,1 1 0,-1 0 0,0 0 0,0-1-1,0 1 1,-1 0 0,1 0 0,0 0 0,0 0 0,-1 0 0,1 0 0,0 0-1,-1 0 1,1 1 0,-1-1 0,1 1 0,-1-1 0,1 1 0,-2-1-15,-1 0-160,0 1 0,0-1 0,0 1 1,0 0-1,0 0 0,0 0 1,0 0-1,0 1 0,0-1 0,0 1 1,-4 1 159,-2 2-640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57.01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172 16 7168,'-1'-1'361,"0"-1"1,0 1 0,0 0-1,0 0 1,0 0-1,0-1 1,0 1 0,0 0-1,0 1 1,-1-1-1,1 0 1,0 0 0,-2 0-362,2 1 68,0 0 1,0 0-1,0 0 0,0 0 1,0 0-1,0 1 1,0-1-1,0 0 1,0 1-1,0-1 1,0 1-1,0-1 1,0 1-1,0-1 0,1 1 1,-1 0-1,0-1 1,0 1-1,0 0 1,1 0-1,-1 0-68,-13 13 336,2 1 0,0 1 0,0 0 0,2 0 0,0 1 0,-8 17-336,17-31 15,0 0-1,0 0 1,0 1 0,0-1-1,1 0 1,-1 0-1,1 1 1,0-1 0,0 0-1,0 1 1,0-1-1,0 0 1,1 0 0,0 1-1,-1-1 1,1 0-1,1 2-14,-1-4-6,-1 0 0,1 0 0,-1 0 0,1 0 0,0 0 0,0 0-1,-1 0 1,1 0 0,0-1 0,0 1 0,0 0 0,0 0 0,0-1-1,0 1 1,0-1 0,0 1 0,0-1 0,0 1 0,1-1 6,0 1 0,0-1-1,0 0 1,0 0 0,0 0 0,-1-1 0,1 1-1,0 0 1,0-1 0,0 1 0,-1-1-1,1 1 1,0-1 0,0 0 0,-1 0 0,1 0-1,-1 0 1,1 0 0,5-4-15,1-1-1,-1 0 1,0-1-1,-1 0 1,6-6 15,18-18-381,-30 31 381,0 0 1,0 0 0,0 0 0,0 0-1,0 0 1,0 0 0,0 0 0,0 0-1,0 0 1,0 0 0,0 1 0,0-1-1,0 0 1,0 0 0,0 0 0,0 0-1,0 0 1,0 0 0,0 0 0,0 0-1,0 0 1,0 0 0,0 1 0,0-1-1,0 0 1,0 0 0,1 0 0,-1 0 0,0 0-1,0 0 1,0 0 0,0 0 0,0 0-1,0 0 1,0 0 0,0 0 0,0 0-1,0 0 1,0 0 0,1 0 0,-1 0-1,0 0 1,0 0 0,0 0 0,0 0-1,0 0 1,0 0 0,0 0 0,0 0-1,0 0 1,1 0 0,-1 0 0,0 0-1,0 0 1,0 0 0,0 0 0,0 0-1,0 0 1,0 0 0,0 0 0,0 0 0,0 0-1,0 0 1,0 0 0,1 0 0,-1 0-1,0 0 1,0 0 0,0-1 0,0 1-1,-2 13-198,-6 15-47,0-6 172,1 1 1,1 0-1,1 0 0,-1 24 73,4-27 10,-1-1 1,0 0-1,-2 0 0,0 0 1,-1-1-1,-1 0 1,-7 15-11,13-31 19,1-1 0,-1 0 0,1 0 1,-1 0-1,0 0 0,1 0 0,-1 0 1,0 0-1,0 0 0,0 0 1,0 0-1,0 0 0,0 0 0,0-1 1,0 1-1,0 0 0,0-1 0,0 1 1,0-1-1,-1 1 0,1-1 1,0 0-1,0 1 0,-1-1 0,1 0 1,0 0-1,0 0 0,-1 0 0,1 0 1,0 0-1,0 0 0,-1 0 0,1-1 1,0 1-1,0 0 0,-1-1 1,1 1-1,-1-1-19,-1-1 32,1 0 0,-1 0 1,0 0-1,1-1 0,-1 1 1,1-1-1,0 1 0,0-1 0,0 0 1,0 0-1,0 0 0,0 0 1,0-2-33,-1-2 38,0 0 0,1 0 0,0-1 0,0 1 0,1-1 0,0 1 0,0-1 0,0 1 0,1-1 0,1 0 0,-1 1 0,1-1 0,1-3-38,-1 6-46,1 0-1,0 0 1,0 0 0,0 0 0,0 1-1,1-1 1,-1 1 0,1 0-1,0 0 1,1 0 0,-1 0-1,1 0 1,-1 1 0,1-1-1,0 1 1,1 0 0,-1 0-1,0 1 1,1-1 0,3 0 46,6-3-720,2 1-128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57.54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 1 384,'8'23'11046,"-6"7"-7651,-8 29-4704,4-47 2022,0-2-621,1-7 24,0 0-1,0 0 0,1 0 1,-1 0-1,1 0 1,0 0-1,0 0 1,0 0-1,0 0 0,1 0 1,-1-1-1,1 2-115,0-4 13,1 0 1,-1-1-1,1 1 0,-1-1 0,1 0 1,-1 1-1,0-1 0,1 0 0,-1 0 1,0 0-1,1 0 0,-1 0 0,0 0 1,0-1-14,0 2 44,25-24 655,-2 3-2502,26-19 1803,-32 28 16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58.06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102 22 7808,'-1'0'377,"0"-1"1,0 1 0,1 0 0,-1-1-1,0 1 1,0-1 0,0 1-1,0-1 1,0 0 0,0 1-1,1-1 1,-1 0 0,0 0-1,1 1 1,-1-1-378,0 0 23,0 0-1,1 0 1,-1 0 0,0 0 0,0 0-1,0 1 1,0-1 0,1 0-1,-1 1 1,0-1 0,0 0 0,-1 1-1,1-1 1,0 1 0,0 0-1,0-1 1,0 1 0,0 0 0,0 0-1,-1 0 1,1 0 0,0-1-1,0 2 1,0-1 0,0 0 0,-1 0-23,-2 2 126,0-1 0,-1 1 0,1 1 0,0-1 0,0 1 0,0-1 0,0 1 1,1 0-1,-1 1 0,-1 1-126,3-3 17,1-1 1,0 1-1,-1 0 1,1 0-1,0 0 1,0 0-1,0 0 1,0 0-1,0 0 1,0 0-1,1 0 1,-1 0-1,1 0 1,-1 1-1,1-1 1,0 0-1,0 0 1,0 1-1,0-1 1,0 0-1,1 0 1,-1 1 0,1 0-18,0-1-7,0 0 1,0-1 0,0 1 0,1-1 0,-1 0 0,0 1 0,1-1 0,-1 0 0,1 0-1,-1 1 1,1-1 0,0-1 0,-1 1 0,1 0 0,0 0 0,0-1 0,0 1 0,-1-1-1,1 1 1,0-1 0,0 0 0,0 1 0,0-1 0,0 0 0,0-1 0,0 1 0,0 0-1,1-1 7,6 0-116,1 0 0,-1-1 0,0 0 0,1 0 0,1-2 116,28-14-629,-37 17 642,-1 0 1,1 0-1,-1 0 1,1 0-1,-1 0 1,0 0-1,0 0 1,0 0-1,1 0 1,-1 0 0,0-1-1,0 1 1,-1 0-1,1-1 1,0 1-1,0-1 1,-1 1-1,1-1 1,-1 1-1,1-1 1,-1 0-1,0 1 1,1-1 0,-1 0-14,0 2 13,0-1 0,-1 1 0,1-1 0,0 1 0,0-1 1,0 1-1,0-1 0,-1 1 0,1-1 0,0 1 0,0-1 0,-1 1 1,1-1-1,0 1 0,-1-1 0,1 1 0,-1 0 0,1-1 1,0 1-1,-1 0 0,1-1 0,-1 1 0,1 0 0,-1 0 1,1-1-1,-1 1 0,1 0 0,-1 0 0,1 0 0,-1 0 1,0 0-1,1-1 0,-1 1 0,1 0 0,-1 0 0,1 1 0,-1-1 1,1 0-1,-1 0 0,0 0 0,1 0 0,-1 0 0,1 1 1,-1-1-1,1 0 0,-1 0 0,1 1 0,-1-1-13,0 1 31,0-1-1,-1 1 1,1-1-1,0 1 1,0 0-1,0 0 1,0 0-1,0 0 0,-1 0 1,1 0-1,1 0 1,-1 0-1,0 0 1,0 0-1,0 0 1,1 1-1,-1-1 1,0 0-1,1 2-30,0 0 36,0 0-1,0 1 0,0-1 1,1 1-1,0-1 0,-1 0 1,1 1-1,1-1 1,-1 0-1,0 0 0,1 0 1,0 0-1,0 0-35,2 4-324,0 0-1,1 0 1,0-1-1,1 0 1,-1 0 324,7 4-704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58.45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23 1 3712,'-10'0'1472,"6"0"-1120,-2 0 1504,4 0 608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58.82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 0 5632,'-3'3'5893,"3"3"-3705,4 10-2694,-1-8 1800,-4 44-179,0-44-1044,0 0 0,1 0 0,0 0 0,0 0 0,1 0 0,0-1 0,0 1 0,1 0 1,1 3-72,-3-11 17,0 1 0,1-1 1,-1 0-1,0 1 1,1-1-1,-1 1 0,0-1 1,1 0-1,-1 0 1,1 1-1,-1-1 0,1 0 1,-1 1-1,1-1 1,-1 0-1,1 0 0,-1 0 1,1 0-1,-1 0 1,1 0-1,-1 1 0,1-1 1,-1 0-1,1 0 1,-1-1-1,1 1 0,-1 0 1,1 0-1,-1 0 1,1 0-1,-1 0 0,1 0 1,-1-1-1,1 1 1,-1 0-1,1 0 0,-1-1 1,1 1-1,-1 0 1,0-1-1,1 1 0,-1-1 1,0 1-1,1-1-17,20-18-8,-20 18-56,27-29-346,-17 17 130,0 1 0,1 0 0,0 1 0,1 0-1,0 1 1,10-5 280,-23 16 46,0-1 0,1 1-1,-1-1 1,1 0 0,-1 1-1,0-1 1,0 1 0,1 0-1,-1-1 1,0 1 0,0-1-1,1 1 1,-1-1 0,0 1-1,0 0 1,0-1 0,0 1-1,0-1 1,0 1 0,0 0-1,0-1 1,0 1 0,0-1-1,0 1 1,0 0 0,-1-1-1,1 1 1,0 0-46,-3 24 698,3-25-686,-3 16 355,2-11-210,0 1 0,0 0 0,0-1-1,1 1 1,0 0 0,0 0 0,1 0 0,-1 2-157,1-8-2,-1 0 1,0 0-1,0 1 1,0-1-1,0 0 1,1 0-1,-1 1 1,0-1-1,0 0 1,0 0-1,1 1 1,-1-1-1,0 0 1,0 0-1,1 0 1,-1 0-1,0 1 0,1-1 1,-1 0-1,0 0 1,1 0-1,-1 0 1,0 0-1,0 0 1,1 0-1,-1 0 1,0 0-1,1 0 1,-1 0-1,0 0 1,1 0-1,-1 0 1,0 0-1,1 0 1,-1 0-1,0 0 1,0-1-1,1 1 1,-1 0-1,0 0 1,1 0-1,-1 0 1,0-1-1,0 1 1,0 0-1,1 0 1,-1-1-1,0 1 1,0 0-1,0 0 0,1-1 1,-1 1 1,17-17-431,-13 13 178,1-1 17,0 1 0,0-1 0,1 1 1,0 1-1,-1-1 0,1 1 0,0 0 0,0 0 0,1 1 0,-1 0 0,1 0 0,-1 0 1,1 1 235,-6 1 27,0 0 1,0 1-1,0-1 1,0 0 0,0 1-1,0-1 1,0 0-1,0 1 1,0 0 0,-1-1-1,1 1 1,0-1-1,0 1 1,0 0-1,-1-1 1,1 1 0,0 0-1,-1 0 1,1 0-1,-1 0 1,1 0 0,-1-1-1,1 1 1,-1 0-1,0 0 1,0 0 0,1 0-1,-1 0 1,0 0-1,0 0 1,0 0 0,0 0-1,0 0 1,0 0-1,0 0 1,0 1-28,-4 43 1098,3-37-1003,0-3-214,-2 30 384,2-34-359,1 1 0,0 0 0,0-1 0,0 1 0,1 0-1,-1 0 1,0-1 0,0 1 0,1 0 0,-1-1 0,1 1 0,0-1 0,-1 1-1,1 0 1,0-1 0,0 1 94,3-1-938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1:59.77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 3200,'1'0'274,"0"0"0,0 1 1,1-1-1,-1 0 0,0 1 0,0-1 1,1 1-1,-1 0 0,0-1 0,0 1 1,0 0-1,0-1 0,0 1 0,0 0 1,0 0-1,0 0 0,0 0 0,0 0 1,-1 0-1,1 0 0,0 0 0,-1 0 1,1 1-1,-1-1 0,1 0 1,-1 0-1,1 1 0,-1-1 0,0 0 1,0 0-1,0 1 0,1-1 0,-1 0 1,-1 1-275,2 9 520,0 0 1,-1 1 0,-1-1-1,0 0-520,0 3 411,-2 12-26,2-20-156,0 1 1,0-1-1,1 0 0,0 1 0,0-1 0,1 4-229,-1-10 1,0 1 0,0-1 1,0 0-1,0 0 0,0 0 0,1 1 0,-1-1 0,0 0 1,0 0-1,0 1 0,0-1 0,0 0 0,0 0 0,0 0 0,0 0 1,1 1-1,-1-1 0,0 0 0,0 0 0,0 0 0,0 0 1,1 1-1,-1-1 0,0 0 0,0 0 0,0 0 0,0 0 0,1 0 1,-1 0-1,0 0 0,0 0 0,1 0 0,-1 0 0,0 0 1,0 0-1,0 0 0,1 0 0,-1 0 0,0 0 0,0 0 0,1 0 1,-1 0-1,0 0 0,0 0 0,0 0 0,1 0-1,11-9-237,7-16-347,-11 11 301,-6 10 159,0-1-1,0 1 1,1 0 0,-1 1 0,1-1-1,-1 0 1,1 1 0,0-1 0,1 1-1,-1 0 1,1 0 0,-1 0 0,2 0 124,-4 3 6,-1 0 0,0 0 1,1 0-1,-1 0 1,1 0-1,-1 0 0,0 0 1,1 0-1,-1 0 0,1 1 1,-1-1-1,0 0 1,1 0-1,-1 0 0,0 0 1,1 1-1,-1-1 1,0 0-1,0 0 0,1 1 1,-1-1-1,0 0 1,1 1-1,-1-1 0,0 0 1,0 1-1,0-1 0,1 0 1,-1 1-1,0-1 1,0 0-1,0 1 0,0-1 1,0 1-1,0-1 1,0 0-1,0 1 0,0-1 1,0 1-1,0-1 1,0 0-1,0 1 0,0-1-6,0 24 1058,0-20-977,0-2-27,0 0-1,0 0 1,0 1 0,0-1 0,0 0 0,1 0-1,-1 0 1,1 0 0,-1 0 0,1 0 0,0 0-1,0 0 1,0 0 0,0 0 0,0 0 0,0 0-1,1-1 1,0 3-54,0-3-4,0 0 1,0 0-1,0 0 0,0 0 0,0-1 0,0 1 1,0-1-1,1 1 0,-1-1 0,0 1 0,0-1 1,0 0-1,1 0 0,-1 0 0,0-1 0,0 1 0,0 0 1,0-1-1,1 0 4,25-5-781,-19 3 381,0 1 0,-1 0 0,1 1 0,0 0-1,0 0 1,3 1 400,-9 0 4,-1 0 1,0 1-1,1-1 0,-1 1 0,0 0 0,1-1 0,-1 1 1,0 0-1,0 0 0,0 0 0,0 1 0,0-1 0,0 1 1,0-1-1,0 1 0,0-1 0,-1 1 0,1 0 1,0 0-1,-1 0 0,0 0 0,1 0 0,-1 0 0,0 0 1,0 2-5,2 3 337,-1 0 0,0 1 0,0-1 0,-1 0 0,0 2-337,-1-3-170,1 0-1,1 0 0,-1 0 0,1 0 1,0 0-1,0 0 171,0-4-533,-2-1-11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2:00.13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21 222 7552,'-2'13'2880,"1"-4"-2240,-2 2 256,3-5-64,0-1-448,-2 2-64,1 0-352,-2 1-32,1-3 0,0-1-128,0-4 0,2-2-1664,0-1-768</inkml:trace>
  <inkml:trace contextRef="#ctx0" brushRef="#br0" timeOffset="1">3 14 11264,'-2'-8'4224,"4"6"-3296,-2-1 159,0 3-159,0 0-768,0 0-192,0 0-544,0 0-192,0 0 416,2 5-127,-2 3 95,0-2-480,4 6-192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31:10.50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49 1 4736,'-1'5'1824,"2"1"-1408,2 2 512,1-3 192,1 3-320,0 3-96,2 2-256,2 3-32,-1-1-256,0-1-32,3 1 0,0-2-64,-1-1-64,-2-2 96,2-8 64</inkml:trace>
  <inkml:trace contextRef="#ctx0" brushRef="#br0" timeOffset="372.885">190 1 3712,'-2'5'3792,"-6"7"-1755,-19 6-812,-25 19-18,-32 16-1207,68-45-5</inkml:trace>
  <inkml:trace contextRef="#ctx0" brushRef="#br0" timeOffset="705.721">9 46 4992,'-5'0'1824,"5"2"-1408,1-2 320,2 2 0,1 1-160,0 1 64,5 3-352,-1-2-160,4 2-96,4-1 96,0 0 160,4-2-160,3-3-64</inkml:trace>
  <inkml:trace contextRef="#ctx0" brushRef="#br0" timeOffset="1064.688">101 16 5120,'-4'8'2016,"4"-2"-1568,-5 8 224,5-5 0,-2 4-64,0 5 32,-1 2-160,2 1-32,-1-1-256,2-1-256,0-2-64,3-16 192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2:00.53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 1 8064,'1'0'151,"-1"0"-1,0 0 1,0 1 0,1-1 0,-1 0 0,0 0 0,1 0 0,-1 0-1,0 1 1,0-1 0,1 0 0,-1 0 0,0 1 0,0-1-1,0 0 1,1 1 0,-1-1 0,0 0 0,0 0 0,0 1 0,0-1-1,0 0 1,1 1 0,-1-1 0,0 0 0,0 1 0,0-1-1,0 0 1,0 1 0,0-1 0,0 0 0,0 1 0,0-1 0,-1 0-1,1 1 1,0-1 0,0 0-151,-8 17 1441,7-16-1383,0 0 1,0 0 0,0 0-1,1 0 1,-1 0-1,0 1 1,0-1-1,1 0 1,-1 0-1,1 1 1,-1-1-1,1 0 1,0 1-1,0-1 1,-1 1-1,1-1 1,0 0-1,0 1 1,0-1-1,0 1 1,1-1-1,-1 0 1,0 1-1,1-1 1,-1 1-1,1 0-58,0-1-9,0-1 0,0 0-1,0 1 1,-1-1-1,1 0 1,0 1-1,0-1 1,0 0-1,0 0 1,0 0-1,0 0 1,0 0-1,0 0 1,0 0-1,0 0 1,0 0-1,0 0 1,0-1-1,0 1 1,0 0-1,0-1 1,0 1-1,0-1 10,25-10-996,-20 8 595,2-1-257,-4 2 391,1-1 1,-1 2-1,0-1 1,1 0-1,-1 1 1,5-1 266,-9 2 37,1 0 0,0 0 0,0 0 1,-1 0-1,1 0 0,0 0 0,0 0 1,-1 0-1,1 1 0,0-1 0,-1 0 0,1 0 1,0 1-1,-1-1 0,1 0 0,0 1 1,-1-1-1,1 1 0,-1-1 0,1 1 1,-1-1-1,1 1 0,-1-1 0,1 1 0,-1 0 1,0-1-1,1 1 0,-1 0 0,0-1 1,1 1-1,-1 0 0,0-1 0,0 1 1,0 0-1,1-1 0,-1 1 0,0 0 1,0 0-1,0-1 0,0 1 0,0 0 0,-1 0 1,1-1-1,0 2-37,-1 18 690,1-15-675,-1 0 1,1 1 0,0-1 0,0 0 0,0 1 0,1-1 0,0 0 0,0 0-1,0 0 1,1 0 0,0 0 0,0 0 0,1 2-16,-3-6-23,1 0 0,-1-1 0,1 1 0,-1-1 0,0 1 0,1-1 0,0 0 1,-1 1-1,1-1 0,-1 1 0,1-1 0,-1 0 0,1 0 0,0 1 0,-1-1 0,1 0 0,0 0 0,-1 0 0,1 1 1,0-1-1,-1 0 0,1 0 0,0 0 0,-1 0 0,1 0 0,0-1 0,-1 1 0,1 0 0,0 0 0,-1 0 0,1-1 0,0 1 1,-1 0-1,1 0 0,-1-1 0,1 1 0,0-1 23,10-5-213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2:00.96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148 0 6912,'-2'0'560,"0"0"1,0 0 0,0 1-1,0-1 1,0 1-1,1-1 1,-1 1-1,0 0 1,0-1 0,1 1-1,-1 0 1,0 0-1,0 1-560,-1 0 194,1 0 0,-1 1 0,1-1 0,0 1 0,0-1 0,0 1 0,0 0-1,0 0 1,1 0 0,-1 0 0,1 0 0,-1 2-194,1-2-19,0 0 0,0 0-1,0 0 1,1 0 0,-1 0 0,1 0 0,-1 0-1,1 0 1,0 0 0,1 0 0,-1 0 0,0 0 0,1 1-1,0-1 1,-1 0 0,1 0 0,0-1 0,1 1 0,-1 0-1,0 0 1,1 0 0,0-1 0,0 1 19,-1-2-6,0 0 1,0 0-1,0 0 1,0 0-1,0 0 1,0-1-1,0 1 1,0 0-1,0-1 1,0 1-1,0-1 1,1 1-1,-1-1 1,0 0-1,0 1 1,1-1-1,-1 0 0,0 0 1,1 0-1,-1 0 1,0 0-1,0 0 1,1 0-1,-1-1 6,2 1-50,-1-1-1,1 0 0,-1-1 0,1 1 0,-1 0 1,0-1-1,0 1 0,1-1 0,-1 0 1,0 1-1,1-3 51,1 0-83,1-1-1,-1-1 1,0 1 0,-1-1 0,1 1-1,-1-1 1,0 0 0,-1 0 0,2-3 83,-4-16 369,-5 19-203,-3 16-109,2 5-55,0 1 0,0 1 0,0 7-2,-10 30-177,-64 133 1089,78-183-845,0 1-1,0-1 1,-1 0 0,1 0-1,-1 0 1,0 0 0,0-1-1,-2 3-66,4-6 29,1 0-1,-1 1 1,1-1 0,-1 1-1,0-1 1,1 0 0,-1 1-1,0-1 1,1 0 0,-1 1-1,0-1 1,0 0 0,1 0-1,-1 0 1,0 0 0,0 0-1,1 0 1,-1 0 0,0 0-1,1 0 1,-1 0 0,0 0-29,0-1 10,0 0 0,-1 1 0,1-1 0,0 0 0,0 0 0,0 0 0,0 0 0,0 0 0,0 0 0,1 0 0,-1 0 0,0 0 0,0 0-1,1 0 1,-1-1 0,1 1 0,-1 0-10,0-2-12,-1 0 0,1 0 0,0 0-1,0 0 1,1 0 0,-1 0-1,0 0 1,1 0 0,0 0-1,0 0 1,0 0 0,0 0-1,0 0 1,1 0 0,-1 0-1,1 0 1,0 0 0,0 0-1,0 0 1,0 0 0,1 0-1,-1 0 1,1 1 0,1-3 12,1-1-130,1 1 1,0 0 0,0 0-1,0 1 1,1-1 0,0 1-1,-1 0 1,1 1 0,1-1-1,2 0 130,15-8-778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2:02.21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22 43 7808,'0'0'102,"-1"0"0,1 0 0,-1 0 0,1 0 1,-1 0-1,1 1 0,0-1 0,-1 0 0,1 0 1,-1 0-1,1 0 0,0 1 0,-1-1 0,1 0 0,0 1 1,-1-1-1,1 0 0,0 0 0,0 1 0,-1-1 0,1 1 1,0-1-1,0 0 0,0 1 0,-1-1 0,1 0 1,0 1-1,0-1 0,0 1 0,0-1 0,0 0 0,0 1 1,0-1-1,0 1 0,0-1 0,0 1 0,0-1 0,0 0 1,0 1-1,0 0-102,1 0 106,0 0 1,0 0-1,0 0 1,1 0-1,-1 0 1,0 0-1,1 0 1,-1 0-1,0 0 1,1 0-1,1 0-106,40 14 960,-38-14-838,-1-1 1,1 1-1,0-1 0,-1 0 0,1 0 0,0 0 1,-1-1-1,1 0 0,-1 0 0,1 0 0,3-2-122,-5 3-18,-1-1 1,0 0-1,0 0 0,1 0 0,-1 0 0,0 0 0,0-1 0,-1 1 1,1-1-1,0 1 0,0-1 0,-1 0 0,1 1 0,-1-1 0,1 0 1,-1 0-1,0 0 0,0 0 0,1 0 0,-2-1 0,1 1 0,0 0 1,0-2 17,-1 2 7,0 1 0,0 0 1,0-1-1,0 1 0,0 0 1,0 0-1,0-1 0,-1 1 1,1 0-1,-1 0 0,1 0 1,-1-1-1,1 1 0,-1 0 1,0 0-1,1 0 0,-1 0 1,0 0-1,0 0 0,0 0 1,0 0-1,0 0 0,0 1 1,0-1-1,0 0 0,0 1 1,0-1-1,0 0 0,0 1 1,-1-1-1,1 1 0,0 0-7,-3-2-6,1 1 1,-1 1-1,1-1 0,-1 0 0,1 1 0,-1 0 1,1-1-1,-1 2 0,0-1 0,1 0 0,-1 1 6,-2 0 61,0 0 0,0 1 0,0 0 0,0 0 0,1 1 0,-1-1 0,1 1 0,-1 0-1,1 1 1,0-1 0,1 1 0,-1 0 0,0 0 0,1 2-61,1-3 5,0 2 0,0-1 0,1 0 0,-1 0 0,1 1 0,1-1 0,-1 1 0,0 0 0,1 0 0,0-1 1,0 1-1,1 0 0,-1 0 0,1 0 0,0 0 0,0 0 0,1 3-5,0-1 43,0 1-1,1-1 1,0 0 0,0 0 0,0 0 0,4 6-43,-5-10-63,0-1 0,0 1 0,0-1 0,1 0 0,0 0 0,-1 1 0,1-1 0,0 0 0,0 0 0,0 0 0,0-1 0,0 1 0,0-1 0,1 1 0,-1-1 0,1 1 0,-1-1 0,1 0 0,-1 0 0,1 0 63,11-1-1178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2:02.56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 0 6400,'-3'6'6817,"5"4"-4647,8 15-3458,-6-16 1829,-3-6-554,32 73 419,-29-67-569,1 0 0,1-1 0,-1 0 1,1 0-1,1 0 0,0-1 0,2 3 163,-2-6-773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2:02.92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277 1 1280,'-18'5'8813,"-9"13"-4686,14-9-3595,-78 54 569,45-30-1402,-31 16 301,73-47-832,4-3-192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2:03.31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193 1 6400,'-13'16'2368,"6"-7"-1856,-4 4 448,8-6 96,-6 2-608,-3 4-160,-7 5-352,-1 5-96,-3 7 64,3 1 160,-1-4 224,1-3-224,6-8-32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2:03.70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31 8320,'2'-3'180,"0"1"0,0-1 0,0 1 0,0 0 1,0 0-1,1 0 0,-1 0 0,1 1 0,-1-1 0,1 1 0,0-1 1,0 1-1,0 0 0,-1 0 0,1 0 0,0 0 0,0 1 0,0-1 1,0 1-1,1 0 0,-1 0 0,0 0 0,0 0 0,0 0 1,0 1-1,0-1 0,0 1 0,0 0 0,0 0 0,0 0 0,0 1-180,1-1 85,0 1-1,0 0 0,0 0 1,-1 1-1,1-1 0,-1 1 1,1-1-1,-1 1 0,0 0 1,0 1-1,0-1 0,-1 0 1,1 1-1,-1 0 0,1-1 1,-1 1-1,-1 0 0,1 0 1,0 0-1,-1 0 0,0 0 1,0 3-85,-1-4 42,0 1 1,0-1 0,0 1-1,-1-1 1,0 1 0,1 0 0,-2-1-1,1 0 1,0 1 0,-1-1 0,1 0-1,-1 0 1,0 1 0,0-1 0,0-1-1,0 1 1,-1 0 0,1 0-1,-1-1 1,1 0 0,-1 1 0,-2 0-43,2 0-137,0-1 0,-1 0 1,1 0-1,0 0 0,-1 0 0,1-1 1,-1 1-1,1-1 0,-1 0 1,0 0-1,0 0 0,1 0 1,-1-1-1,0 0 0,0 1 0,0-1 1,0-1-1,0 1 0,0-1 1,1 1-1,-1-1 137,-3-3-741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2:04.09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 65 7808,'0'0'108,"-1"0"0,1 0 0,0 0 0,0 0 0,-1 0 1,1 0-1,0 1 0,0-1 0,0 0 0,0 0 0,-1 0 0,1 0 1,0 1-1,0-1 0,0 0 0,0 0 0,0 0 0,-1 1 1,1-1-1,0 0 0,0 0 0,0 1 0,0-1 0,0 0 0,0 0 1,0 0-1,0 1 0,0-1 0,0 0 0,0 0 0,0 1 0,0-1 1,0 0-1,0 0 0,0 1 0,0-1 0,0 0 0,0 0 0,1 0 1,-1 1-1,0-1 0,0 0 0,0 0 0,0 0 0,0 1 0,1-1 1,-1 0-1,0 0 0,0 0 0,0 0 0,1 1-108,17 4 1229,-11-4-1040,-1-1 1,1 0-1,-1 0 0,1 0 0,4-2-189,-8 1-36,1 0-1,-1-1 1,1 0 0,-1 0-1,0 0 1,0 0 0,0-1-1,0 1 1,0-1 0,0 0-1,2-2 37,-4 4 6,0-1 0,0 1 0,0 0 0,0-1 0,0 1 0,0 0 0,-1-1-1,1 1 1,0-1 0,-1 0 0,1 1 0,-1-1 0,0 1 0,1-1 0,-1 0 0,0 1 0,0-1 0,0 0-1,0 1 1,0-1 0,0 1 0,-1-1 0,1 0 0,0 1 0,-1-1 0,1 1 0,-1-1 0,0-1-6,0 3-8,0-1 1,0 0 0,0 1 0,0-1 0,0 1-1,0 0 1,-1-1 0,1 1 0,0 0 0,0-1 0,0 1-1,0 0 1,0 0 0,0 0 0,-1 0 0,1 0-1,0 0 1,0 1 0,0-1 0,0 0 0,0 0 0,0 1-1,0-1 1,0 1 0,0-1 0,0 1 0,-1 0 7,-31 16-221,30-16 161,-2 2 122,0 0 1,0 1 0,1-1-1,-1 1 1,1 0-1,0 0 1,0 1-1,0-1 1,1 1-1,-2 1-62,4-4-45,0 0 0,0-1 0,0 1 0,1 0-1,-1-1 1,0 1 0,1 0 0,-1 0-1,1 0 1,0 0 0,-1-1 0,1 1 0,0 0-1,0 0 1,0 0 0,0 0 0,1 0 0,-1 0-1,1 0 1,-1-1 0,1 1 0,-1 0-1,1 0 1,0-1 0,0 1 0,0 0 0,0-1-1,0 1 1,0-1 0,0 1 0,1-1 0,0 1 45,5 4-624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2:04.41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 1 5760,'-2'35'6907,"3"-22"-6384,0-1 1,1 1 0,0-1-1,1 1 1,3 8-524,-6-20 7,0-1-1,0 0 1,1 0-1,-1 1 1,0-1 0,0 0-1,0 0 1,1 0 0,-1 0-1,0 1 1,0-1 0,1 0-1,-1 0 1,0 0 0,0 0-1,1 0 1,-1 0 0,0 0-1,0 0 1,1 0 0,-1 0-1,0 0 1,1 0-1,-1 0 1,0 0 0,0 0-1,1 0 1,-1 0 0,0 0-1,0 0 1,1 0 0,-1 0-1,0 0 1,0 0 0,1 0-1,-1-1 1,0 1 0,0 0-1,1 0 1,-1 0-1,0 0 1,0-1 0,0 1-1,0 0 1,1 0 0,-1-1-1,0 1 1,0 0 0,0 0-1,0-1 1,0 1 0,0 0-1,1 0 1,-1-1-7,13-17-126,-11 15 26,5-6-20,1 1-1,-1 1 1,1-1-1,1 1 1,7-5 120,-4 3-672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2:04.79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58 92 8192,'-6'4'3072,"4"-1"-2400,-4 3 320,3-1 32,0 3-704,-3 1-224,0 4-96,0 2-32,0 4 32,-1-1 192,3-2 192,2-1-192,2-4-96,2-3-512,4-8-128</inkml:trace>
  <inkml:trace contextRef="#ctx0" brushRef="#br0" timeOffset="1">113 7 10624,'-4'0'4032,"6"0"-3136,-4-2-608,2 0-416,0 0 32,0 2 192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32:39.92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78 23 5760,'3'-10'4260,"0"0"-2325,-3 10-1942,-2 0 0,2 0 0,0 0 0,-1 0 0,1 0 0,0 0 0,-1 0 0,1 0 0,0 0 0,-2 0 0,2 0 0,0 0 0,-1 0 0,1 0 0,0 0 0,-1 0 0,1 0 0,0 0 0,-2 1 0,2-1 0,0 0 0,0 0 0,-1 0 1,1 1-1,0-1 0,-1 0 0,1 0 0,0 2 7,-10 2 12,-30 20 195,38-23-203,0 0-1,1 1 0,0-1 1,-1 0-1,1 1 0,0-1 1,-1 0-1,1 1 0,0 0 0,-1 0 1,1-1-1,1 2 0,-1-2 1,1 2-1,-2-2 0,2 2 1,-1-2-1,1 2 0,0 1-3,0-3 7,0 0-1,0-1 1,0 2-1,1-1 1,-1 0-1,0 1 1,2-1-1,-2 0 1,1 1-1,-1-1 1,1 0-1,1-1 1,-2 2-1,1-1 1,0-1-1,-1 1 1,2 1-1,-1-2 1,0 1-1,1-1 1,-1 1-1,-1-1 1,1 2-1,1-2 1,-1 0-1,0 1 1,1-1-1,-1 0 1,0 0-1,1 0 1,-1 1-1,0-1 1,1 0-1,-1 0 1,0-1-1,1 1-6,4 0-2,0 0 0,-1 0 0,2 0-1,-2-1 1,2-1 0,-2 1 0,4-2 2,-6 2 17,0 0 1,-1-2-1,1 2 0,0-1 0,-1 0 1,1 0-1,-2 0 0,2-1 1,0 2-1,-2-2 0,2 0 0,-2 1 1,0-1-1,1 0 0,-1 1 1,0-1-1,2-2-17,-3 3-7,0 1-1,1 0 1,-1-1 0,0 1 0,0 0-1,0-1 1,0 1 0,2 0-1,-2-1 1,-2 1 0,2 0 0,0-1-1,0 1 1,0 0 0,-1-1 0,1 1-1,0 0 1,-1-1 0,1 1 0,-2 0-1,2-1 1,-1 1 0,1 0 0,-1-1-1,-1 1 1,2 1 0,-1-1 0,0-1-1,-1 2 1,1-1 0,0 0-1,1 1 1,-2-2 0,1 2 0,0-1-1,-1 1 1,1 0 0,0-1 0,-2 1 7,2 0-23,-2-2 1,2 2 0,-1 0 0,0 0 0,0-1-1,0 1 1,0 1 0,0-1 0,0 0-1,0 0 1,0 0 0,1 2 22,-6-1-133</inkml:trace>
  <inkml:trace contextRef="#ctx0" brushRef="#br0" timeOffset="367.132">162 16 6272,'3'3'3833,"10"15"-2594,-9-11-814,-1-2-238,1 1 0,0-1 1,0 0-1,0 1 0,0-2 1,1 1-1,1-1 0,-2 0 0,1 0 1,0 0-1,2 0-187,-7-4 7,1 0-1,-1 0 1,0 0-1,0 0 1,0 0 0,0 0-1,0 0 1,2 0-1,-2 0 1,0 0 0,0 0-1,0 0 1,0 0 0,0 0-1,1 0 1,-1 0-1,0 0 1,0 0 0,0 0-1,0-1 1,0 1 0,0 0-1,0 0 1,1 0-1,-1 0 1,0 0 0,0 0-1,0 0 1,0-2-1,0 2 1,0 0 0,0 0-1,0 0 1,0 0 0,0 0-1,0-1 1,0 1-1,0 0 1,0 0 0,0 0-1,0 0 1,0-1-1,0 1 1,0 0 0,0 0-1,0 0 1,0 0 0,0 0-1,0-2 1,0 2-1,0 0 1,0 0 0,0 0-1,0 0 1,0 0 0,-1 0-1,1-1 1,0 1-1,0 0 1,0 0-7,-5-20 138,2 13-134,3 6-9,0 0 1,0-1-1,1 1 1,-1 0-1,0-1 1,0 1 0,2 0-1,-2-1 1,1 1-1,-1 0 1,1-1 0,-1 1-1,2 0 1,-2-1-1,1 1 1,0 1 0,1-1-1,-2-1 1,1 2-1,0-1 1,1 0-1,-1 1 1,0-2 0,1 2-1,-1-1 1,0 1-1,1 0 1,-1-1 0,0 1 4,13-6-96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2:05.16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27 123 7808,'6'1'749,"0"1"0,0-1 0,0 0 0,0 0 0,0 0 0,2-1-749,0 0 180,-1-1 0,1 1 0,0-1 0,0-1 0,2 0-180,-6 1-5,-1 1 0,1-1 0,-1 0-1,0 0 1,0-1 0,1 1 0,-1-1 0,0 0-1,0 1 1,0-1 0,-1-1 0,1 1-1,0 0 1,-1-1 0,1 1 0,-1-1-1,0 0 1,0 0 0,0 0 0,0 0 0,-1 0-1,1 0 1,-1 0 0,0 0 0,1-2 5,-2 3-27,0 0 1,0-1 0,-1 1 0,1 0 0,0 0 0,-1 0 0,1 0 0,-1 0 0,0 0-1,0 0 1,0 0 0,0 0 0,0 0 0,0 0 0,0 0 0,0 1 0,-1-1 0,1 0-1,-1 1 1,0-1 0,1 1 0,-1 0 0,0-1 0,0 1 0,1 0 0,-1 0 0,0 0-1,-1 0 27,-2-1 21,0-1 0,0 1 0,0 0 0,0 1 0,-1-1 0,1 1-1,-1 0 1,1 0 0,-1 1 0,-4 0-21,6 0 36,0 1 1,0 0-1,0 0 1,0 0-1,0 0 1,0 1-1,1-1 1,-1 1-1,0 0 1,1 1-1,0-1 1,-1 0-1,1 1 1,0 0-1,0 0 1,0 0-1,1 0 1,-1 0-1,1 1 1,-1-1-1,1 1 1,0-1-1,1 1 1,-1 0-1,0 0 1,1 0-1,0 1-36,-1 1-16,0 0-1,1 0 1,0 0-1,0 0 1,1 0-1,0 1 1,0-1-1,0 0 1,1 0-1,0 0 1,0 0-1,0 0 1,1 0-1,0 0 1,0 0-1,1-1 0,-1 1 1,3 2 16,2-1-1099,2-4-511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2:05.55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17 1 3712,'-2'31'6863,"-4"0"-4347,3-18-1609,1 0 1,0 0-1,1 9-907,0-22 6,1 0 1,0 1-1,0-1 1,0 0-1,0 1 1,0-1-1,0 0 1,0 1-1,0-1 1,0 0-1,0 1 1,1-1-1,-1 0 1,0 1-1,0-1 1,0 0-1,0 0 1,0 1-1,0-1 1,1 0-1,-1 1 1,0-1-1,0 0 1,0 0-1,1 0 1,-1 1-1,0-1 1,0 0-1,1 0 1,-1 0-1,0 1 0,1-1 1,-1 0-1,0 0 1,0 0-1,1 0 1,-1 0-7,14-5-618,12-18-872,-25 22 1459,9-9 33,-3 3-1124,-1 1 0,1 0 0,0 0 1,0 1-1,2-2 1122,12 0 509,-20 7-399,-1 0-1,1 0 1,-1 0 0,0 0 0,1 0 0,-1 1-1,1-1 1,-1 0 0,1 0 0,-1 0 0,1 0-1,-1 1 1,0-1 0,1 0 0,-1 0 0,1 1 0,-1-1-1,0 0 1,1 1 0,-1-1 0,0 0 0,1 1-1,-1-1 1,0 0 0,0 1 0,1-1 0,-1 1-1,0-1 1,0 1 0,0-1 0,0 1 0,0-1 0,1 0-1,-1 1 1,0-1 0,0 1 0,0-1 0,0 1-1,0-1 1,0 1 0,-1-1 0,1 1 0,0-1-1,0 1 1,0-1 0,0 1 0,0-1 0,-1 0-1,1 1 1,0-1-110,-11 33 565,6-22-210,0 21 214,5-31-611,0 0 0,0 0 0,0 0 0,0-1 0,0 1 0,0 0 0,1 0 0,-1 0 0,0-1 0,0 1 0,1 0 0,-1 0 0,0-1 0,1 1 0,-1 0 0,1-1 0,-1 1 0,1 0 0,-1-1 0,1 1 0,0-1 0,-1 1 0,1-1 0,0 1 0,-1-1 0,1 1 0,0-1-1,-1 0 1,1 1 0,0-1 0,0 0 0,-1 0 0,1 1 0,0-1 0,0 0 0,0 0 42,8 0-906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2:05.91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93 1 9728,'-4'0'650,"1"0"0,-1 1 0,1-1 0,0 1 1,-1 0-1,1 0 0,0 1 0,0-1 0,-1 1 1,-2 1-651,2 0 245,-1 0 0,1 0 0,0 1 0,0 0 0,0-1 0,0 1 0,-1 3-245,3-5-20,0 0-1,0 0 1,0 0 0,1 1 0,0-1-1,-1 0 1,1 1 0,0-1 0,0 1 0,0 0-1,0-1 1,1 1 0,-1 0 0,1-1-1,-1 1 1,1 0 0,0 0 0,0-1 0,0 1-1,1 0 1,-1 0 0,1-1 0,-1 1-1,1 0 1,0-1 0,0 1 0,0-1 0,0 1-1,1-1 1,0 2 20,-1-3-101,0 0-1,1 0 1,-1 0 0,1 0-1,-1 0 1,0 0 0,1 0-1,0-1 1,-1 1 0,1-1-1,-1 1 1,1-1 0,0 1 0,-1-1-1,1 0 1,0 0 0,0 0-1,-1 0 1,1 0 0,0 0-1,-1 0 1,1-1 0,0 1-1,-1-1 1,1 1 0,0-1-1,0 0 102,16-5-1034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2:06.31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 25 8192,'2'2'451,"-1"0"1,1 0-1,0 0 1,0 0-1,0 0 1,0 0-1,1 0 1,-1-1-1,0 0 1,1 1-1,-1-1 1,3 1-452,34 14-176,-36-15 342,1 0-103,1 0 1,0 0-1,0 0 1,0-1 0,0 1-1,0-1 1,0 0 0,0-1-1,-1 1 1,1-1-1,4-1-63,-8 2 5,1-1 0,-1 1 0,1 0 0,-1-1 1,1 1-1,-1-1 0,1 0 0,-1 1 0,0-1 0,1 0 0,-1 0 0,0 0 0,0 0 0,1 0 0,-1 0 0,0 0 0,0 0 0,0-1 0,0 1 0,-1 0 0,1-1 0,0 1 0,0 0 0,-1-1 0,1 1 0,-1-1 0,1 1 0,-1-1 0,0 1 0,1-1 0,-1 1 0,0-1 0,0 0 0,0 1 0,0-1 0,-1 1 0,1-1 0,0 1-5,-1-1 25,0 1-1,1-1 1,-1 1-1,0 0 1,0 0-1,0-1 0,0 1 1,0 0-1,-1 0 1,1 0-1,0 0 1,0 0-1,-1 1 1,1-1-1,-1 0 1,1 0-1,0 1 1,-1-1-1,1 1 1,-1 0-1,0-1 0,1 1 1,-1 0-1,1 0 1,-1 0-1,1 0 1,-2 0-25,-43 3 86,42-3-43,-1 1 1,1 0-1,0 0 1,-1 0-1,1 1 1,0-1-1,0 1 1,0 0-1,0 0 1,0 1-1,1-1 1,-1 1-1,1 0 1,-1 0-1,1 0 1,0 0-1,0 0 0,1 1 1,-1 0-1,1-1 1,-1 1-1,1 0 1,0 0-1,1 0 1,-1 0-1,1 0 1,-1 1-1,1-1 1,1 0-1,-1 1 1,0-1-1,1 1 1,0-1-1,0 0 1,1 1-1,-1-1 1,1 1-1,0-1 0,0 0 1,0 1-1,1-1 1,-1 0-1,1 0 1,0 0-1,0 0 1,1 0-44,1 1-44,-1 0 0,1-1 0,0 0 0,1 1 0,-1-1 0,1-1 0,-1 1 0,1-1 0,0 0 0,0 0 0,1 0 0,1 0 44,17 5-549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3:19.30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2 282 2304,'-1'0'7069,"3"-6"-3012,7-20-2136,14-33-2920,-13 36 1012,0 1 0,1 0 1,12-15-14,-16 27-3,0 1 0,0 0 1,1 1-1,0 0 0,0 0 1,1 1-1,0 0 0,0 0 1,4-1 2,-12 7 2,0 1 1,0-1 0,0 1 0,0-1 0,0 1 0,0-1 0,0 1 0,0 0 0,0 0 0,0-1 0,0 1 0,0 0-1,0 0 1,0 0 0,0 0 0,0 0 0,0 0 0,1 0 0,-1 1 0,0-1 0,0 0 0,0 1 0,0-1 0,0 0-1,0 1 1,0 0 0,0-1-3,1 2 2,-1 0 1,1 0-1,0-1 0,-1 1 0,0 0 0,1 0 1,-1 1-1,0-1 0,0 0 0,0 0 0,0 1 0,0 0-2,2 10 47,0 0-1,-1 1 0,0-1 0,-1 5-46,-1-16 20,3 35-6,1-1 0,2 1 1,4 9-15,-2-30-1280,-4-9 112,-2-8 32,-2-3-1104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3:19.65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11 8448,'26'-2'5930,"91"0"-6058,-63 0-1466,-38-2 650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3:20.09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 6144,'3'3'5107,"8"14"-3921,-10 1-1009,-1 0-1,-1 0 1,-1-1 0,-2 11-177,1-11-153,1 0 0,1 1 0,1-1-1,0 0 1,1 0 153,2-4-1242,-1-10 218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3:20.49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 1 7680,'18'3'5388,"1"-1"-5373,-1 1 1,0 0-1,3 3-15,-6-2-5,-1 2 0,0 0 0,-1 1 0,0 0 0,0 1 0,7 6 5,-16-12 42,-1 1-1,0 0 1,-1 0 0,1 0 0,0 0 0,-1 0 0,0 0-1,0 1 1,0 0 0,0-1 0,0 1 0,0 1-42,-1-2 50,-1 0 1,1-1-1,-1 1 1,0 0-1,0 0 1,0 0 0,0 0-1,0 0 1,-1 0-1,1 0 1,-1-1-1,0 1 1,0 0-1,0 0 1,0-1-1,0 1 1,0 0 0,-2 1-51,0 0 58,-1 1 0,1-1 0,-1 0 0,0 0 0,0 0 0,0-1 0,-1 1 0,1-1 0,-1 0 0,0 0 0,0-1 0,0 1 0,0-1 0,0 0 0,-1 0 0,-1-1-58,-16 5-180,-1-2 1,1 0-1,-9-2 180,0 2-880,17-2 187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3:21.68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162 0 7168,'-6'7'5535,"-4"7"-4522,-1 0-1167,4-5 166,0 1 1,0 0-1,1 0 0,0 0 0,0 1-12,5-9 13,0 0 0,0 0 0,0 0 0,0 0 1,1 0-1,-1 0 0,1 0 0,-1 1 0,1-1 0,0 0 0,0 0 0,0 0 0,0 1 0,0-1 0,0 0 0,0 0 1,1 0-1,0 0 0,-1 1 0,1-1 0,0 0 0,0 0 0,0 0 0,0-1 0,0 1 0,0 0 0,1 0 0,-1 0 1,0-1-1,2 1-13,4 4 38,1-1-1,0 0 1,1-1 0,0 1-38,-3-3-7,-1 1 0,0-1 0,0 1 0,0 0 0,0 1 0,0-1 0,-1 1 0,1 0 0,-1 0 0,0 0 0,3 5 7,-7-8 16,1-1 0,-1 1-1,0 0 1,0 0 0,0 0-1,0 0 1,0 0 0,0 0-1,0 0 1,0 0 0,0 0-1,-1 0 1,1 0 0,0 0 0,-1 0-1,1 0 1,-1 0 0,1 0-1,-1-1 1,1 1 0,-1 0-1,1 0 1,-1-1 0,0 1-1,1 0 1,-1-1 0,0 1-1,0 0 1,1-1 0,-1 1 0,0-1-1,0 1 1,0-1 0,0 0-1,0 1-15,-35 14 59,24-11-182,-1 0 0,0-1-1,0-1 1,0 0 0,0-1 0,0 0-1,0-1 1,0-1 0,-5-1 123,7-2-848,1-2-1525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3:22.07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 14 7936,'0'0'2976,"0"0"-2304,-3 0 512,3 0 64,5 0-736,1-2-192,2 0-288,2 1-64,-1-2 32,3 2-448,-2-3-96,2 4 224,0 0 64,1 0 192,-1 2 96,3-2-160,-1 0 32,2 2-2368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32:45.25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494 2063 6144,'24'-19'3892,"-16"14"-3698,0-2 0,-1 2-1,1-2 1,-1 0 0,-2 1 0,2-1 0,-2-1 0,0 0 0,5-5-194,2-13 33,0 0 0,-3-1 0,0-1 0,-2 1 0,5-25-33,-4-1-93,-3 0 0,1-35 93,-5-7 7,-5 0 1,-8-43-8,3 76-49,-2 1-1,-4 0 1,-1 1 0,-9-15 49,20 59-90,-2 0-1,-1 0 0,0 0 1,-1 0-1,-2-1 91,-2 1-373</inkml:trace>
  <inkml:trace contextRef="#ctx0" brushRef="#br0" timeOffset="657.008">526 1892 6016,'-2'-3'2272,"4"9"-1760,5-2 0,-3 0-64,3 1-32,1 3 128,2 0-96,1 1 64,2 1-288,-1-1-288,0 0-96,2 1 416,-4-1 192,1 0-352,0 2-160,-3 1-96,-2-5 96</inkml:trace>
  <inkml:trace contextRef="#ctx0" brushRef="#br0" timeOffset="1091.106">533 1903 3072,'0'0'120,"0"0"1,0 1-1,0-1 1,1 0-1,-1 0 0,0 1 1,0-1-1,0 0 1,0 2-1,0-2 1,0 0-1,0 1 0,0-1 1,0 0-1,0 1 1,0-1-1,0 0 0,0 2 1,0-2-1,0 0 1,0 1-1,0-1 1,0 0-1,-1 1 0,1-1 1,0 0-1,0 0 1,0 2-1,0-2 1,-1 0-1,1 1 0,0-1 1,0 0-121,-10 17 2836,-10 15-808,-14 31-2028,28-51 105,1 0 0,1 1 0,0-1 0,0 2 0,1-1 0,1 0 0,-1 2-105,3-14 23,0 1 1,0-1-1,0-1 0,0 1 1,0 1-1,0-1 0,0 0 1,0-1-1,0 2 1,1-1-1,-1 0 0,0 1 1,0-2-1,2 1 0,-2 0 1,1 1-1,-1-2 0,0 1 1,1 0-1,-1-1 0,2 2 1,-1-2-1,-1 1 1,1 0-1,-1-1 0,3 2-23,-2-2 16,2 1-1,-2 0 0,2-1 1,-2 0-1,2 2 0,0-2 1,-2 0-1,2 0 1,-2 0-1,2 0 0,-1 0 1,0 0-1,0 0-15,8-3 13,-1 2 0,0-2 0,-1 0 0,2-1 0,-2 0 0,1 0-13,42-25-64,-26 14-26</inkml:trace>
  <inkml:trace contextRef="#ctx0" brushRef="#br0" timeOffset="2311.898">100 232 3328,'-4'1'143,"0"-1"1,1 2-1,-1-1 0,0 0 0,1 1 1,-1-1-1,0 2 0,2-2 1,-2 2-1,1-2 0,0 2 1,-1-1-1,2 1 0,-1 0 1,0-1-144,-3 6 865,-1-1 0,0 1-1,2-1 1,0 1 0,-3 6-865,6-12 35,1-1 0,1 0 0,-1 1-1,1-1 1,-2 2 0,2-2 0,-1 0-1,1 1 1,0 0 0,0 0 0,0-1 0,0 0-1,0 2 1,0-2 0,0 1 0,0-1-1,0 2 1,0-2 0,1 0 0,-1 1-1,2 0 1,-2 0 0,1-1 0,-1 0-1,1 1 1,-1-1 0,2 0 0,-1 1 0,0-1-1,1 0 1,-1 1 0,0-1 0,-1 0-1,3 1 1,-2-2 0,1 1 0,-1 0-1,0-1 1,1 2 0,-1-2 0,0 1-1,2-1 1,-2 1 0,1-1 0,-1 0 0,2 0-1,-2 0 1,0 0 0,1 0 0,0 0-1,0 0 1,-1 0 0,2 0 0,-2-1-35,16 0-32</inkml:trace>
  <inkml:trace contextRef="#ctx0" brushRef="#br0" timeOffset="2661.733">202 17 6528,'-1'0'105,"1"-1"1,0 1 0,0 0 0,0 0-1,-1-1 1,1 1 0,0 0-1,0 0 1,-2-2 0,2 2-1,0 0 1,0 0 0,-1 0 0,1-1-1,0 1 1,-1 0 0,1 0-1,0 0 1,-2 0 0,2 0-1,0 0 1,-1 0 0,1 0-1,0 0 1,-1 0 0,1 0-106,-7 9 1203,3 2-1154,-4 9 312,0 0 1,3 1 0,-1-1-1,2 2 1,0-1 0,0 15-362,-1 12 288,-3-4-223,3-20-166,1 0-1,1 1 0,2 3 102,2-17-394</inkml:trace>
  <inkml:trace contextRef="#ctx0" brushRef="#br0" timeOffset="3028.92">242 296 5504,'-2'11'2112,"2"-1"-1664,0 4 256,2-9 32,-2 3-256,0-1 0,2 2 64,-2-1 32,2 0-288,0-3-320,0-1-64,1 0 32,-3-4 96,3-2-352,-3-4-192</inkml:trace>
  <inkml:trace contextRef="#ctx0" brushRef="#br0" timeOffset="3029.92">306 149 7168,'-10'-13'2720,"10"12"-2112,0 1-32,0 1-96,0 3-512,0 1-96,1 1-224,2 2-32</inkml:trace>
  <inkml:trace contextRef="#ctx0" brushRef="#br0" timeOffset="3621.642">425 245 4608,'-4'0'159,"1"0"0,1 0 1,-2 0-1,1 2 0,0-2 0,-1 1 1,2 0-1,-1-1 0,0 2 0,1-1 1,-2 0-1,1 1 0,0 0 0,1 0 1,0-1-1,0 2 0,-1-2 0,-1 3-159,0 0 243,1-1 1,-1 1-1,2 0 0,-1 0 0,0 0 0,1 0 0,-1 1 1,0-1-1,1 0 0,0 1 0,0 2-243,2-6 42,0 1 0,-2-1 0,2 0 0,0 1 0,0-1 0,0 0 0,0-1 0,0 2 0,0-1 0,0 0 0,0 1 0,2-1 0,-2 0 0,0 1 0,0-2 0,1 1 0,-1 0 0,0 1 0,1-1 0,-1-1 0,2 1 0,-2 1 0,1-2 0,0 1 0,-1 0 0,2-1 0,-1 2 0,-1-2 0,1 1 0,1-1 0,-2 1 0,1-1 0,0 2 0,1-2 0,-1 0 0,0 1 0,-1-1 0,2 0 0,-1 0 0,0 0 0,1 0 0,-1 1 0,0-1-42,3 0 3,0 0 1,0 0-1,0 0 0,0 0 0,0-1 1,0 1-1,0-1 0,0 1 1,-1-2-1,1 1 0,0 0 0,3-3-3,-3 1 11,-2 0-1,2 1 1,-1-1-1,0 0 1,-1 1 0,1-2-1,0 1 1,-1-2-11,0 3 8,-1 1 1,0 0-1,-1-1 1,2 1 0,-1-2-1,-1 2 1,1 0-1,-1-2 1,0 2-1,2-1 1,-2 0 0,0 0-1,0 1 1,0-2-1,0 2 1,0 0 0,0-2-1,0 2 1,-2-1-1,2-2-8,-4 4-394,0 8 174,-2 11 178,3 12 79,0-1 0,3 1 0,2 1-37,-1-5-12,-1-1 0,0 0 1,-3 0-1,-2 16 12,4-40 5,-1 2 0,2-1 0,-1 0 0,0-1 0,-1 2 0,1-1 0,0 0 1,-2-1-1,2 1 0,-3 1-5,4-4 2,-2 1 1,2-1 0,0 0-1,-1 2 1,1-2-1,0 0 1,-1 0 0,1 1-1,-2-1 1,2 0 0,0 0-1,-1 0 1,1 0 0,-1 1-1,1-1 1,0 0 0,-2 0-1,2 0 1,-1 0 0,1 0-1,-1 0 1,1 0 0,-2 0-1,2 0-2,-1-1-2,0 1-1,1-1 0,-2 1 1,1-2-1,0 2 1,1-1-1,-2 0 0,2 1 1,-1-2-1,0 1 0,1 0 1,-2 1-1,2-2 1,0 1-1,-1 0 0,1 1 1,-1-3 2,-2-5-17,-1-1 0,1 1 0,2-2 0,-2 2 0,2-1 0,0 0 0,-1-1 0,2 1 0,0-3 17,0 5-17,2 2 1,-2 0-1,1-2 1,0 2-1,1-1 1,-1 1-1,0 0 1,2-2-1,-2 2 1,2 1-1,0-2 1,1 1 0,-2 0-1,2 1 1,2-4 16,7-3-128</inkml:trace>
  <inkml:trace contextRef="#ctx0" brushRef="#br0" timeOffset="4004.788">584 293 2816,'0'4'1120,"2"3"-864,-2 4 1280,2-6 480,-2 3-608,2 1-256,0 1-544,2 0-160,1-3-256,-1 1-256,0-3-128,0-2 160,0-3 64</inkml:trace>
  <inkml:trace contextRef="#ctx0" brushRef="#br0" timeOffset="4005.788">594 140 7552,'-8'-21'2816,"6"19"-2208,2 2 64,0 0-96,2 4-608,0 0-160</inkml:trace>
  <inkml:trace contextRef="#ctx0" brushRef="#br0" timeOffset="4385.681">710 15 2304,'-1'1'208,"0"0"0,-1 2 1,1-2-1,0 1 0,-1-1 0,1 2 1,1-2-1,-1 0 0,-1 2 0,2-2 1,-1 2-1,1-2 0,-1 2 0,1-2 1,0 2-1,0-2 0,0 2-208,-4 41 3036,4-35-2604,1 58 1134,2 0 1,5 11-1567,-3-34 8,-4-30 5,-1-21 117,3-20-49,-2 23-68,1 0 0,-1 0 1,0 0-1,2 0 0,-2 0 0,2 2 1,-2-2-1,2 0 0,0 1 0,-1-1 0,1 1 1,0 1-1,1-2 0,-2 1 0,2 0 1,-1 1-1,1 0 0,0 0 0,0 0 0,-1 0 1,1 0-1,0 1 0,0 0 0,1-1 1,2 1-14,5-3-336</inkml:trace>
  <inkml:trace contextRef="#ctx0" brushRef="#br0" timeOffset="4805.972">940 292 6400,'-4'0'387,"0"-1"0,0 1 0,0 0 0,0 0 0,0 0 0,0 0 0,-2 1 0,2-1 0,0 1 0,0 1 0,0-1 0,0 0-387,2 1 89,-1-2 1,0 1 0,1 0-1,-1 1 1,0-1-1,2 0 1,-2 1 0,1-1-1,0 0 1,0 2-1,0-2 1,0 2 0,0-2-1,1 2 1,0-2-1,-2 2 1,2 0 0,-1-1-1,1 1-89,1-2 16,0-1-1,0 2 1,0-1-1,0 0 1,0-1-1,0 2 1,0-1 0,0-1-1,0 1 1,1 1-1,-1-2 1,0 1-1,0 0 1,2-1-1,-2 2 1,0-1-1,1-1 1,-1 1-1,1-1 1,-1 2-1,0-1 1,2-1-1,-1 1 1,-1-1 0,1 0-1,-1 2 1,2-2-1,-2 1 1,1-1-1,0 0 1,-1 0-1,2 1 1,-1-1-1,-1 0 1,1 0-1,1 0 1,-1 2-16,2-2 0,-1 1-1,2-1 1,-1 1-1,0-1 1,1 0 0,-2 0-1,1 0 1,1 0 0,-1 0-1,-1 0 1,2-1 0,-2 0-10,0 1-1,1-2 1,0 1 0,-2 0 0,2-1-1,-2 1 1,2-2 0,-2 2 0,2 0-1,-2-2 1,0 2 0,1-2-1,0 0 11,9-9-346,-11 12 357,0 2-1,-1-1 1,1 0 0,0-1-1,0 2 1,-2-1 0,2 0-1,0 1 1,0-1 0,0-1-1,0 1 1,0 1 0,0-1-1,0 0 1,0 1 0,0-2-1,2 1 1,-2 0 0,0 1-1,1-1 1,-1-1 0,0 1-1,1 1 1,-1-2 0,2 1-1,-2 0-10,20 25 128,-20-25-203,1-1 0,0 1 0,-1-1 0,2 2 0,-1-2 0,0 0 0,-1 1 0,2-1 0,-1 0 0,0 1 0,-1-1 0,2 0 0,-1 0 0,0 0 0,1 0 0,-1 0 0,-1 0 0,1 0 0,1 0 1,-1 0-1,0 0 0,-1 0 0,2-1 0,-1 1 0,0 0 0,1-1 0,-2 1 0,1 0 0,0-2 0,-1 2 0,2-1 0,-1 1 0,0-1 75,9-7-2960</inkml:trace>
  <inkml:trace contextRef="#ctx0" brushRef="#br0" timeOffset="5146.815">1028 9 7168,'-3'-9'2246,"6"10"-714,-3 1-1432,1-1 1,0 0 0,-1 1-1,2-1 1,-1 0 0,-1 2-1,0-2 1,1 1 0,-1-1-1,0 2 1,2-2-101,7 75 1059,-5-33-736,3-2-1,1 0 1,4 11-323,38 95 181,-46-131-490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3:22.67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194 23 8320,'-31'-16'6477,"25"14"-6515,0 1 0,1 0 0,-1 0 0,0 0-1,0 1 1,0-1 0,0 1 0,1 1 0,-1-1 0,0 1 0,-5 1 38,6-1 3,-1 1 0,1-1 0,0 1 0,0-1 0,1 2 0,-1-1 0,0 0-1,1 1 1,-1 0 0,1 0 0,0 0 0,0 0 0,0 1 0,-2 3-3,4-5 2,0 0-1,1 1 1,-1-1 0,1 1-1,-1-1 1,1 1-1,0 0 1,0-1 0,1 1-1,-1 0 1,0 0 0,1 0-1,0 0 1,-1 0 0,1 0-1,0 0 1,1-1 0,-1 1-1,0 0 1,1 0 0,0 0-1,-1 0 1,1 0 0,0-1-1,1 1 1,-1 0 0,1 0-2,-1-1-11,0 0 1,0 1 0,0-1-1,1 0 1,-1 0 0,1 0-1,-1 0 1,1 0 0,0 0-1,0-1 1,0 1 0,0-1-1,0 1 1,0-1 0,0 1-1,1-1 1,-1 0 0,0 0-1,1 0 1,-1-1 0,1 1-1,-1-1 1,1 1 0,-1-1-1,1 0 1,-1 1 0,1-2-1,0 1 1,-1 0 0,1 0-1,-1-1 1,1 1 0,-1-1-1,1 0 1,-1 0 0,0 0-1,1 0 11,5-3 0,0 0 0,-1 0 0,1-1 0,-1 0-1,0-1 1,0 1 0,-1-1 0,0 0 0,0-1 0,1-2 0,-3 5 2,0-1 0,-1 1 1,1-1-1,-1 0 1,0 0-1,-1-1 1,1 1-1,-1 0 1,0-1-1,-1 0 1,1 1-1,-1-1 1,0-2-3,-1 6 98,-1 9-61,0 12-82,6 6-138,-1-6 95,0 1-1,-1-1 1,-2 0-1,0 1 1,-1 8 88,0-24 41,0 1 0,-1-1 0,1 0 1,-1 0-1,0 0 0,0 0 1,-1 0-1,0 0 0,1 0 1,-1 0-1,0 0 0,-1 0 0,1-1 1,-1 1-1,1-1 0,-1 0 1,0 0-1,0 0 0,-1 0 0,1-1 1,0 1-1,-1-1 0,0 0 1,1 0-1,-1 0 0,-4 1-41,2 0-84,1-1 0,-1 0-1,0-1 1,0 0 0,0 1 0,0-2-1,-1 1 1,1-1 0,0 0 0,0 0-1,0-1 1,0 0 0,0 0 0,0 0-1,-1-1 85,0-1-554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3:23.26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157 30 5888,'-1'0'288,"1"-1"1,-1 0 0,1 1-1,-1-1 1,1 0-1,-1 1 1,1-1 0,-1 1-1,0-1 1,1 0-1,-1 1 1,0 0 0,1-1-1,-1 1 1,0-1-1,0 1 1,1 0-1,-1-1 1,0 1 0,0 0-1,0 0 1,1 0-1,-2 0-288,1 0 123,-1 0 0,1 0 0,-1 1-1,1-1 1,0 0 0,-1 1 0,1-1-1,-1 1 1,1 0 0,0-1 0,-1 1-1,0 1-122,-4 3-338,0 0-1,1 0 0,-1 1 1,-3 5 338,7-8 305,-16 17-201,2 2 0,0 0 0,2 0 0,-1 4-104,14-24-8,0-1 0,0 1 0,0 0 0,0 0-1,0 0 1,1-1 0,-1 1 0,1 0 0,0 0 0,-1 0 0,1 0 0,0 0 0,0 0 0,0 0 0,0 0 0,1 0-1,-1 0 1,0 0 0,1 0 0,-1 0 0,1 0 0,0-1 0,0 1 0,0 0 0,0 0 0,0-1 0,0 1 0,1 1 7,0-2 6,0 1 0,0-1 0,0 1 0,0-1 0,0 0 0,0 0 0,1 0 0,-1 0 0,0 0 0,1-1 0,-1 1 0,1-1 0,-1 1 0,0-1 0,1 0 0,-1 0 0,1 0 0,-1 0 0,1-1 0,-1 1 0,1-1 0,1 0-5,4-1 8,-1-1 0,1-1 0,-1 1 0,0-1 0,0-1 1,0 1-1,0-1 0,-1 0 0,0-1 0,0 0 0,0 0 1,-1 0-1,0 0 0,0-1 0,3-5-8,-4 6 54,-1 0 0,0 0 1,-1 0-1,1 0 0,-1 0 0,-1 0 0,1-1 0,-1 1 0,1-5-54,-2 7 54,0 0 0,0 0-1,0 0 1,-1 0-1,1 0 1,-1 0-1,0 0 1,0 0 0,0 1-1,-1-1 1,1 0-1,-1 0 1,0 1-1,0-1 1,-2-1-54,2 3-66,-1-1 0,0 1 1,0-1-1,0 1 0,0 0 1,0 0-1,0 1 0,0-1 1,-1 0-1,1 1 0,-1 0 1,1 0-1,-1 0 0,0 0 0,1 1 1,-1-1-1,0 1 0,1 0 1,-1 0-1,0 1 0,1-1 1,-2 1 65,-19 2-608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3:27.40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43 0 384,'0'6'8491,"0"8"-4306,-10 75-3859,0-23-120,2-8-215,2 0-1,1 21 10,3-70-1109,1-11-1819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3:27.77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43 83 5760,'-28'-54'5620,"15"32"-3027,13 22-2593,0 0 1,0 0 0,-1 0-1,1-1 1,0 1-1,0 0 1,0 0-1,0 0 1,0 0-1,0 0 1,0-1-1,0 1 1,0 0-1,0 0 1,0 0-1,0 0 1,0 0-1,0-1 1,0 1-1,0 0 1,0 0 0,0 0-1,0 0 1,0 0-1,0 0 1,0-1-1,1 1 1,-1 0-1,0 0 1,0 0-1,0 0 1,0 0-1,0 0 1,0 0-1,0-1 1,0 1-1,1 0 1,-1 0 0,0 0-1,0 0 1,0 0-1,0 0 1,0 0-1,0 0 1,1 0-1,-1 0 0,11-1-8,16 3-76,-24-1 56,32 1 12,1 0-1,1-3 17,-4 1-618,-10 0-1440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3:28.24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108 56 6400,'-3'2'5666,"-2"4"-4574,3-3-1744,8-9 1084,-5 5-418,0 1-1,0-1 0,0 0 1,0 0-1,0 0 1,0 0-1,-1-1 0,1 1 1,0 0-1,-1 0 0,1 0 1,-1-1-1,1 1 1,-1 0-1,1 0 0,-1-1 1,0 1-1,0 0 1,0-1-1,0 1 0,0 0 1,0-1-1,0 1 0,0-1 1,0 1-1,-1 0 1,1 0-1,0-1 0,-1 1 1,1 0-1,-1 0 0,0-1 1,1 1-1,-1 0 1,0 0-1,0 0 0,1 0 1,-1 0-1,0 0 1,0 0-1,0 0 0,0 0 1,-1 0-14,-1 0 35,1-1 1,0 1-1,-1 0 1,1 0-1,-1 0 1,1 1-1,-1-1 1,1 0-1,-1 1 1,1 0-1,-1-1 1,1 1-1,-1 0 1,0 1-1,1-1 1,-1 0-1,1 1 1,-1-1-1,0 1 1,1 0-1,0 0 1,-1 0-1,0 0-35,0 1-1,0 0 1,0 0-1,1 0 0,-1 0 0,1 0 0,-1 1 0,1-1 1,0 1-1,0 0 0,0-1 0,0 1 0,0 0 1,1 0-1,-1 0 0,1 0 0,0 1 0,0-1 0,0 0 1,0 0-1,1 1 0,-1-1 0,1 3 1,0-3 11,0-1 0,0 1 0,1-1 0,-1 1 1,1-1-1,0 1 0,-1-1 0,1 0 0,0 1 0,0-1 0,1 0 0,-1 0 0,0 0 0,1 0 1,-1 0-1,1 0 0,0 0 0,-1 0 0,1-1 0,0 1 0,0 0 0,0-1 0,1 0 0,-1 0 0,0 1 1,0-1-1,1 0 0,-1-1 0,0 1 0,2 0-11,17 5-6,32 6 438,-49-11-662,0-1 0,1 0-1,-1 0 1,0 0 0,0 0 0,1-1-1,-1 0 1,0 0 0,0 0 0,0 0-1,2-2 231,-1 1-1562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3:29.11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 5120,'1'16'6748,"0"9"-4616,1 53-1695,-1-78-424,0 0 1,0-1-1,0 1 1,0-1-1,0 1 1,0-1-1,0 1 1,0-1-1,0 0 1,0 0 0,0 1-1,0-1 1,-1 0-1,1 0 1,0 0-14,16-22-30,-11 15-5,0 0 0,1 0-1,-1 0 1,9-6 35,-15 14-1,1-1 1,-1 1-1,1 0 1,0 0 0,-1-1-1,1 1 1,-1 0-1,1 0 1,0 0-1,-1-1 1,1 1-1,-1 0 1,1 0-1,0 0 1,-1 0-1,1 0 1,0 0 0,-1 0-1,1 1 1,-1-1-1,1 0 1,0 0-1,-1 0 1,1 1-1,-1-1 1,1 0-1,-1 0 1,1 1-1,-1-1 1,1 1-1,-1-1 1,1 0 0,-1 1-1,1 0 1,18 21 143,-5-4-78,-12-16-69,0-1 1,-1 0 0,1 0-1,0-1 1,-1 1-1,1 0 1,0-1 0,0 1-1,0-1 1,0 1-1,0-1 1,0 0-1,-1 0 1,1 1 0,0-2-1,0 1 1,0 0-1,0 0 1,0-1 0,0 1-1,0-1 1,0 1-1,0-1 4,5-3-85,-1 1 0,0-1-1,0 0 1,0 0 0,4-5 85,-5 5 26,0 0 0,0 0 1,0 1-1,1-1 1,5-2-27,-11 7-1,1-1 0,-1 0 1,1 1-1,-1-1 1,0 0-1,1 1 1,-1-1-1,0 0 1,1 1-1,-1-1 1,0 1-1,1-1 0,-1 1 1,0-1-1,0 1 1,1-1-1,-1 1 1,0-1-1,0 1 1,0-1-1,0 1 0,0-1 1,0 1-1,0-1 1,0 1-1,0-1 1,0 1-1,0-1 1,0 1-1,0-1 0,0 1 1,0 19 247,-2 41-471,8-62-2635,-4-3 257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3:29.50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18 0 6656,'2'4'2464,"-2"-2"-1920,2 0 544,-2-2 128,2 5-576,1 0-192,-3 3-352,2 1-64,-2 2-32,0 0 0,-2 3 0,-1 3 0,-1 2 64,0 6-192,0-1 32,0 4-320,0-3-128,0-5-2688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3:29.88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88 7936,'0'-6'702,"0"1"0,0 0 0,0-1 1,0 1-1,1 0 0,0 0 0,0 0 1,1-1-1,0 0-702,-2 4 8,1 0 1,0 0-1,0 0 1,0 0-1,0 0 0,0 1 1,0-1-1,1 0 1,-1 1-1,1-1 1,-1 1-1,1-1 0,-1 1 1,1 0-1,0 0 1,0-1-1,-1 1 1,1 0-1,0 1 0,0-1 1,0 0-1,0 1 1,0-1-1,2 0-8,-2 1 19,1 1 0,-1-1 1,0 0-1,1 1 0,-1 0 0,0-1 0,0 1 0,1 0 0,-1 0 0,0 0 1,0 0-1,0 1 0,0-1 0,0 1 0,0-1 0,-1 1 0,1-1 0,0 1 0,-1 0 1,1 0-1,-1 0 0,0 0 0,0 0 0,1 1-19,2 4 32,1 1 0,-2-1 0,1 1 0,-1 0 0,-1 0 0,1 3-32,-2-7 32,0-1 0,-1 1 0,1 0 0,-1 0 0,0 0 0,-1 0 0,1 0 0,-1 0 0,1 0 0,-1 0 0,0 0 0,-1-1 0,1 1 0,-1 0-1,1-1 1,-1 1 0,0-1 0,-1 1 0,1-1 0,0 0 0,-1 0 0,0 1-32,-5 3-151,0 0-1,-1 0 1,1-1-1,-1 0 1,0 0-1,-1-1 1,-5 2 151,10-3-3520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4:06.78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8 1664,'0'-1'365,"0"1"0,1-1 0,-1 1 0,0-1 0,1 1 0,-1-1 0,1 1 0,-1 0 0,1-1 0,-1 1 0,1 0 0,-1-1 0,1 1 0,-1 0 0,1 0 0,-1-1 0,1 1 0,-1 0 0,1 0 0,0 0 0,-1 0 0,1 0 0,0 0-365,15 4 3036,15 19-3257,-27-19 477,6 5-261,0 0 0,-1 1 0,0 0 0,-1 1 0,0 0 0,0 0 0,1 6 5,6 12-478,-2 0-1,5 16 479,-8-15-778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4:07.25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223 33 7552,'-1'-18'3295,"1"17"-3218,0 1-1,0-1 1,0 0 0,0 1 0,0-1 0,0 0 0,0 1-1,0-1 1,0 1 0,1-1 0,-1 0 0,0 1 0,0-1-1,1 1 1,-1-1 0,1 0 0,-1 1 0,0-1 0,1 1-1,-1 0 1,1-1 0,-1 1 0,1-1 0,-1 1 0,1-1-77,0 1 2,-1 1 0,0-1 1,0 0-1,0 0 0,0 0 1,1 0-1,-1 0 1,0 1-1,0-1 0,0 0 1,0 0-1,0 0 1,0 0-1,1 1 0,-1-1 1,0 0-1,0 0 0,0 0 1,0 1-1,0-1 1,0 0-1,0 0 0,0 1 1,0-1-1,0 0 0,0 0 1,0 0-1,0 1 1,0-1-1,0 0 0,0 0 1,0 0-1,-1 1 0,1-1 1,0 0-1,0 0 1,0 0-1,0 1 0,0-1 1,0 0-1,-1 0-2,-2 10 91,3-10-82,-2 6 42,-1-1 1,0-1-1,0 1 1,-1 0-1,0-1 1,1 0 0,-1 0-1,-1 0 1,1 0-1,-1 0 1,1-1-1,-2 1-51,-14 8 17,-1-1-1,-10 3-16,2 0-166,-46 24 1009,91-35-941,14-2 159,23-4 185,0-2 1,50-11-247,-8 0-3624,-78 14 531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32:05.09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 2852 5632,'0'0'77,"0"0"-1,0-1 1,0 1 0,0 0-1,0 0 1,0 0 0,-2 0 0,2 0-1,0 0 1,0 1 0,0-1-1,0 0 1,0 0 0,0 0-1,0 0 1,0 0 0,0 0 0,-1 0-1,1 0 1,0 0 0,0 0-1,0 0 1,0 0 0,0 0 0,0 0-1,0 0 1,0 0 0,0 0-1,0 0 1,0 1 0,0-1 0,0 0-1,0 0 1,0 0 0,0 0-1,0 0 1,0 0 0,0 0 0,0 0-1,-1 0 1,1 2 0,0-2-1,1 0 1,-1 0 0,0 0-1,0 0 1,0 0 0,0 0 0,0 0-1,0 0 1,0 0 0,0 1-1,0-1 1,0 0 0,0 0 0,0 0-77,5 13 1713,18 23-1702,-14-21 486,6 10-444,1-1 1,0-1-1,3 1 0,-1-3 1,1 1-1,9 4-53,-20-20-101,-3-6 53</inkml:trace>
  <inkml:trace contextRef="#ctx0" brushRef="#br0" timeOffset="353.552">188 2881 4096,'-11'3'1296,"0"0"0,1-1-1,-1 1 1,0 1 0,1 0 0,-6 3-1296,2 1 209,1-2 1,1 4 0,-1-2-1,1 1 1,0 0 0,1 2-1,-4 5-209,14-16-13,1 0 1,0 0-1,-1 1 0,1-1 0,0 0 0,0 0 0,-2 2 0,2-2 1,0 0-1,0 1 0,0-1 0,-1 0 0,1 1 0,0-1 1,0 2-1,0-2 0,0 0 0,0 1 0,0-1 0,0 0 0,0 1 1,0-1-1,0 2 0,0-2 0,0 0 0,0 1 0,0-1 0,0 1 13,0-1-8,1 2-1,-1-2 1,2 0-1,-2 1 1,1-1-1,-1 0 1,1 1-1,-1-1 1,2 0-1,-2 0 1,1 0-1,0 2 1,-1-2-1,2 0 1,-2 0-1,1 0 0,0 0 9,42-2-236,-36 1 65,102-6-282,-70 1 384</inkml:trace>
  <inkml:trace contextRef="#ctx0" brushRef="#br0" timeOffset="870.069">94 2848 4736,'-8'13'1824,"6"-3"-1408,-5 8 864,6-4 288,-3 10-576,-3 6-128,-1 0-352,1 0-64,3-2-256,2-1 0,2-6 32,6-3-320,5-16-96</inkml:trace>
  <inkml:trace contextRef="#ctx0" brushRef="#br0" timeOffset="-5240.285">582 2011 4480,'2'-4'493,"-2"2"-370,0 2-1,0-1 0,0 1 0,0-1 1,0 1-1,0-2 0,0 2 0,0-1 1,0 1-1,0-1 0,0 1 0,0-2 1,0 2-1,0-1 0,-2 1 0,2-1 1,0 1-1,0-2 0,0 2 0,-1-1-122,-8 25 3040,-7 21-2052,-35 110 1279,43-123-2166,1 0 0,1 0 0,-1 31-101,7-43-102,0-4-148</inkml:trace>
  <inkml:trace contextRef="#ctx0" brushRef="#br0" timeOffset="-4672.809">710 2271 5120,'0'-2'132,"0"2"0,0 0 0,0-1-1,2 1 1,-2-1 0,0 1 0,0 0 0,1-2 0,-1 2 0,0-1 0,1 1 0,-1 0 0,0 0-1,2-1 1,-2 1 0,0 0 0,1-2 0,-1 2 0,0 0 0,1 0 0,1-1-132,3-2 1283,-5 3-1240,0 0 0,0 0 0,0 0 0,1 0 0,-1 0 1,0 0-1,0 0 0,0 0 0,0-1 0,0 1 0,0 0 0,0 0 0,0 0 0,2 0 0,-2 0 0,0 0 0,0-1 1,0 1-1,0 0 0,0 0 0,0 0 0,0 0 0,0 0 0,0-2 0,0 2 0,0 0 0,0 0 0,0 0 0,0 0 1,0 0-1,0-1 0,0 1 0,0 0 0,0 0 0,0 0 0,0 0 0,0 0 0,-2 0 0,2-1 0,0 1 0,0 0 1,0 0-1,0 0 0,0 0 0,0 0 0,0 0 0,0 0 0,0-2 0,-1 2 0,1 0 0,0 0 0,0 0 0,0 0 1,0 0-1,0 0 0,-1 0 0,1 0 0,0 0 0,0 0 0,0 0 0,0 0 0,0 0 0,-2 0 0,2 0 0,0 0 1,0 0-1,0 0-43,-14-2 686,7 3-670,0 0-1,1 2 1,-1 0-1,0-1 1,2 1-1,-2 0 1,2 1-1,-2-2 0,2 2 1,0 0-1,-1 2 1,1-2-1,1 1 1,-5 4-16,6-5 3,-1 0 0,1 0 0,1 0 0,-1 0 0,0 2 0,2-2 0,-2 1 0,2-1 0,-2 1 0,2-1 0,0 2 0,1-1 0,-2 0 0,2-1 0,0 2 0,-1-1 0,2 0 1,-1 1-1,0-2 0,2 4-3,-2-7 7,0 2 0,1-2 0,-1 2 0,1-2 0,-1 2 0,2-2 0,-2 0 0,1 2 0,0-2 0,-1 1 1,2 0-1,-1 0 0,0-1 0,1 0 0,-1 1 0,0-1 0,1 0 0,-1 1 0,2-1 0,-2 0 0,0-1 1,1 2-1,0-1 0,0-1 0,-1 1 0,2-1 0,-2 2 0,2-2 0,-2 1 0,2-1 0,-2 0 0,2 0 1,-2 0-1,2 0 0,-2 0 0,2 0 0,-2-1 0,2 1 0,-2 0 0,0-2 0,2 2-7,4-2-16,-1-1-1,1 0 0,-2 1 0,2-2 1,-2 1-1,2-1 0,-2 0 0,1 0 1,-1-1-1,-1 1 0,3-4 17,23-32-233,-28 37 212,-1 0 1,0 1-1,1 0 1,-1 0 0,0-1-1,-1 0 1,2 1-1,-1-1 1,-1 0 0,0 1-1,1-1 1,-1 0-1,0-1 1,0 2 0,0-1-1,-1-2 21,1 5 5,0 0-1,0-2 1,0 2-1,0 0 1,0 0-1,0-1 1,0 1-1,0 0 1,0 0-1,-1 0 1,1-1-1,0 1 1,0 0-1,0 0 1,0-2-1,0 2 1,-2 0-1,2 0 1,0 0-1,0-1 0,0 1 1,-1 0-1,1 0 1,0 0-1,0 0 1,-1 0-1,1 0 1,0-1-1,0 1 1,-2 0-1,2 0 1,0 0-1,0 0 1,-1 0-1,1 0 1,0 0-1,0 0 1,-1 0-1,1 0 1,0 0-1,0 0 1,-2 0-1,2 0 1,0 1-1,0-1 1,-1 0-1,1 0 1,0 0-1,0 0 1,0 0-1,-1 0 1,1 1-1,0-1 1,0 0-1,0 0 1,-2 0-1,2 2 0,0-2 1,0 0-1,0 0 1,0 0-1,0 1 1,0-1-1,-1 0 1,1 0-5,-12 21 322,12-15-335,-1-1 0,-1 0 0,2 1 0,0-1 0,0-1 0,0 1 1,0 1-1,2-1 0,-1 0 0,-1-1 0,1 2 0,2-1 0,-2 0 1,1-1-1,0 2 0,1-2 0,1 2 13,5 5-517</inkml:trace>
  <inkml:trace contextRef="#ctx0" brushRef="#br0" timeOffset="-4301.778">969 2245 6400,'-1'-1'242,"-2"0"0,2-1 0,-1 1 0,0 0-1,0-1 1,0 2 0,0-1 0,0 1 0,0-1 0,0 1 0,-1-2 0,2 2 0,-2 0 0,2 0 0,-2 0 0,0 0 0,2 0-1,-2 0 1,2 0 0,-2 2 0,1-2 0,0 0 0,0 1 0,-1 0-242,2-1 24,-1 0 1,1 0-1,0 2 0,-1-2 1,1 1-1,0-1 0,-1 1 1,1-1-1,0 2 0,-1-2 1,2 1-1,-1 0 0,0-1 1,-1 2-1,1-1 0,1 0 1,-1 1-1,1-2 0,-2 1 0,1 0 1,1 1-1,0-1 0,-1 0 1,1 1-1,-2-1 0,2 0 1,0 1-1,0-1 0,0 0 1,0 1-1,0 0 0,0 0 1,0-1-1,0 0 0,0 1 1,0-1-1,0 0 0,2 1-24,2 8 23,1 0-1,0 0 1,1 0-1,0-1 1,1 0-23,-2-2-10,1 0 1,-2 1 0,1-2-1,-1 2 1,0 0-1,-1 0 1,1 2 0,0 3 9,-4-12 47,0 2 0,0-2 0,0 1 1,0-1-1,0 0 0,-2 2 0,2-2 1,0 1-1,-1-1 0,1 0 0,0 2 1,-1-2-1,-1 1 0,2-1 0,-1 0 1,0 1-1,1-1 0,-2 0 0,1 1 1,0-1-1,-1-1 0,1 1 0,0 1 1,-1-1-1,1-1 0,0 1 0,-1-1 1,1 2-1,0-2 0,-1 1 0,0-1 1,0 0-1,1 1-47,-11 2-133,1 1 1,-1-1-1,0-2 0,-2 0 133,6 1-394,0-2-384</inkml:trace>
  <inkml:trace contextRef="#ctx0" brushRef="#br0" timeOffset="-3869.556">1077 2376 4224,'0'0'134,"-1"1"1,1-1-1,0 0 1,-2 0 0,2 0-1,0 0 1,-1 2-1,1-2 1,0 0-1,0 0 1,-1 1-1,1-1 1,0 0-1,0 1 1,-2-1 0,2 0-1,0 2 1,0-2-1,0 0 1,0 1-1,-1-1 1,1 0-1,0 1 1,0-1-1,0 0 1,0 2-1,0-2 1,0 1 0,0-1-1,0 0 1,0 1-1,0-1 1,0 0-1,0 2-134,1-2 121,-1 1 1,2-1-1,-2 0 0,0 0 1,1 1-1,-1-1 0,1 0 0,-1 0 1,0 0-1,2 0 0,-2 0 0,1 0 1,-1 0-1,0 0 0,1 0 0,-1 0 1,2 0-1,-2 0 0,1 0 0,-1 0 1,1 0-1,-1 0 0,0 0 0,2-1 1,-2 1-1,1 0 0,-1 0 0,0 0 1,1-1-1,-1 1 0,0 0 0,2-2 1,-2 2-122,6-4 36,1-1 0,0 0 0,-1-1 0,0 0 0,-1 0 0,2 0 1,-3-1-1,2-1-36,-4 7 1,-1-1 0,0 1 1,-1 0-1,2-2 0,-1 2 0,0-1 1,-1 0-1,2 0 0,-2 0 1,1 0-1,-1 0 0,0 0 1,0 1-1,1-2 0,-1 2 1,0-2-1,0 2 0,-1-2 0,1 2 1,0-2-1,0 2 0,-1-2 1,1 2-1,-2-2 0,2 2 1,-1 0-1,1-2 0,-1 2 0,-1-1 1,1 0-1,0 0 0,-1 1 1,1 0-1,0-1 0,-1 1 1,0-2-2,0 2-8,1 0 0,0-1 0,-2 1 0,2 1 0,-1-1 0,1-1 1,-2 2-1,2-1 0,-2 0 0,2 1 0,0 0 0,-2-2 0,2 2 0,-2 0 1,2 0-1,-2 0 0,2 0 0,-2 0 0,2 0 0,-2 0 0,2 0 1,-3 2 7,1-1 3,0 0 1,1 1-1,0-1 1,0 0-1,-1 2 1,0-2-1,2 2 1,-2-2-1,2 2 1,-2-2 0,2 2-1,0 0 1,-1-1-1,0 1-3,-2 5 54,0 0-1,0 0 0,1 0 1,0 1-1,1-1 1,-1 0-1,2 2 0,-1-2 1,1 9-54,1-6 26,1-1 1,-1 1-1,3 0 1,-2-1-1,3 6-26,-2-13-25,-2 0-1,1-1 0,-1 1 1,1-2-1,1 2 1,-2 0-1,1-2 0,0 2 1,1-1-1,-1 0 1,2-1-1,-2 2 0,0-2 1,1 2-1,0-2 1,0 0-1,0 1 0,0-1 1,0 0-1,0 1 1,0-1-1,1 0 0,0-1 1,-2 2-1,2-2 1,1 1 25,10-1-384</inkml:trace>
  <inkml:trace contextRef="#ctx0" brushRef="#br0" timeOffset="-3505.371">1225 2344 5632,'19'27'4933,"2"22"-2288,-12-24-1775,-5-14-660,2-2 950,-9-22-568,2 6-619,-1 1-1,2 0 0,-1 0 1,1-1-1,0 0 1,1 2-1,-1-2 0,3-5 28,-3 10-19,1-1-1,-1 0 0,2 1 0,-1-1 1,-1 0-1,1 2 0,1-2 1,0 1-1,0-1 0,-1 2 1,0-2-1,2 0 0,-2 2 0,2-2 1,-2 2-1,2 0 0,0-1 1,-2 0-1,2 0 0,-1 1 1,1 0 19,13-5-464</inkml:trace>
  <inkml:trace contextRef="#ctx0" brushRef="#br0" timeOffset="-2720.322">1809 2259 7040,'0'-2'73,"0"2"1,0 0 0,0 0-1,0 0 1,0 0-1,0-1 1,0 1 0,0 0-1,0 0 1,0 0-1,0 0 1,0-1 0,0 1-1,0 0 1,0 0-1,0 0 1,0 0-1,0-2 1,0 2 0,0 0-1,0 0 1,0 0-1,0 0 1,0-1 0,0 1-1,-1 0 1,1 0-1,0 0 1,0 0 0,0 0-1,0-1 1,0 1-1,0 0 1,-2 0 0,2 0-1,0 0 1,0 0-1,0 0 1,0 0 0,0 0-1,-1 0 1,1 0-1,0 0 1,0 0 0,0-2-1,0 2 1,-1 0-1,1 0 1,0 0 0,0 0-1,0 0 1,-2 2-74,-11 7 1005,10-6-1272,-9 10 248,-1 3-1,1-1 1,1 1 0,1 1-1,-1-1 1,3 3 0,-1-2-1,-1 7 20,9-20 69,0-1 0,-1 1 0,1 0-1,1 0 1,-1-2 0,1 2 0,0 0 0,-2 0-1,2 0 1,2 0 0,-2 0 0,0-1-1,1 4-68,-1-6 3,1 0 0,-1 1 0,0-1 0,2 0-1,-2 1 1,1-1 0,-1 0 0,1 1 0,1-2-1,-1 1 1,-1 0 0,1 1 0,1-1 0,-1-1-1,0 1 1,1 1 0,-2-2 0,1 1 0,0-1-1,1 1 1,-1-1 0,0 2 0,2-2 0,-2 0-1,1 0 1,-1 1 0,0-1 0,1 0 0,-1 0-1,0 0 1,1 0 0,-1 0 0,2 0-1,-2-1 1,0 1-3,6-2 39,-2 2 1,1-2-1,0 0 0,0 1 0,-1-2 0,2 1 0,-2-1 0,0 0 0,1-1-39,15-9-58</inkml:trace>
  <inkml:trace contextRef="#ctx0" brushRef="#br0" timeOffset="-2347.445">1942 2056 7552,'-4'-11'933,"4"9"-653,-1-1 0,1 0-1,-1 1 1,-1-1 0,1 0 0,0 1-1,-1-1 1,1 0 0,-2 2 0,2-2-1,-3-1-279,4 4 29,0 0 0,-1 0 1,1 0-1,-2 0 0,2 0 0,0 2 0,-1-2 0,1 0 0,0 0 0,-1 0 0,1 0 0,-2 0 0,2 1 0,0-1 0,-1 0 1,1 0-1,0 1 0,0-1 0,-1 0 0,1 0 0,0 2 0,0-2 0,-2 0 0,2 1 0,0-1 0,0 0 0,0 1 0,-1-1 1,1 2-30,-9 12 63,1 5 141,1 0-1,0 1 1,2-2-1,1 2 1,0 0 0,0 11-204,-1 36 301,2 19-301,2-58 8,1-14-21,-2-8-17,2 0 0,-1 0 0,1 1 0,1-2 0,-1 2 1,2 0-1,-1-2 0,0 2 0,1-1 0,-1 0 0,4 4 30,-1-6-186</inkml:trace>
  <inkml:trace contextRef="#ctx0" brushRef="#br0" timeOffset="-1997.063">1985 2377 7424,'-3'18'2816,"2"-9"-2208,1 7 416,1-7 64,2 1-800,0 3-192,-2 0-96,0-1 32,2-2 0,0-5-160,-3-5 0</inkml:trace>
  <inkml:trace contextRef="#ctx0" brushRef="#br0" timeOffset="-1996.063">2004 2209 8320,'-14'-17'3072,"13"14"-2400,1 2-32,0 1-128,0 4-448,0 1-96,0 3-576,1-1-224</inkml:trace>
  <inkml:trace contextRef="#ctx0" brushRef="#br0" timeOffset="-1628.088">2222 2368 6784,'-1'-1'206,"1"-1"-1,-1 2 1,1-1 0,-2 0-1,1-1 1,0 1 0,1 0-1,-2-1 1,1 2 0,0-1 0,-1 0-1,1 1 1,0-2 0,-1 2-1,1-1 1,0 1 0,-1 0 0,1-1-1,0 1 1,-1 0 0,1 0-1,-2-2-205,1 2 77,-1 0-1,0 2 1,1-2-1,-1 0 1,0 1-1,1-1 1,-1 1-1,0 1 1,1-2 0,-1 1-1,0 0 1,-1 2-77,2 0 42,-2-2 0,0 2 1,1-1-1,-1 1 1,1 1-1,1-1 1,-1-1-1,0 2 0,1-1 1,-1 1-1,0 0 1,2-1-1,-2 1 1,2 0-1,0 0 1,-1 0-1,1 1-42,0-4 1,1 2 0,0-2 0,0 2 0,0-2-1,0 2 1,0-2 0,1 2 0,-1-2 0,0 2 0,1-2 0,-1 2 0,2-2 0,-2 2 0,1-2-1,0 1 1,-1 0 0,2 0 0,-1-1 0,0 0 0,1 2 0,-1-2 0,0 1 0,1-1-1,2 0-14,-2 2 1,1-2-1,1 2 1,-1-2-1,1 1 0,-2-1 1,2 0-1,-1 1 1,1-1-1,0-1 1,-1 1-1,5-1 14,-3 0-6,0 0-1,1 0 0,-1 0 1,0 0-1,1-1 0,-1 0 1,-1 1-1,1-3 1,2 2 6,-4-1 20,-1 1 1,1 1-1,0-1 1,-1-1 0,0 0-1,0 0 1,1 1-1,0 0 1,-2-2-1,2 2 1,-2-2 0,2 2-1,-2-2 1,0 0-1,1 1 1,0-1-21,-2 0 12,2 1 0,-1-1 0,0 0 0,-1-1 0,2 2 1,-2-1-1,0 0 0,0-1 0,0 2 0,0-1 0,0-1 0,0 1 0,-2 1 0,2-1 0,-1-1 1,1 1-1,-1 1 0,-1-1 0,1 0 0,0 1 0,-1-1 0,1 0 0,-2 1 0,2-1 0,-2 0 1,1 1-13,0-1 8,0 0 0,-1 2 1,0-2-1,1 1 0,-1 0 1,0 0-1,1 0 0,-1 1 1,0-2-1,1 2 0,-2 0 1,1 1-1,-1-2 0,1 1 1,-1 1-1,2-1 0,-2 1 1,1 0-1,-1 0 1,1 0-1,-1 0 0,2 0 1,-4 1-9,-7 3-272</inkml:trace>
  <inkml:trace contextRef="#ctx0" brushRef="#br0" timeOffset="-1268.112">2489 2372 512,'1'0'206,"-1"0"1,2-1-1,-2 1 1,1 0-1,-1-2 1,1 2-1,-1 0 1,2-1-1,-2 1 1,0-1-1,1 1 1,-1-2-1,0 2 1,0-1-1,1 1 1,-1-1-1,0 1 1,0-2-1,0 1 1,2 1-1,-2-1 0,0 1 1,0-2-1,0 2 1,0-1-1,0 0 1,0 1-207,-2-2 235,2 2-1,0-1 1,-1 0-1,1 1 1,-1-2 0,1 2-1,-2-1 1,1 1 0,1-1-1,-1 1 1,1 0 0,-2-2-1,1 2 1,1 0-1,-1-1 1,-1 1 0,2 0-1,-1 0-234,-6-3 320,2 2 0,0 1 0,-1-1-1,0-1 1,0 2 0,-6 0-320,7 2 25,0-1 0,-1 0 1,1 2-1,0-2 0,1 2 0,-2 0 1,1-1-1,1 1 0,-1 0 1,1 1-1,0-2 0,-2 2 0,2 0 1,2 0-1,-2 0 0,0 0 0,1 2 1,-1-2-1,1 1 0,1-1 0,-1 1 1,2 1-1,-2-1 0,2 0 0,-1 1 1,1-1-1,0 0 0,-1 1 0,2-1 1,0 0-1,-1 1 0,2-1 0,-1 2 1,2 2-26,-2-8 1,0 1 1,0-1-1,1-1 1,-1 1-1,0 1 1,1-1-1,-1 0 1,2 1-1,-2-1 1,1 0 0,-1-1-1,1 2 1,1-1-1,-2 0 1,1-1-1,0 2 1,1-1-1,-2-1 1,1 1-1,0-1 1,1 2-1,-1-2 1,0 0 0,1 1-2,0-1-22,0 0 0,0 1 0,1-1 0,0 0 0,-2 0 0,2 0 0,-1-1 0,1 1 0,-2 0 0,2-1 0,0 1 0,-2-2 1,2 1 21,5-2-95,-2-1 1,1 0 0,0 0-1,-1 0 1,1 0 0,0-1-1,-2 0 1,2-1 94,19-28-469</inkml:trace>
  <inkml:trace contextRef="#ctx0" brushRef="#br0" timeOffset="-899.418">2650 2056 6272,'0'-3'109,"-8"-23"3101,7 26-3141,1 0 0,0-2 0,-1 2 0,1 0-1,0-1 1,-2 1 0,2 0 0,0 0 0,-1-1 0,1 1-1,-1 0 1,1 0 0,0 0 0,-2-2 0,2 2-1,-1 0 1,1 0 0,0 0 0,-1 0 0,1 0 0,-2 0-1,2 0 1,-1 0 0,1 0 0,-1 0 0,1 0-1,0 0 1,-2 0 0,2 2 0,-1-2 0,1 0-1,-1 0 1,1 0 0,0 1 0,-2-1 0,2 0 0,0 0-1,-1 1 1,1-1 0,0 0 0,-1 2 0,1-2-1,0 0 1,0 1 0,-2-1 0,2 0-69,-12 15 175,-1-1 1,2 1-1,-1 1 1,3 0-1,0 1 0,-1 1 1,2-1-1,2 0 1,-4 10-176,4-8-86,0-1 1,2 1 0,2 1-1,-1-1 1,2 1 0,-1-2-1,2 2 1,2 12 85,3-9-533</inkml:trace>
  <inkml:trace contextRef="#ctx0" brushRef="#br0" timeOffset="-536.709">2636 2408 3328,'0'1'141,"-2"-1"0,2 0 0,0 0 0,-1 2 0,1-2 0,0 0 1,-1 1-1,1-1 0,0 0 0,-2 1 0,2-1 0,0 0 0,-1 2 0,1-2 0,0 1 0,0-1 1,0 1-1,-1-1 0,1 0 0,0 2 0,0-2 0,0 1 0,0-1 0,0 1 0,0-1 0,0 2 1,0-2-1,0 1 0,0-1 0,0 1 0,0-1 0,0 2 0,1-2 0,-1 0 0,0 1 0,0-1 1,0 1-1,1-1 0,-1 2 0,0-2 0,0 0 0,2 1 0,-2-1 0,0 0 0,1 1 0,-1-1 1,1 0-142,-1 2 128,2-1 0,-1-1 1,0 1-1,1 1 0,-1-2 1,0 1-1,1-1 0,-1 1 1,0-1-1,1 0 1,-1 2-1,0-2 0,1 0 1,-1 0-1,0 0 0,2 0 1,-2 0-1,1 0 1,-1 0-1,0 0 0,1 0 1,0-2-129,4 1 27,-1 0 0,0-2 0,-1 0 0,2 1 1,-1-1-1,-1-1 0,1 1 0,-1-1 0,0 0 1,0 0-1,3-4-27,-6 7-30,1 0 1,-1-1-1,0 0 0,1 0 1,-2 1-1,1-2 1,-1 2-1,1 0 1,-1-2-1,2 2 0,-2-1 1,0 0-1,1 0 1,-1 0-1,0 0 1,0 0-1,0 0 0,0 0 1,-1 0-1,1 0 1,0 0-1,-2 1 1,2-2-1,-1 2 0,1 0 1,-1-2-1,1 2 1,-2-1-1,1 0 1,0 0-1,-1 1 0,1 0 1,0-1-1,-1 1 1,1-2 29,0 3-7,-1-1 1,1 0 0,0 1 0,1-2-1,-2 1 1,1 1 0,0-1 0,-1 1-1,1 0 1,0-2 0,-1 2 0,1 0-1,0-1 1,-1 1 0,1 0 0,0 0-1,-1 0 1,1 0 0,-2 0 0,2 0-1,0 1 7,-3-1 7,1 2 1,-1-1-1,1-1 0,-1 1 0,2 2 0,-1-2 1,-1 1-1,1-1 0,1 2-7,-5 2 26,2-1 1,-2 1-1,2 1 0,-1-1 1,2 0-1,-1 2 0,1-2 1,-1 3-27,3-5 62,1 0 0,0 1 0,-1-2 0,1 1 0,0 0 1,-1-1-1,2 2 0,0-1 0,-1 0 0,1-1 1,0 2-1,0-1 0,0 0 0,0 1 0,0-2 0,1 1 1,-1 0-1,2 1 0,-2-2 0,1 1 0,0 0 0,1-1 1,0 2-63,0 0 28,0 0 1,2-1 0,-1 1 0,0 0-1,1-1 1,-2-1 0,2 1 0,0 0-1,0-1 1,0 1 0,0 0 0,0-2-1,0 2 1,0-2 0,3 2-29,65 15-421,-37-10-219</inkml:trace>
  <inkml:trace contextRef="#ctx0" brushRef="#br0" timeOffset="1983.607">669 2688 7040,'0'33'4880,"-5"98"-4283,1-83-265,1-23-266,0 1 0,3 0 1,0 0-1,3 7-66,-3-32 5,0 1-12,0-1 1,0 0-1,0 1 0,0-2 1,1 1-1,-1 0 1,0-1-1,0 2 1,0-1-1,2 0 1,-2-1-1,0 2 1,1-1-1,-1-1 1,1 1-1,-1-1 1,2 2 6,3-4-240</inkml:trace>
  <inkml:trace contextRef="#ctx0" brushRef="#br0" timeOffset="2410.551">753 2981 6144,'5'3'3284,"-2"-2"-3069,0-1 1,-1 0 0,1 0 0,0 0 0,-1 0 0,1 0 0,-2-1-1,2 1 1,1 0-216,5-5 142,-1-1 0,2 1-1,-2 0 1,1-2-1,-1 0 1,0 1 0,-1-2-1,1 1 1,-2-1-142,-6 7 8,2-1 0,-2 2 1,1-1-1,-1 0 0,1 1 0,-1-2 0,0 1 1,2 1-1,-2-1 0,0-1 0,0 1 1,0 0-1,0 1 0,1-2 0,-1 1 0,0 0 1,0 1-1,-1-2 0,1 1 0,0 0 0,0-1 1,0 2-1,0-1 0,-2 0 0,2-1 1,0 2-1,-1-1-8,0 0 14,1-1 0,-2 1 0,0 0 0,0-1 0,1 1 0,0 0 0,-1-1 1,1 1-1,-2 1 0,2-1 0,0 1 0,-1-2 0,0 2 0,-1-1-14,-2 0 7,1-1 0,-2 1 0,1 1 0,1-1 0,-1 1 0,-1 0 0,1 0 0,1 1 0,-1-1 0,-1 1 0,-2 1-7,6-1 1,-2 0 0,1 2 0,0 0-1,1-2 1,-2 2 0,1-1 0,0 1 0,2 0 0,-2-1 0,1 1 0,0 1 0,0-1-1,0-1 1,0 2 0,0-1 0,1 1 0,0 0 0,-1-1 0,2 1 0,-1 0 0,1-2-1,-1 2 1,1 0 0,0 0 0,0 0 0,0 3-1,1 1 9,-1 1-1,1-1 1,1 2-1,-1-2 1,0 0-1,2 0 1,0 0 0,-1 0-1,2 0 1,0 0-1,2 1-8,-5-5-35,2 0 0,-2-1 0,2-1 0,-1 2 0,1-1 0,0 0 0,-1-1 0,2 1 0,-1 0 0,0-1 0,1 1 0,0-2 0,-2 2 0,2-2 0,0 1 0,2 0 35,7-3-1114</inkml:trace>
  <inkml:trace contextRef="#ctx0" brushRef="#br0" timeOffset="2848.605">962 2892 5120,'2'0'408,"-1"1"0,0 1-1,-1-1 1,2 0 0,-1 2 0,-1-2 0,1 1 0,1-1-1,-2 0 1,0 1 0,1 0 0,-1 0 0,0-1 0,1 2-408,6 26 1703,-2 8-917,10 37-116,-16-74-663,1 0 0,0 1 1,0-1-1,0 0 0,1 0 0,-1 1 0,0-1 1,0 0-1,0 0 0,0 0 0,0 2 0,0-2 1,0 0-1,0 0 0,0 0 0,0 1 0,1-1 1,-1 0-1,0 0 0,0 0 0,0 0 0,0 1 1,2-1-1,-2 0 0,0 0 0,0 0 1,0 0-1,0 0 0,1 0 0,-1 2 0,0-2 1,0 0-1,1 0 0,-1 0 0,0 0 0,0 0 1,0 0-1,2 0 0,-2 0-7,9-11 39,7-22-134,-15 30 121,2-2-26,0-3-142,-1 0-1,2 1 1,0-1-1,0 1 1,0 1-1,0-2 1,2 2 0,-1 0-1,0-1 1,6-4 142,-11 11-9,1 0 1,-1 0 0,0 0 0,0 0-1,2 0 1,-2 2 0,0-2 0,0 0-1,1 0 1,-1 0 0,0 0 0,0 0-1,0 0 1,0 1 0,1-1 0,-1 0-1,0 0 1,0 0 0,0 1 0,0-1-1,0 0 1,2 0 0,-2 0-1,0 2 1,0-2 0,0 0 0,0 0-1,0 1 1,0-1 0,0 0 0,0 0-1,0 0 1,0 1 0,0-1 0,0 0-1,0 0 1,0 2 0,0-2 0,0 0-1,0 0 1,0 1 8,1 23 412,0-16-187,-1-5-178,3 14 216,0 0 1,3 13-264,-6-26-4,2-2 1,-1 2-1,0 0 1,1-1-1,-1 1 1,0-1-1,2-1 1,-2 2-1,2-1 1,-2 0-1,2-1 1,0 1-1,-1 0 1,1-1-1,0 1 1,1 0 3,8 1-64</inkml:trace>
  <inkml:trace contextRef="#ctx0" brushRef="#br0" timeOffset="3207.055">1340 2881 5120,'-2'0'218,"1"-1"0,-2 0 1,2-1-1,0 2 0,-1-1 0,0 1 1,0-1-1,1 1 0,-2-2 0,2 2 0,-2 0 1,2 0-1,0-1 0,-2 1 0,2 0 1,-2 0-1,2 1 0,-1-1 0,0 0 1,0 0-1,0 2 0,0-2-218,-4 2 240,-2 1 0,1 0-1,0-1 1,1 1 0,-2 2-240,6-5 35,2 0 1,-1 2-1,1-2 1,-1 0-1,1 1 1,-2-1-1,2 0 0,-1 1 1,1-1-1,-1 2 1,1-2-1,0 1 1,-2-1-1,2 1 1,0-1-1,0 2 1,-1-2-1,1 1 1,0 0-1,0-1 1,0 2-1,0-2 1,-1 1-1,1 0 1,0-1-1,0 2 0,0-2 1,0 1-1,1 0 1,-1-1-1,0 2 1,0-2-1,0 1 1,0 0-1,1-1 1,-1 2-1,0-2 1,0 1-1,2-1 1,-2 1-1,0-1 1,1 2-1,-1-2 1,1 1-36,5 4 31,-1 2 0,0-2 1,2 1-1,4 3-31,2 3 10,-10-8 22,6 4-16,-1 1-1,0-1 1,0 3 0,-1-2-1,6 11-15,-12-17 25,-1-2-1,2 1 0,-1 0 1,-1 0-1,1 0 0,-1 1 1,2-2-1,-2 2 0,0-2 1,0 2-1,1 0 0,-1-2 1,0 2-1,-1-1 0,1 0 1,0 0-1,0 0 0,-2 0 1,2 1-1,-1-2 0,1 2 1,-1-2-1,-1 2 0,2-2 1,-1 1-1,0 0 0,-1 0 1,1-1-1,0 2 0,-1-2 1,0 0-1,0 1 0,1-1 1,0 0-1,-2 1 0,2-1-24,-5 2 92,0-1 1,0 1-1,1 0 0,-2-1 0,2 0 1,-6 0-93,-15 8 33,16-6-182</inkml:trace>
  <inkml:trace contextRef="#ctx0" brushRef="#br0" timeOffset="3668.532">1698 2727 4224,'6'-4'3980,"-5"6"-1510,-5 20-705,-12 31-1463,-9 11 543,-5-1 1,-35 57-846,61-112-2,-7 8-117,2 0 0,0 1-1,1-1 1,1 3 0,-6 15 119,10-18-650</inkml:trace>
  <inkml:trace contextRef="#ctx0" brushRef="#br0" timeOffset="4587.509">1914 2875 6528,'2'-2'143,"-2"2"0,0-1 0,0 1 0,0-1 0,0 1 0,0 0 0,0-2 0,0 2 0,0-1 0,-2 1 0,2-1 0,0 1 0,0 0 0,0-2 1,0 2-1,0-1 0,-1 1 0,1 0 0,0-1 0,0 1 0,-1 0 0,1-2 0,0 2 0,-2 0 0,2-1 0,0 1 0,-1 0 0,1 0 0,0-1 0,-1 1 0,1 0 0,-2 0-143,1 0 79,0 0-1,-1 0 0,1 0 1,0 0-1,-1 0 0,1 0 0,0 1 1,-1-1-1,1 0 0,0 1 0,-1-1 1,1 2-1,-2-1-78,-5 3-53,2 1-1,-2 2 0,1-2 1,-1 2 53,0 1 45,0 1 0,1-1 1,1 2-1,-1-1 0,2 2 0,-2-2 0,2 3-45,2-7 32,0 1 0,2-1 0,-2 0 0,2 1 0,0-1 0,-1 0 0,1 1-1,0-1 1,1 2 0,0-2 0,0 0 0,0 1 0,0 0 0,1 0 0,0 2-32,-1-7 10,2 2 1,-1-2 0,0 0-1,1 2 1,-1-2 0,0 1-1,1 0 1,-1 0-1,0-1 1,1 0 0,0 1-1,0-1 1,-1 0 0,2 1-1,-2-2 1,2 1 0,-2 0-1,2-1 1,-2 2 0,2-2-1,-1 1 1,0-1 0,0 0-1,0 0 1,0 0 0,1 0-1,-2 0 1,2 0 0,0 0-11,6 0 22,0-1 0,1-1 0,-1 1 1,0-2-1,1 1 0,0-2-22,34-15-430,-17 7-2782,-26 12 3124,-1 0 0,0 0 1,2 0-1,-2 0 0,0 1 1,1-1-1,-1 0 0,0 0 1,0 0-1,1 0 0,-1 0 1,0 0-1,2 2 1,-2-2-1,0 0 0,0 0 1,1 0-1,-1 1 0,0-1 1,0 0-1,1 0 0,-1 1 1,0-1-1,0 0 0,0 0 1,0 2-1,2-2 0,-2 1 88,10 19 1794,6 8 365,-13-25-2134,1-1 0,-1 0 0,-1 0 0,2 0 0,-1 0 0,1 0 0,-1-1 0,1 0 0,-2 1 0,2-1 0,0 0 0,-1-1 0,1 2 0,0-2 0,0 0 0,0 0 0,-1 0 0,1 0 0,0 0 0,0-2 0,-2 2 0,4-1-25,-5 0 0,2 1 1,-2-2-1,2 1 0,-2 1 0,2-1 0,-2-1 0,0 1 0,2 0 0,-2-2 1,1 2-1,-1-1 0,0 1 0,1 0 0,-1-2 0,0 2 0,1-2 0,-1 2 1,-1-2-1,1 2 0,1-2 0,-2 2 0,1-2 0,-1 0 0,0 2 0,0-2 1,1 2-1,-1-2 0,0 1 0,0 0 0,-1 0 0,1-1 0,0 2 0,0-2 1,-1 0-1,1 2 0,-2-2 0,1 2 0,1-4 25,-1 1 1,-2 0-1,2 0 1,-1 0-1,0 0 1,-1 0 0,2 0-1,-2 0 1,0 0-1,-1 1 1,2-1-1,-1 1 1,-1-1-1,1 2 1,-1-1-1,0 0 1,0 1-1,0 0 1,-2-2-26,3 3 3,-1 0 0,1 1 0,1-2 0,-1 2 0,0 0 0,1-1 0,-2 1 0,1 0 0,0 0 0,1 1 0,-1-1 0,0 0 0,-1 2 0,2-2 0,-1 1 0,0 0 0,1 1 0,-1-2 0,0 1 1,1 2-1,-1-2 0,2 0 0,-2 1 0,0 0 0,2 0 0,-2 0 0,1 0 0,0 0 0,1 1 0,-3 1-3,-11 24-592,15-19-1893</inkml:trace>
  <inkml:trace contextRef="#ctx0" brushRef="#br0" timeOffset="5286.136">2161 3012 7040,'0'7'815,"1"-1"-1,1 0 1,-2 0 0,2 1 0,0-2-1,0 6-814,1-6 111,0 2-1,-1-2 0,1 1 0,0-1 1,1 0-1,-2 1 0,2-1 0,0 0 0,0-1 1,0 2-1,2-2-110,-5-3 10,0-1 1,-1 0 0,2 1-1,-1-1 1,-1 0-1,1 0 1,1 2-1,-1-2 1,-1 0-1,1 0 1,1 0-1,-1 0 1,-1 0-1,1 0 1,1 0-1,-1 0 1,-1 0-1,1-2 1,1 2-1,-1 0 1,-1 0-1,1-1 1,1 1 0,-1 0-1,-1-1 1,1 1-1,-1 0 1,2-2-1,-1 2 1,-1-1-1,1 0 1,-1 1-1,2-2 1,-2 2-1,1-1 1,-1 0-1,0 1 1,1-2-11,5-6 28,-2 2 0,1-2 0,-1 0 0,0-3-28,0 3-11,32-68-570,-36 76 581,0 0 0,0 0 0,0 0 1,1 0-1,-1-1 0,0 1 0,0 0 0,0 0 1,0 0-1,0 0 0,0 0 0,2 0 0,-2 0 1,0 0-1,0 0 0,0 0 0,0 0 0,0 0 0,0 0 1,1 0-1,-1 0 0,0 1 0,0-1 0,0 0 1,0 0-1,0 0 0,0 0 0,0 0 0,1 0 1,-1 0-1,0 0 0,0 0 0,0 0 0,0 0 0,0 1 1,0-1-1,0 0 0,0 0 0,0 0 0,0 0 1,0 0-1,0 0 0,0 0 0,0 2 0,2-2 1,-2 0-1,0 0 0,0 0 0,0 0 0,0 0 0,0 0 1,0 1-1,0-1 0,-2 0 0,2 0 0,0 0 1,0 0-1,0 0 0,4 11 42,-2 7 31,2 18 197,-4-34-235,1 0-1,-1 0 0,0-1 0,0 0 1,1 1-1,-1 0 0,2 0 0,-2-1 0,1 0 1,0 1-1,1-1 0,-2 0 0,1 1 0,0-1 1,1 0-1,-1 1-34,-1-2-1,1 0 0,-1 0 0,0 0 1,2 0-1,-2 0 0,0 0 0,1 0 0,-1 0 0,1 0 1,-1 0-1,0 0 0,2 0 0,-2 0 0,0-2 1,1 2-1,-1 0 0,0 0 0,1 0 0,-1-1 0,0 1 1,2 0-1,-2 0 0,0-1 0,1 1 0,-1 0 0,0 0 1,0-2-1,0 2 0,1 0 0,-1-1 0,0 1 1,12-19 13,-9 15 27,12-21-403,2 1 0,0 1 1,5-2 362,-24 36 287,2 1-1,0-2 1,0 1 0,0 0 0,3 3-287,-2-7 13,2-2 0,-2 2-1,2 0 1,0-1 0,1 0-1,-2-1 1,2 2 0,3 1-13,-2 0-432</inkml:trace>
  <inkml:trace contextRef="#ctx0" brushRef="#br0" timeOffset="5647.358">2561 2917 3328,'-3'7'850,"1"1"0,-1-1-1,2 1 1,-2 0 0,2 0 0,-1-2 0,2 2 0,0 6-850,-4 15 1227,-6 59 66,3-35-915,-1 2-1,-7 13-377,14-64-29,-8 24-260,9-27 282,0 1 0,0-1 0,-2 0 0,2-1-1,0 2 1,-1-1 0,1 0 0,-1-1 0,1 2 0,-2-1 0,1-1 0,1 1 0,-1 1-1,-1-2 1,2 1 0,-1-1 0,0 1 0,-1-1 0,1 2 7,-4-5-437,1-6-235</inkml:trace>
  <inkml:trace contextRef="#ctx0" brushRef="#br0" timeOffset="6029.384">2506 2965 6656,'0'-2'81,"0"-2"332,0-2-1,0 2 0,0 0 1,2-1-1,-2 1 0,1-1 1,0 1-1,2-4-412,-3 6 78,1 1 1,1 0-1,-1-1 0,-1 1 1,1 0-1,1-1 1,-1 1-1,0 1 0,1-1 1,-1-1-1,0 2 1,2-1-1,-2 1 0,1-1 1,-1 1-1,0-2 1,1 2-1,0 0 0,0-1 1,-1 1-1,0 0 1,2 0-1,-2 0 0,1 0 1,-1 0-1,2 1-78,1-1 60,-2 0 0,2 0 0,-1 2 0,1-1 0,-1-1 0,1 1-1,-2 1 1,2-1 0,-1 0 0,0 2 0,1-2 0,-2 1 0,1 0 0,0 1-1,-1-2 1,1 2 0,0 0 0,-2-1 0,2 1 0,-2 0 0,2-1 0,-2 2-1,0-1 1,2 0 0,-2 1 0,1-2 0,-2 2 0,1-1 0,0 1 0,-1-1-1,2 2-59,-2-1 33,1 0 0,-1 0 0,1 0 0,-1 0 0,0 0 0,0 0 0,0 0 0,-1 0 0,1 0 0,-1 0 0,-1 0 0,2 0 0,-1 0 0,-2-1 0,2 1 0,0 0 0,-2-2 0,2 2 0,-2 0 0,0-1 0,1 0 0,-1 1 0,0-2 0,1 1 0,-1 0 0,0-1 0,-2 1-33,5-3 0,-4 3-114,0-1 0,0 0 0,0 0-1,-1 0 1,1 0 0,0 0 0,-2-1 0,2-1 0,-1 1 0,-2 1 114,3-6-592</inkml:trace>
  <inkml:trace contextRef="#ctx0" brushRef="#br0" timeOffset="6397.692">2733 2977 384,'-5'4'28,"-7"12"5612,12-16-5374,-2 2-1,2-2 1,0 0-1,0 1 1,0-1-1,-1 1 1,1-1-1,0 0 1,0 2-1,0-2 1,0 1-1,0-1 1,0 1-1,0-1 1,0 2-1,0-2 1,0 0-1,0 1 1,0-1-1,0 1-265,1-1 57,-1 2 0,2-2 0,-2 0 0,0 0 0,1 0 0,-1 1 0,1-1 0,-1 0 0,2 0 0,-2 0 0,1 0-1,-1 0 1,1 0 0,-1 0 0,0 0 0,2 0 0,-2 0 0,1 0 0,-1 0 0,1-1 0,-1 1 0,2 0 0,-2 0-1,1 0 1,-1-2 0,0 2-57,5-1 42,1 0-1,-1-2 0,0 2 0,1-2 0,-1 0 1,-1 1-1,1-1 0,-1-1 0,2 1 1,-2-1-1,0 0 0,0 0 0,0 0 1,-2 0-1,5-4-41,-7 7 3,0 1 0,1-1 0,-1-1 1,0 1-1,0 1 0,0-1 0,2-1 0,-2 2 1,0-1-1,0 0 0,0-1 0,0 2 0,0-1 1,-2 0-1,2-1 0,0 2 0,0-1 0,0 0 0,-1 1 1,1-2-1,0 1 0,-1 1 0,1-1 0,0-1 1,-2 2-4,1-2 2,0 0 1,-2 1 0,2 0-1,-1-1 1,0 1 0,0 0-1,0-1 1,0 1 0,0 0 0,-1-1-1,2 2-2,-3-1 0,0 0 0,1-1 0,-1 1-1,0 0 1,0 1 0,1-2 0,-1 2 0,0 0 0,0 0-1,0 0 1,2 0 0,-2 2 0,0-2 0,-2 1 0,4 0 0,-1 2 1,0 0 0,1-2-1,-1 2 1,0-1 0,1 1-1,-1 0 1,2-1 0,-2 2 0,0-1-1,2 0 1,0 1 0,-1-2-1,1 1 1,0 1 0,-1 0-1,1-1 1,1 1 0,-1 0 0,1-2-1,-2 5 0,1 6 11,0 1 0,1-1 0,0 2 0,1-2 0,0 2-11,7 17 235,-6-30-267,-2 0-1,1-1 1,-1 0-1,1 1 0,-1-1 1,2 0-1,-1 1 1,0-1-1,-1 0 0,2 1 1,-1-2-1,0 1 1,1 0-1,-1 1 0,0-2 1,1 1-1,-1 0 1,0-1-1,2 2 33,9-1-2629</inkml:trace>
  <inkml:trace contextRef="#ctx0" brushRef="#br0" timeOffset="6784.262">2884 2971 7040,'-2'5'828,"2"2"0,0-2 0,0 2 0,0-2 0,2 2 0,-2-2 0,1 0 0,0 3-828,1-2 155,-1-2 0,0 0 0,1 1 0,-1-1 1,2 0-1,-2 1 0,2-1 0,-1 0 0,1 0 1,1 2-156,-3-6 1,-1 1-1,0-1 1,0 0 0,0 0 0,2 0 0,-2 1 0,0-1 0,0 0 0,1 0 0,-1 0 0,0 0 0,0 0 0,1 0 0,-1 0 0,0 0 0,0 2 0,2-2 0,-2 0 0,0 0 0,1 0 0,-1 0 0,0 0 0,0-2 0,1 2 0,-1 0 0,0 0 0,0 0 0,2 0 0,-2 0 0,0 0 0,1 0-1,8-12-255,6-16-201,-14 26 481,2-5-119,-2 2-85,1 1-1,-1 0 1,2-2 0,-1 2 0,1 0 0,0 0-1,-1 0 1,1 0 0,4-2 179,-7 6-2,0 0 0,0-2 0,1 2 0,-1 0 0,0 0 0,0 0 0,1 0 0,-1 0 0,0 2 0,0-2 0,0 0 0,2 0 0,-2 0 0,0 0 0,0 0 0,0 0 0,1 0 0,-1 0 0,0 0 0,0 0 0,0 1 0,1-1 0,-1 0 0,0 0 0,0 0 0,0 0 0,0 1 0,0-1 0,2 0 0,-2 0 0,0 0 0,0 2 0,0-2 0,0 0 0,0 0 0,0 0 0,0 1 0,0-1 0,0 0 0,0 0 0,0 1 0,0-1 0,0 0 0,0 0 0,0 0 0,0 2 2,4 16 313,-4-15-273,2 18 244,0-14-193,-2 0 0,1-1 0,0 1 0,1 0 0,-1-1 0,2 1 1,-1-2-1,1 2 0,0-2 0,1 3-91,-4-8 7,0 2 0,1-2 0,-1 0 0,0 0 0,0 1 0,1-1 0,-1 0 0,0 0 0,2 0 1,-2 0-1,0 1 0,1-1 0,-1 0 0,0 0 0,1 0 0,-1 0 0,0 0 0,2 0 0,-2 0 0,0 0 0,1 0 0,-1 0 0,0 0 0,1 0 1,-1 0-1,2 0 0,-2 0 0,0 0 0,1 0 0,-1-1 0,0 1 0,0 0 0,1 0 0,-1 0 0,0-1 0,2 1 0,-2 0 0,0 0 0,0-2 1,1 2-8,8-6 800</inkml:trace>
  <inkml:trace contextRef="#ctx0" brushRef="#br0" timeOffset="7138.718">3228 2949 3328,'0'0'167,"1"-1"1,-1 0-1,0 1 1,0-2-1,0 2 0,0-1 1,1 1-1,-1-1 1,0 1-1,0-2 0,0 1 1,0 1-1,0-1 1,0 1-1,-1-2 0,1 2 1,0-1-1,0 0 1,0 1-1,0-2 0,-1 2 1,1-1-1,0 1 1,-2-1-1,2 1 0,0 0 1,-1-2-1,1 2 1,0-1-1,-1 1 1,1 0-1,-2-1 0,2 1 1,-1 0-1,1-2 1,-1 2-1,1 0 0,-2 0 1,2-1-1,-1 1 1,1 0-1,-1 0 0,1 0 1,-2 0-1,1 0 1,1 0-1,-1 0 0,1 0 1,-2 0-168,-3 0 172,1-1 1,-1 1 0,1 0-1,-2 1 1,2-1-1,0 1 1,-1 1 0,0-1-173,1 0-3,0 1 0,0-1 0,0 0 0,0 2 0,0 0 0,1-2 0,-1 2 0,0-1 0,1 1 0,1 1 1,-2-1-1,1-1 0,0 2 0,1-1 0,-1 1 0,-1 3 3,3-5 25,-1 1 0,2 0 0,-1 1 0,1-2 1,-1 1-1,1 0 0,0-1 0,0 1 0,-2 0 0,4 1 0,-2-2 0,0 1 0,0 0 1,1-1-1,-1 1 0,1 0 0,1-1 0,-2 1 0,1 0 0,0-1 0,1 1 1,-1 0-1,2-1 0,-2 1 0,2 0-25,22 23-31,-20-23 14,-1 1-1,0 0 1,0 0-1,-1 0 1,1 1-1,-1-1 1,1 0-1,1 6 18,-5-9 8,0 0 1,0-1-1,0 2 0,0-1 0,0 0 1,0-1-1,-1 2 0,1-1 0,0 0 1,0-1-1,-2 2 0,2-1 0,0-1 1,-1 1-1,1 1 0,0-2 0,-1 1 0,1-1 1,-2 1-1,2-1 0,-1 2 0,1-2 1,-1 1-1,-1-1 0,2 1 0,-1-1 1,1 0-1,-1 2 0,-1-2 0,1 0 0,1 1 1,-1-1-1,-1 0-8,-36 13 42,34-11-4,-34 7 202,34-9-496,7-1-218</inkml:trace>
  <inkml:trace contextRef="#ctx0" brushRef="#br0" timeOffset="7907.861">3318 3053 6784,'-2'2'172,"0"-1"0,0 0 0,-1 1 0,0-1 0,2 2 0,-2-2 0,2 0 0,-2 2 0,2-2 0,-2 2 0,2-2 0,0 2 1,-1 0-1,1-1 0,0 0 0,-1 0 0,1 1 0,0 0 0,1-1 0,-2 1 0,1 2-172,1-3 62,-1-1 0,1 0-1,0 2 1,-2-2 0,2 1 0,0-1 0,0 0 0,0 2-1,0-2 1,0 1 0,0-1 0,2 0 0,-2 2 0,0-2-1,0 1 1,1-1 0,-1 0 0,1 1 0,-1-1-1,2 0 1,-1 1 0,-1-1 0,1 0 0,1 1 0,-1-1-1,-1 0 1,1 1 0,1-1 0,-1 0 0,0-1 0,1 2-1,-1-1 1,0-1 0,1 1 0,-1-1 0,2 2-1,-2-2 1,0 0-62,2 0 8,0 1 1,1-1-1,-2 0 0,1 0 0,1-1 0,-1 1 0,-1 0 0,1-2 1,0 2-1,1-1 0,-2 0 0,1-1 0,0 1 0,-1 0 0,1-1 1,0 1-1,-1 0 0,0-2 0,3-1-8,-2 3 10,-1-2-1,1 0 1,0 1 0,-2-1-1,2 0 1,-1-1 0,0 2-1,0-1 1,0-1 0,-1 1-1,0-1 1,1 2 0,-1-2-1,-1 0 1,1 1 0,1-1-10,-4-25-85,2 27 80,0 1-1,0 0 0,-1-1 1,1 1-1,0 0 0,0-1 1,-1 1-1,1 0 1,0-1-1,-2 2 0,2-1 1,-1 0-1,1-1 0,-1 1 1,-1 1-1,2-1 0,-1-1 1,0 2-1,1-1 1,-2 0-1,1-1 6,1 2-1,-1 0 0,1 0 0,0 0 0,0 0 0,0 0 0,-2 0 0,2 0 0,0 0 0,0 0 0,0 0 0,-1 0 0,1 0 0,0 0 0,0 0 0,0 0 0,-1 0 0,1 0 0,0 0 0,0 0 0,0 0 0,-2 0 0,2 0 0,0 2 0,0-2 0,0 0 0,0 0 0,-1 0 0,1 0 0,0 0 0,0 1 0,0-1 0,0 0 0,0 0 0,-1 0 0,1 0 0,0 1 0,0-1 0,0 0 1,-2 14 116,6 14 25,-2-26-92,0 2 0,0 0 0,-1 0 0,2-1 0,-1 1 0,0-1 0,0 1 0,1-2 0,0 1 0,-1 0 0,2-1 0,-1 1 0,0 0 0,1-1 0,0 0 0,-2 0 0,2 0-49,-1-1 17,0 0-1,1-1 1,-2 2-1,1-2 0,0 0 1,-1 0-1,1 0 0,0 0 1,1 0-1,-2 0 0,1 0 1,0-2-1,-1 2 1,1-1-1,0 0 0,-1 1 1,1-2-1,0 1 0,-1 0 1,1-1-1,0 0 0,-1 0 1,0 1-1,0-2-16,8-5-10,-1-1 1,-1 0-1,0-1 0,0 0 0,0-1 0,-1 2 0,-2-3 1,2 1-1,-1-5 10,9-20 15,-2 0 0,5-16-15,-17 45 0,4-10-83,1 0 0,-2-1-1,-2 1 1,1 0 0,-2-2 83,-2 103 69,-2 56-32,5-121 19,-1-13 19,-1 1-1,1 0 0,-1-1 1,0 1-1,-1 0 1,1-1-1,-1 0 0,-1 0 1,1 1-1,-2 2-74,3-9 15,0 0 0,-1 0 0,1 2-1,0-2 1,0 0 0,0 0 0,-1 0 0,1 0-1,0 1 1,-2-1 0,2 0 0,0 0-1,0 0 1,-1 0 0,1 0 0,0 0 0,0 0-1,-1 0 1,1 0 0,0 0 0,-2 0 0,2 0-1,0 0 1,0 0 0,-1 0 0,1 0-1,0 0 1,-1 0 0,1 0 0,0 0 0,0 0-1,-2-1 1,2 1 0,0 0 0,0 0 0,-1 0-1,1 0 1,0-2 0,0 2 0,0 0-1,-1 0 1,1-1 0,0 1 0,0 0 0,0 0-1,0-1 1,-2 1-15,-8-18-167,4 9 157,2 1-1,0-3 0,0 2 1,2 0-1,-1-1 0,2 0 1,-2 0-1,2 0 11,1 8-8,1 1 1,-1 1-1,0-1 0,1 1 1,-1-2-1,0 2 0,2-1 1,-2 1-1,0-1 0,1 1 1,-1-2-1,1 2 0,-1-1 1,2 1-1,-2 0 1,1-1-1,0 1 0,-1 0 1,2-2-1,-2 2 0,1 0 1,0 0-1,-1 0 0,2-1 1,-2 1-1,1 0 0,0 0 1,-1 0-1,2 0 0,-1 0 8,31-1-238,-29 1 269,73 2-1013,-50 0 508</inkml:trace>
  <inkml:trace contextRef="#ctx0" brushRef="#br0" timeOffset="8307.516">3814 2976 7296,'-1'-1'192,"0"-1"-1,-2 2 1,2-1 0,-2 0 0,2 1-1,-2-2 1,2 2 0,-2 0 0,2 0 0,-2-1-1,2 1 1,-2 0 0,2 0 0,-2 0-1,0 0 1,2 1 0,-2-1 0,2 0-1,-2 2 1,2-2 0,-2 1 0,2-1 0,-2 1-1,2 1 1,0-1 0,-2 0-192,0 1 48,-1 0-1,2 1 1,-2 1-1,1-1 1,0-1 0,1 1-1,-1 1 1,0-1-1,2 1 1,-2 0 0,2 0-1,-2-2 1,2 4-48,0-2 14,1-2 1,0 1-1,-2 0 0,2-1 0,0 2 1,0-1-1,0 0 0,2-1 1,-2 2-1,1-1 0,-1 0 1,1-1-1,-1 1 0,2 0 0,-1-1 1,0 1-1,1 0 0,0-1 1,0 1-1,-1 0 0,2-1 1,-2 0-1,2 0 0,1 2-14,-3-2 12,0-1 0,1 0 1,-1 1-1,0-1 0,1-1 0,-1 1 0,0 1 0,2-1 1,-2-1-1,1 1 0,-1-1 0,2 2 0,-2-2 0,2 1 1,-2-1-1,0 0 0,2 0 0,-2 0 0,2 1 0,-2-1 1,2-1-1,-2 1 0,1 0 0,0 0 0,0 0 0,0-1 0,0 1 1,-1-2-1,2 2 0,-2-1 0,0 0 0,1 1 0,0-2 1,0 1-1,-1 0 0,0-1 0,1 1 0,-1 0-12,0-2 8,2 0 0,-2 1 0,1-1 0,-1-1 1,0 1-1,1 1 0,-2-2 0,1 1 0,-1-1 0,1 1 0,-1-1 0,0 2 0,0-1 0,0-1 0,0 1 0,0-1 0,-1 2 0,1-2 0,-1 1 0,-1 0 0,1-3-8,0 2-16,-1 0 0,1 0 0,-2 0-1,2 0 1,-2 0 0,2 0 0,-2 0-1,1 0 1,-1 1 0,-1-1 0,1 1-1,1-1 1,-2 2 0,1-1 0,-5-2 16,8 5-21,-1-2-1,-1 2 1,1 0 0,0 0 0,1-1 0,-2 1 0,1 0 0,0 0 0,-1 0 0,1 0 0,0 0 0,1 0 0,-2 0-1,1 0 1,0 0 0,-1 1 0,1-1 0,1 0 0,-1 2 0,-1-2 0,1 1 21,-2 3-165</inkml:trace>
  <inkml:trace contextRef="#ctx0" brushRef="#br0" timeOffset="8716.203">3898 2972 3840,'8'43'6734,"7"6"-4311,-12-44-2220,-2-1 0,2 2 0,-2-2 0,2 1 0,2 3-203,-5-8 17,0 0 1,1 1 0,-1-1-1,0 0 1,0 0-1,0 0 1,0 0-1,0 2 1,2-2 0,-2 0-1,0 0 1,0 0-1,0 0 1,1 0-1,-1 0 1,0 0-1,0 1 1,0-1 0,1 0-1,-1 0 1,0 0-1,0 0 1,2 0-1,-2 0 1,0 0 0,0 0-1,0 0 1,1 0-1,-1 0 1,0 0-1,0 0 1,1 0-1,-1 0 1,0-1-18,2 1 56,-2-2 1,1 1-1,-1 0 0,1 1 0,-1-2 1,0 1-1,2 0 0,-2-1 1,0 1-1,1 0 0,-1-1 0,0 2 1,0-1-1,0-2-56,0-2-26,1-2-1,1 2 1,-1 0-1,0-1 1,1 1 0,0 0-1,0-1 1,0 1 0,1 0-1,0-1 1,1 2 0,-2-1-1,2 1 1,0 0 0,-1 0-1,1 0 1,1 0 0,-1 0-1,0 0 1,2 1-1,-2 1 1,1-1 0,0 0-1,1 1 1,-1-1 0,0 2-1,1-1 1,-1 0 0,0 2-1,1-2 1,0 1 0,0 1-1,-1 0 1,3 0 26,17 1-741</inkml:trace>
  <inkml:trace contextRef="#ctx0" brushRef="#br0" timeOffset="9673.553">46 3408 512,'4'13'8701,"11"11"-5941,-6-9-2221,27 62 38,-26-54-432,0 1 1,2-1-1,4 5-145,-14-26-24,-1 0 0,0-1 0,1 2 0,-1-2 0,0 0 0,1 1 0,-1-1 0,2 0 0,-2 1 0,0-1 0,2 0 0,0 1 24,5-1-309</inkml:trace>
  <inkml:trace contextRef="#ctx0" brushRef="#br0" timeOffset="10045.964">260 3435 6784,'-2'0'287,"1"0"1,-2 1-1,2-1 0,0 0 1,-2 1-1,2-1 0,-1 2 1,1-1-1,-2-1 0,2 1 1,0 1-1,-1-1 0,1 0 1,0 1-1,-1-1 1,1 0-288,-15 10 634,-19 5-182,-1-3 0,-12 5-452,-16 3 829,47-12-793,16-5-92,10-2 33,79 2 139,-45-4-1954,21 4 1838,-34 0-1264</inkml:trace>
  <inkml:trace contextRef="#ctx0" brushRef="#br0" timeOffset="10420.255">140 3435 6912,'-11'10'2624,"7"-2"-2048,-5 7 64,7-8-64,-4 5-384,-1 2-96,-1 6 128,1 0 96,-2 3-160,4-2-32,1-2 0,1-2 0,0-5 64,9-5-256,0-7-96</inkml:trace>
  <inkml:trace contextRef="#ctx0" brushRef="#br0" timeOffset="18012.886">801 3473 6272,'0'-1'209,"0"1"0,0-1 1,0-1-1,0 1 0,0 0 0,0 1 1,0-2-1,0 1 0,-1 0 0,1-1 1,0 2-1,-2-1 0,2 0 0,0 1 1,-1-2-1,1 1 0,-1 0 0,1 1 1,-2-2-1,2 2 0,-1-1 0,0 1 1,1-1-1,-2-1-209,0 2 83,0-1-1,0 1 1,-1-1 0,2 1 0,-2-2 0,2 2 0,-2 0-1,0 0 1,2 0 0,-2 0 0,1 0 0,-1 0-83,-2 2 79,1-2 0,-2 1 0,2 0 0,-1 1 0,1-1 0,0 2 0,-1-2 0,1 2 0,0-2 1,0 2-1,-3 2-79,4-4 4,2 1 1,0-1 0,-1 0-1,1 1 1,-2-1 0,2 0 0,0 1-1,-1 0 1,2 0 0,-1-1-1,0 2 1,-1-2 0,2 2 0,-1-2-1,1 2 1,-1-2 0,1 2-1,-2-2 1,2 2 0,0-2 0,0 2-1,0-1 1,0 0 0,0 0-1,0 0 1,2 0 0,-2 1-5,4 8 44,0-1-1,1 2 1,0-1-1,1 0 1,0-2-1,4 6-43,10 17 80,-19-31-69,0 2 0,1-2 0,-2 2 0,1-1 0,0 0 0,-1 0 0,2 1 0,-2 0 0,0-1-1,0 0 1,1 0 0,-1 1 0,0 0 0,-1-2 0,1 2 0,0-1 0,0 1 0,-2 0 0,2-1-11,-1 1 27,0 1 1,-2-1-1,2-1 1,-1 1-1,0 1 1,-1-1-1,2-1 1,-2 1-1,0 0 1,1-2 0,-1 2-1,-1-1-27,-5 5 29,-1-2 0,1 2 0,-2-3 0,1 1 0,-1-1 0,0 0 1,-6 2-30,14-6-11,3 0-5,0 0-1,-1 0 1,1 1-1,0-1 1,0 0 0,-1 0-1,1 0 1,0 0 0,-2 0-1,2 0 1,0 0-1,0 0 1,-1 0 0,1 0-1,0 0 1,-1 0 0,1 0-1,0 0 1,-2 0 0,2 0-1,0 0 1,0-1-1,-1 1 1,1 0 0,0 0-1,0 0 1,-1 0 0,1 0-1,0-2 17,-2-4-602</inkml:trace>
  <inkml:trace contextRef="#ctx0" brushRef="#br0" timeOffset="18520.68">993 3509 1792,'0'0'205,"0"0"0,0 0 0,0 0 1,0-1-1,0 1 0,0 0 0,0 0 0,0-1 1,0 1-1,0 0 0,0 0 0,0-2 0,0 2 1,0 0-1,0 0 0,0 0 0,0-1 0,0 1 0,0 0 1,0 0-1,0-1 0,0 1 0,0 0 0,0 0 1,0 0-1,-1-2 0,1 2 0,0 0 0,0 0 0,0 0 1,0 0-1,-2-1 0,2 1 0,0 0 0,0 0 1,0 0-1,0 0 0,-1 0 0,1 0 0,0-1 0,0 1 1,-1 0-1,1 0 0,0 0 0,0 0 0,0 0 1,-2 0-206,-19 5 1898,-20 20-2272,35-19 433,0-1 1,0 0-1,1 2 1,1 0-1,-1-2 1,1 2-1,0 1 1,0-2-1,0 1 1,1 1 0,0-1-1,1 1 1,-1 4-60,2-10 18,1 2 0,-2-1 1,2 1-1,0-1 1,-1 1-1,1-2 0,1 1 1,-1 1-1,0-1 1,2 1-1,-2-2 0,1 2 1,0-1-1,-1 0 1,2-1-1,-1 2 0,0-1 1,2 0-1,-2-1 1,1 1-1,0 0 0,1-1 1,-2 1-1,2-2 1,0 2-1,-1 0 0,1-2 1,0 2-1,-1-2 1,1 0-1,0 1 0,-1-1 1,4 2-19,-1-2-39,0 2-1,1-2 1,-1 0 0,0 1 0,1-1-1,-1 0 1,0-1 0,1 0 0,-1 0 0,0 0-1,1 0 1,0-1 0,0 1 0,0-3 39,9-2-672</inkml:trace>
  <inkml:trace contextRef="#ctx0" brushRef="#br0" timeOffset="18969.435">1080 3515 5888,'-2'1'150,"2"-1"1,0 1-1,0-1 1,-1 2-1,1-2 0,0 1 1,0-1-1,0 1 1,-1-1-1,1 2 1,0-1-1,0-1 1,0 1-1,0-1 0,0 2 1,0-2-1,0 1 1,0-1-1,0 1 1,0 1-1,1-2 0,-1 1 1,0-1-1,0 1-150,7 26 996,-6-22-434,10 33 711,1-1-1,0-1 1,4 3-1273,-15-58 153,0-1 0,1 1 0,3-6-153,-5 21-23,1-1-1,1 1 1,-1 0 0,2-2-1,-2 2 1,2 0 0,-2 0-1,2 0 1,1-2 23,-3 6 18,0-2 0,-1 1 0,2 1 0,-1-1 0,-1-1 0,1 2 0,1-1 1,-1 1-1,-1-1 0,1 1 0,1 0 0,-1-2 0,0 2 0,1 0 0,-1-1 0,0 1 0,1 0 0,-2 0 0,1 0 0,0 0 0,1 0 1,-1 0-1,0 0 0,1 0 0,-1 0 0,0 1 0,1-1 0,-1 0 0,0 2 0,-1-2 0,2 0 0,-1 1 0,0-1 0,1 1 0,-2-1 0,1 2 1,0-1-19,11 8 1039</inkml:trace>
  <inkml:trace contextRef="#ctx0" brushRef="#br0" timeOffset="19439.685">1308 3640 7296,'20'3'4471,"-15"-3"-4459,0 1-1,1-1 1,0 0 0,0 0 0,-1-1-1,0-1 1,1 2 0,0-1-12,-3 0 15,0-2-1,-1 2 1,1-1 0,0 1-1,-1-2 1,0 2-1,0-2 1,1 2 0,-2-2-1,2 1 1,-2-1 0,2 0-1,-2 2 1,1-2 0,-1-1-1,0 2 1,1-1-15,-1 0 0,-1 2 1,0 0-1,0-1 0,1 1 1,-1-2-1,0 2 1,0 0-1,0-1 0,0 1 1,0-2-1,-1 2 0,1 0 1,0-1-1,-1 1 1,1 0-1,0-2 0,-2 2 1,2-1-1,-1 1 0,0 0 1,1-1-1,-2 1 1,1 0-1,0-1 0,-1 2 1,2-1-1,-1 0 0,0-1 1,-1 2-1,1-1 1,0 0-1,-1 1 0,0-2 0,0 1 8,1 1 1,-2-1-1,2 1 0,0-2 0,-1 2 0,1 0 0,0-1 1,-2 1-1,2 0 0,-1 0 0,1 0 0,-2 0 0,2 0 0,0 0 1,-1 0-1,0 1 0,0-1 0,1 0 0,0 2 0,-2-2-8,0 1 5,1 0-1,-1 2 1,0-2-1,1 1 1,-1 0-1,2 0 1,-2 0-1,0 1 1,2 0-1,-3 1-4,0 1 74,1 0-1,1 1 1,-2 0 0,1 0-1,2-1 1,-2 2-1,0-2 1,2 2 0,0-1-1,-1 4-73,2-4 60,0 0 1,0-1-1,0 0 0,2 1 0,-1-1 0,-1 0 1,1 1-1,2-1 0,-2 0 0,2 1 0,-2-1 1,2-1-1,0 1 0,1 1 0,-2-2 0,1 0 0,1 0 1,0 0-1,0 0 0,0 0 0,3 1-60,-7-4-35,1-1-1,0 0 1,1 2 0,-1-2-1,-1 0 1,1 0 0,1 0-1,-1 1 1,0-1 0,1 0-1,-1 0 1,0 0-1,1 0 1,-2 0 0,1-1-1,0 1 1,1 0 0,-1 0-1,0-2 36,14-2-826</inkml:trace>
  <inkml:trace contextRef="#ctx0" brushRef="#br0" timeOffset="20029.668">1498 3647 6400,'4'4'3397,"19"13"-2341,-19-16-981,0 1 1,1-1-1,-1 0 1,0-1-1,2 2 1,-2-2-1,0 0 1,1 0-1,-1 0 1,0 0-1,1-2 1,-1 2-1,0-1 0,2 0 1,-2-1-1,0 1 1,0-2-1,0 2 1,0-2-1,0 2 1,0-2-1,0 1 1,-2-1-76,1 0 23,0 2 1,-2-2-1,2 2 1,-2-2 0,0 2-1,2-2 1,-2 1 0,1-1-1,-1 2 1,0-2 0,1 0-1,-1 1 1,-1-1 0,1 0-1,-1 1 1,2-1-1,-2 0 1,0 1 0,1-2-1,-1 1 1,0 0 0,-1 1-1,1-1 1,0 0 0,0 1-1,-2-1 1,1 0-1,1 1 1,-1-1 0,-1 0-1,1 1 1,0-1 0,-1 0-1,1 1 1,0 0 0,-3-2-24,2 2-3,1 0 0,0 0 0,-1 0 1,1 0-1,-2 0 0,2 1 0,-2 0 1,2-1-1,-2 0 0,2 0 0,-2 2 1,1-1-1,0 0 0,0-1 0,-1 2 1,0-1-1,1 1 0,0-1 0,0 1 1,-1 0 2,-1 0 0,1 0 0,-1 0 0,2 1 0,-2-1 1,1 1-1,-1-1 0,1 2 0,1-1 0,-2 0 1,1 1-1,0-1 0,1 2 0,-4-1 0,0 4 21,-1-1 0,0 0-1,2 2 1,-2-2 0,2 2 0,0 0-1,1-1 1,-2 2 0,2-1 0,0 1 0,-1 4-21,4-8 32,-1 0 1,1 0-1,0 1 1,1-1 0,-2 0-1,2 0 1,0 2-1,0-2 1,0 0 0,0 0-1,2 1 1,-2-1-1,1 0 1,0 0 0,1 0-1,-1 0 1,2 0 0,-2 0-1,0 0 1,2 0-1,0 0 1,-1-1 0,2 3-33,2 0-74,-2-2 0,1 1 0,0-1 0,1 0 0,-1 0 1,0 0-1,1 0 0,0-1 0,0-1 0,0 1 1,1 0-1,-2-1 0,2 0 0,0 0 0,1 0 74,9 0-778</inkml:trace>
  <inkml:trace contextRef="#ctx0" brushRef="#br0" timeOffset="20400.238">1752 3571 7296,'-3'-6'2090,"2"8"-684,1 15-48,4 26-255,-4-37-1004,0 4 98,1-2 0,0 1 0,1-1 0,-1 0 0,2 1 0,-1-1 0,1 0 0,0 0 0,1 0 0,4 7-197,-8-15 6,0 0 0,1 0 0,-1 0-1,0 0 1,0 1 0,0-1 0,1 0 0,-1 0-1,0 0 1,0 0 0,0 0 0,2 0 0,-2 0-1,0 0 1,0 0 0,1 0 0,-1 0 0,0 0-1,0 0 1,1 0 0,-1 0 0,0 0 0,0 0-1,2 0 1,-2 0 0,0 0 0,0 0 0,1 0 0,-1 0-1,0 0 1,0-1 0,0 1 0,1 0 0,-1 0-1,0 0 1,0 0 0,0-1 0,0 1 0,2 0-1,-2 0 1,0 0 0,0-2 0,0 2 0,0 0-1,0 0-5,10-17-177,-7 14 125,5-11-34,-1 0-84,1 2 0,0 0 0,0-1 0,1 2 0,0-1 0,2 2 0,0-1 0,-1 2 0,6-5 170,-16 14 0,2 0 0,-2-1 0,1 1 0,0-1-1,-1 1 1,2 0 0,-1 0 0,-1-2 0,1 2-1,1 0 1,-2 0 0,1 0 0,0 0 0,-1 0 0,2 0-1,-1 0 1,0 0 0,-1 0 0,2 0 0,-1 0 0,-1 0-1,1 2 1,1-2 0,-2 0 0,1 0 0,0 1-1,-1-1 1,2 0 0,-2 1 0,1-1 0,-1 2 0,1-2-1,-1 1 1,2-1 0,-2 1 0,1-1 0,-1 2 0,1-2-1,-1 1 1,2 0 0,0 6 103,1-2 0,0 2 0,-1 0 0,1-1 0,0 5-103,1 4 159,-3-13-142,4 16 239,3 0-1,0 0 1,4 6-256,0-7-21</inkml:trace>
  <inkml:trace contextRef="#ctx0" brushRef="#br0" timeOffset="21741.735">2672 3336 6144,'1'-1'141,"-1"1"0,0-2 0,0 2 1,0 0-1,0-1 0,0 1 0,0-1 0,0 1 1,0-2-1,0 2 0,0-1 0,0 1 0,0-1 1,0 1-1,0-2 0,-1 2 0,1-1 0,0 1 1,0 0-1,0-1 0,-2 1 0,2-2 0,0 2 1,0 0-1,-1-1 0,1 1-141,-11 13 2455,2 1-2368,-10 10 402,-2 0-1,-6 4-488,-33 38 490,3 12-208,2 2 1,-19 42-283,63-102-101,4-5 53</inkml:trace>
  <inkml:trace contextRef="#ctx0" brushRef="#br0" timeOffset="22307.907">2861 3303 7808,'-4'-20'2592,"4"20"-2568,0 0 1,0 0-1,0 0 1,0 0-1,0 0 1,0 0-1,0 0 1,0-2-1,0 2 1,0 0-1,0 0 1,0 0-1,0 0 1,0 0-1,0 0 1,0 0-1,-1 0 1,1 0-1,0 0 1,0 0 0,0 0-1,0 0 1,0-1-1,0 1 1,0 0-1,0 0 1,0 0-1,0 0 1,0 0-1,0 0 1,0 0-1,0 0 1,-2 0-1,2 0 1,0 0-1,0 0 1,0 0-1,0 0 1,0 0-1,0 0 1,0 0-1,0 0 1,0 0-1,0 0 1,-1 0-1,1 0 1,0 0-1,0 0 1,0 0-1,0 0 1,0 0 0,0 0-1,0 1 1,0-1-1,0 0-24,-7 7 434,-2 10-366,-42 106 2654,-33 125-2722,63-180 377,20-63-444,-7 19 48,8-22-21,0-1-1,0-1 1,-2 1-1,2 1 1,0-2-1,0 1 0,0-1 1,0 1-1,0 1 1,0-2-1,0 1 1,2 0-1,-2-1 0,0 2 1,0-1-1,0-1 1,1 1-1,-1-1 1,0 2-1,0-2 0,1 1 1,-1 0-1,2-1 41,4 3-858</inkml:trace>
  <inkml:trace contextRef="#ctx0" brushRef="#br0" timeOffset="22673.621">2889 3624 7680,'-3'-7'2880,"3"17"-2240,-2 8-160,2-8-256,-2 0-224,0 4 64,-1-1 32,2 0 32,-2 1-64,2-2-128,1-2-32,0 0 192,0-2 96,0-3-256,0 3 0</inkml:trace>
  <inkml:trace contextRef="#ctx0" brushRef="#br0" timeOffset="23024.165">2922 3508 7936,'-2'-13'2976,"2"13"-2304,0 1-192,0-1-192,2 4-480</inkml:trace>
  <inkml:trace contextRef="#ctx0" brushRef="#br0" timeOffset="23406.838">3156 3577 7424,'-2'-1'200,"1"0"0,-2 1 0,2-2 0,0 1 0,-1 1 1,0-1-1,0 1 0,0 0 0,0-2 0,1 2 0,-2 0 0,2 0 0,-2 0 1,2 0-1,0 0 0,-2 0 0,2 0 0,-2 0 0,0 2-200,-1-1 127,-1 0 0,1 2-1,-1-2 1,1 2 0,0-2-1,0 2 1,0 0 0,-2 1-127,-2 2 89,-1 2-1,1 0 1,0 0 0,0 2 0,1-2 0,-5 9-89,10-13 71,-1 0 0,2 0-1,-1 0 1,0 1 0,0-1 0,1 0 0,0 0-1,1 2 1,-2-2 0,2 0 0,0 4-71,0-7 9,0 0 0,0 1 0,0-2 0,0 1 0,0 0 0,0 1 0,2-2 0,-2 1 0,0 0 0,0 1 0,1-2 0,-1 1 0,1-1 0,-1 1 0,2 1 0,-2-2 0,1 1 0,-1-1 0,1 1 0,-1-1 0,2 2-9,-1-2-8,2 1-1,-2-1 1,0 1 0,1-1-1,0 0 1,0 0 0,-1 2-1,2-2 1,-2 0 0,0 0-1,2 0 1,-2-2 0,1 2 0,-1 0-1,2 0 1,-2-1 0,0 1 8,5-1-11,-2-1 0,0 0 0,0 0 1,0 0-1,0 0 0,0 0 1,0-1-1,-2 0 0,2 1 1,-1-1-1,1-1 0,1-1 11,3-7-435,2 0 0,-2 0-1,1-3 436,-6 10-288,-5 7 201,1 2-1,1 0 1,-1 0-1,1 0 1,0-1 0,-2 1-1,2 1 88,0 9-23,-10 80 391,-8 49 59,17-136-386,-2 1-1,2-2 1,-2 2-1,1-1 1,-1 0 0,-1-1-1,0 1-40,4-6 10,0 1 0,-1-1 1,1 0-1,-2 1 0,2-2 0,-1 1 0,1 0 0,-1-1 1,1 2-1,-2-1 0,1-1 0,1 1 0,-1-1 0,-1 2 1,1-2-1,1 1 0,-1-1 0,-1 1 0,1-1 1,0 0-1,-1 2 0,1-2 0,1 0 0,-1 0 0,-1 0 1,1 0-1,0 0 0,-1 0 0,1 0 0,0 0 0,-1 0 1,1 0-1,1 0 0,-1-2 0,-1 2 0,1 0 0,0-1 1,-1 1-1,2-1 0,-1 1 0,0-2 0,-1 2 0,2-1 1,-1 1-1,0-1 0,-1-1-10,-3-3 28,1 0-1,-1-1 1,1 0 0,0 0-1,0 0 1,1-1 0,-1 2-1,0-6-27,3 8 12,-1-1-1,1 0 1,0 0-1,-1-1 1,1 1 0,1 0-1,-1 0 1,1 0-1,0 0 1,0-1-1,0 1 1,0 0-1,1 0 1,-1 0 0,1 0-12,1 1 11,-1 0-1,0 2 1,1-2 0,0 2 0,0-2 0,-1 2 0,2 0 0,-2-2 0,2 2 0,-2-1 0,2 1 0,-1 0 0,0-1 0,0 1 0,1 1 0,0-1-1,-1-1 1,0 2 0,0-1 0,2 1-11,8-3-183,0 1 0,2 0 0,4 1 183,4 1-2389</inkml:trace>
  <inkml:trace contextRef="#ctx0" brushRef="#br0" timeOffset="23808.198">3242 3408 640,'8'-11'1137,"-6"11"-913,-2 0 0,1 0 0,-1 0-1,0 0 1,1 0 0,-1 0 0,2 0 0,-2 0 0,0 0 0,1 0 0,-1 2-1,1-2 1,-1 0 0,0 0 0,2 0 0,-2 0 0,1 1 0,-1-1-1,0 0 1,1 0 0,-1 1 0,0-1 0,2 0 0,-2 0 0,0 2-1,0-2-223,12 17 4801,-7-5-5477,-1 9 1024,0 2 0,-1 0 1,-2-2-1,0 2 0,-1-1 0,-1 1 0,-2 1-348,2 13 312,0-1 1,2 3-313,-1-38 6,0 1 1,0-1-1,0 0 1,0 1-1,1-1 1,-1 0 0,0 1-1,0-2 1,2 1-1,-2 0 1,0 1-1,1-1 1,-1 0 0,1 1-1,1-1-6,-2-1 3,0 0 1,0 0-1,1 0 0,-1 0 0,0 0 0,0 0 0,1 0 1,-1 0-1,0 0 0,0 0 0,2 0 0,-2 0 0,0 0 1,0 0-1,1 0 0,-1-1 0,0 1 0,0 0 1,1 0-1,-1 0 0,0 0 0,0-2 0,0 2 0,2 0 1,-2 0-1,0 0 0,0-1 0,0 1 0,0 0 0,0 0 1,0 0-1,1-1-3,15-35-147,-9 20 10,-6 8 54,2 0 1,-1 1-1,2-1 1,-1 1-1,1-1 1,0 2-1,4-5 83,-8 10 2,1 1-1,-1 0 0,0 0 1,0 0-1,2-2 0,-2 2 1,0 0-1,0 0 0,1 0 1,-1 0-1,0 0 0,0-1 1,1 1-1,-1 0 0,0 0 1,2 0-1,-2 0 0,0 0 1,1 0-1,-1 0 0,0 0 1,1 0-1,-1 0 0,0 0 1,0 0-1,2 1 0,-2-1 1,0 0-1,1 0 0,-1 0 1,0 0-1,0 0 0,1 2-1,13 11 102,6 23 90,-19-33-183,19 38-110,-13-29 69</inkml:trace>
  <inkml:trace contextRef="#ctx0" brushRef="#br0" timeOffset="24193.774">3533 3384 6272,'-1'1'2368,"1"7"-1856,0 4-256,0-2-288,1 3 544,-1 4 448,3 2-128,-2 9-64,2 8-448,-2 3 64,4-3 64,-1-3-160,0-1-32,-2-7-192,0-1-128,-2-5-192,0-4 0</inkml:trace>
  <inkml:trace contextRef="#ctx0" brushRef="#br0" timeOffset="24557.813">3468 3697 8064,'-11'-24'3072,"11"19"-2400,3-7 96,1 9-64,4-3-384,4-1-32,5-1-160,2 3-96,2 2 0,0 7-32,7 0 0</inkml:trace>
  <inkml:trace contextRef="#ctx0" brushRef="#br0" timeOffset="24978.871">4032 3563 1536,'-16'8'71,"9"-4"1657,-1 0-1,1 0 1,1 0-1,-1 1 1,-5 4-1728,11-7 245,1-2 0,-2 1 0,1 0 0,0 1 0,1-1 0,-2 0 0,2 1 0,-1-1 0,1 0 0,-1 1 0,1-1 0,-2 2 0,2-2 0,0 0 0,0 1 0,0 0-245,0 0-83,0-1-1,0 2 1,0-2-1,0 0 0,2 1 1,-2-1-1,0 0 1,1 1-1,-1-1 0,1 0 1,-1 1-1,2 0 84,28 30 10,1 2-287,-30-32 300,1 0 0,-1 0 0,2 1 0,-2 0 0,-1-2 0,1 2 0,1-1 0,-1 1 0,-1 0 0,1-1 0,-1 1 0,0 0 0,2 1-23,-2-3 41,0 2 1,-2-2-1,2 0 0,0 1 0,0-1 0,-1 0 1,1 1-1,-1-1 0,1 2 0,-2-2 0,2 0 1,-1 1-1,0-1 0,1 0 0,-2-1 0,1 2 0,0-1 1,-1 0-1,1 1 0,1-2 0,-1 1 0,-1 0 1,0-1-1,0 2-41,-3 0-5,1 0 0,0-1 0,-1 0 0,1 1 1,-2-1-1,2 0 0,-2 1 5,0-2-389</inkml:trace>
  <inkml:trace contextRef="#ctx0" brushRef="#br0" timeOffset="25374.327">4169 3740 3328,'0'0'108,"0"0"0,0 0 0,-1 1 0,1-1 1,0 0-1,0 0 0,0 2 0,-2-2 0,2 0 0,0 1 0,0-1 0,0 0 0,0 0 1,0 1-1,0-1 0,0 0 0,0 2 0,0-2 0,0 0 0,0 1 0,0-1 1,0 0-1,0 1 0,0-1 0,0 0 0,0 2 0,0-2 0,0 0 0,2 1 1,-2-1-1,0 0 0,0 1-108,14 3 3480,-8-4-3171,-2 0 0,1 0 0,-1-1 0,1 1 0,-1-1 0,4-2-309,-4 2 36,-1-1 0,0 1-1,1-2 1,-2 2-1,1-2 1,0 1 0,-1-1-1,1 0 1,0 1-1,-2-1 1,2 0 0,-2 1-1,2-2 1,-2 1-1,0 0 1,1-1 0,-1 2-1,0-2 1,2-2-36,-3 4-3,1 0-1,-1 0 1,0 0-1,0 0 1,2 0-1,-2 0 1,0 0 0,0 0-1,0 0 1,0 0-1,-2 0 1,2 0-1,0 0 1,-1 0-1,1 0 1,-1 0 0,1 0-1,-2 0 1,1 0-1,0 1 1,1-2-1,-2 2 1,1 0 0,0-1-1,-1 1 1,1 0-1,-2-1 1,2 1-1,0 0 1,-1-1 0,0 1-1,0 0 1,1-1-1,-3 1 4,3 1 17,-2-1 0,2 1-1,-1 0 1,0-2 0,0 2 0,0 0-1,0 0 1,0 0 0,0 0 0,0 0-1,0 0 1,1 2 0,-2-2-1,2 0 1,-2 1 0,2-1 0,0 1-1,-2-1 1,2 2 0,-1-1-1,1-1 1,-2 1 0,2 1 0,0-1-1,-1 0 1,1 1 0,0-1 0,-1 0-1,1 1 1,0-1 0,1 2-1,-2-2 1,1 0 0,1 1 0,-1 2-17,-2 1-5,0-1 1,2 1 0,-2 1-1,2-1 1,0 0 0,-1 1-1,2-1 1,-1 0 0,1 2-1,0-2 1,0 1 0,0-1 4,9 36 480,-9-39-511,2 0 0,-2 0 0,1-1 0,-1 0 0,1 2 0,-1-2 0,2 1 0,-1-1 0,0 0 0,1 1 0,-1-1 0,-1 0 0,1 1 0,2-1 0,-2 0 0,1 1 0,-1-1 0,0-1 0,1 1 0,-1 1 0,2-1 31,11 0-533</inkml:trace>
  <inkml:trace contextRef="#ctx0" brushRef="#br0" timeOffset="25748.532">4352 3649 8448,'1'-6'2264,"0"4"-890,6 16-483,2 22-844,-7-26 138,6 36 1007,-8-44-1125,1 1 0,-1-2-1,1 2 1,-1-2-1,2 2 1,-2-2-1,1 1 1,0 0-1,1 0 1,-1 0 0,-1 0-1,1-1 1,2 0-1,-2 1 1,1-1-1,-1 2 1,0-3 0,2 1-67,-3 0 9,1-1 1,1 0 0,-1 0 0,0 0 0,-1 0-1,2 2 1,-1-2 0,0 0 0,1-2 0,-1 2 0,-1 0-1,1 0 1,1 0 0,-1 0 0,0-1 0,-1 1 0,2 0-1,-1-1 1,0 1 0,-1 0 0,2-2 0,-1 2 0,-1-1-1,1 0 1,-1 1 0,2-2 0,-1 2 0,-1-1-1,1 0 1,-1 1 0,2-3-10,18-36-543,-12 23 600,8 44-105,-14-24 14,1 2 0,1-2 0,-1 0 0,1-2 0,-2 2 0,2 0 0,0-1 0,0 0 0,2 1 0,-2-2 0,0 1 0,1-2 0,-1 2 0,1-2 0,-1 2 0,4-2 34,6 1-426</inkml:trace>
  <inkml:trace contextRef="#ctx0" brushRef="#br0" timeOffset="26109.308">4642 3636 7040,'-18'-27'4090,"16"29"-4002,0-1-1,0 0 0,1 1 1,-2-1-1,2 0 1,0 1-1,-1-1 0,1 0 1,0 1-1,-1 0 1,1 0-1,0-1 0,-1 2-87,1-1 52,0 1 0,-1 0-1,1-1 1,0 1 0,-1 0 0,2-1-1,-1 1 1,1 0 0,0-1 0,-1 2-1,1-1 1,0 0 0,0-1-1,0 1 1,1 1 0,-1-1 0,0-1-1,1 1 1,-1 0 0,2-1-1,0 4-51,2 2 20,2 1-1,-1-1 0,0 0 1,1 0-1,6 5-19,10 17 209,-20-29-182,-2 0 0,1-1-1,-1 2 1,0-1 0,1 0 0,-1 1-1,0-2 1,0 1 0,0 0 0,2 1-1,-2-1 1,0-1 0,0 1-1,0 1 1,0-1 0,-2 0 0,2 1-1,0-2 1,0 1 0,0 0 0,-1 1-1,1-2 1,0 1 0,-1 0 0,1 1-1,-2-2 1,2 1 0,-1 0-1,1-1 1,-1 2 0,1-1 0,-2-1-1,2 1 1,-1-1 0,0 2 0,-1-2-27,1 1 9,-2 0 1,2 1-1,0-1 1,-2 0 0,0 1-1,2-2 1,-2 1-1,2-1 1,-2 1-1,1-1 1,0 0 0,0 2-1,-1-2 1,2 0-1,-2 0 1,0 0 0,-1 0-10,4 0-13,0 0 1,0 0 0,0 0 0,0 0 0,0 0-1,0 0 1,0 0 0,-1 0 0,1-2 0,0 2-1,0 0 1,0 0 0,0 0 0,0 0 0,0 0 0,0 0-1,0 0 1,0 0 0,-1 0 0,1 0 0,0 0-1,0 0 1,0 0 0,0 0 0,0-1 0,0 1-1,0 0 1,0 0 0,0 0 0,0 0 0,0 0-1,0 0 1,0 0 0,0 0 0,0-1 0,0 1 0,0 0-1,0 0 1,0 0 0,0 0 0,0 0 0,0 0-1,0 0 1,0 0 0,0-2 0,0 2 0,0 0-1,0 0 1,0 0 0,0 0 0,0 0 0,0 0-1,0 0 1,0 0 0,0-1 0,0 1 12,8-5-789</inkml:trace>
  <inkml:trace contextRef="#ctx0" brushRef="#br0" timeOffset="29195.563">5650 25 5888,'0'7'365,"0"-2"0,0 2 1,-1-2-1,1 1 0,-1 0 0,-2 4-365,-13 58-1599,9-42 1556,-10 42-343,-26 123 2840,37-151-1711,2 1 1,0 1 0,4 31-744,2-14 180,4 1 1,3 0-1,2-2 1,2 1 0,3-2-1,3 1 1,11 20-181,-7-24-8,-4 0 1,-2 2 0,-2 0-1,-3 2 1,-2-2 0,-3 2-1,-2 0 1,-3 15 7,-10 86 162,-8 1 0,-8 6-162,-3 28-175,10 0 175,5 78-29,-7 112-22,-8-133 583,-1 9 456,23-181-993,4 1 0,5 22 5,4-31-320,5-7-112</inkml:trace>
  <inkml:trace contextRef="#ctx0" brushRef="#br0" timeOffset="46546.602">5970 77 4736,'10'7'1760,"-1"8"-1376,8 17 320,-7-15 96,2 7-96,2-1 32,4-1-192,-2 0-64,0-2-288,-4 0 0,-2-3 128,0-2-256,-2-2-32,-2-4 32,1-3 32</inkml:trace>
  <inkml:trace contextRef="#ctx0" brushRef="#br0" timeOffset="46931.166">6212 80 6016,'0'3'378,"-2"-1"0,1 1 0,0 0 0,-1-1 1,1 1-1,0 0 0,-1-1 0,1 1 0,-2 0 0,2-1 1,-3 1-379,-24 28 501,8-17-260,1 0 0,-1-1 0,-1-1-1,0-1 1,-1-1 0,-8 4-241,-48 20 363,108-43-156,-1 1 1,28-5-208,-22 6 81,69-13-12,-76 15-63</inkml:trace>
  <inkml:trace contextRef="#ctx0" brushRef="#br0" timeOffset="47305.965">6109 24 6144,'-5'0'2368,"3"7"-1856,-3 10 32,4-4-96,-3 10-128,-3 5 128,-4 4 320,-2 4 160,1-4-480,1-1-128,3 1-64,-1 0-224,5-3-64,3-4 0,2-6 0,3-8-192,5-6 0</inkml:trace>
  <inkml:trace contextRef="#ctx0" brushRef="#br0" timeOffset="48035.198">6520 216 4224,'2'-7'865,"0"5"-524,-1 0-1,-1 1 1,1-2 0,1 2-1,-2 0 1,0-2 0,1 2-1,-1-2 1,0 2 0,0-1-1,0 0 1,1 0 0,-2 0-1,1 0 1,0 0 0,0 0-1,0 1 1,-1-2-341,-1 3 41,2 0 1,-1 0-1,0 0 0,-1 0 1,1 0-1,0 0 0,1 0 1,-2 2-1,1-2 0,0 0 1,-1 1-1,2-1 0,-1 1 1,0-1-1,1 2 0,-2-2 1,1 1-1,1-1 0,-1 1 1,1-1-1,-2 2-41,1-1 44,-32 24-22,21-17 43,1 0 1,-1 2-1,1-1 1,1 0-1,0 2 1,0 0-1,-5 9-65,14-19 4,1-1 0,-2 1 0,2-1 0,0 0 0,0 2 0,-1-2 0,1 1 0,0 0 0,0-1 0,-1 2 0,1-2 0,0 1 0,0-1 0,0 1-1,0-1 1,0 2 0,0-1 0,0-1 0,0 1 0,0-1 0,0 2 0,0-2 0,0 1 0,1-1 0,-1 1 0,0 1 0,0-2 0,1 1 0,-1-1 0,0 1 0,0-1 0,2 2-4,-1-1 13,2-1-1,-2 1 1,0 1 0,1-2-1,0 1 1,0-1 0,-1 1-1,2-1 1,-2 0 0,2 0 0,-2 2-1,2-2 1,-1 0-13,9 0 51,0-2 0,-1 2 0,1-1 0,4-2-51,-9 1-31,1-1 0,0 0-1,-1 1 1,1-1 0,0-1 0,-1 0 0,0 0 0,2-1 31,-2-1-57,2 1 1,0 0 0,0 1-1,3-2 57,-10 33-277,-1-24 292,0-2 0,0 2 0,0-1-1,2 1 1,-2 0 0,1-1 0,-1 1 0,1-2 0,1 2 0,-1 0-1,-1-1 1,1 0 0,1 0 0,0 2-15,6 3-85</inkml:trace>
  <inkml:trace contextRef="#ctx0" brushRef="#br0" timeOffset="48390.104">6670 227 6656,'0'0'70,"0"0"0,0 0 0,0 0 1,-1 0-1,1 0 0,0-2 0,0 2 0,0 0 1,0 0-1,-1 0 0,1 0 0,0 0 0,0 0 0,0 0 1,0 0-1,-2 0 0,2 0 0,0-1 0,0 1 1,0 0-1,-1 0 0,1 0 0,0 0 0,0 0 1,0 0-1,-1 1 0,1-1 0,0 0 0,0 0 1,0 0-1,-2 0 0,2 0 0,0 0 0,0 0 0,0 0 1,0 0-1,-1 0 0,1 2 0,0-2 0,0 0 1,0 0-1,0 0 0,0 0 0,0 1 0,-1-1 1,1 0-1,0 0 0,0 0-70,0 19 1244,1-13-975,0 1-1,2 0 1,0-1 0,-2 0 0,3 0-269,-3-3 77,1 0-1,-1-1 1,0 1-1,1-2 1,0 2 0,0 0-1,0-2 1,0 2-1,0-2 1,1 0 0,0 2-1,-2-2 1,2 1 0,-1-1-1,1 0 1,0-1-1,-1 2 1,1-1 0,1-1-77,-1 1 18,-1-1 0,1 0 0,-2 0 0,2-1 0,0 1 0,-1 0 0,0 0 0,0-1 0,1 1 1,0-2-1,-2 1 0,2 0 0,-2 1 0,2-2 0,-2 1 0,2 0 0,-2-1 0,2 1 0,-2-2 1,0 2-1,2 0 0,-2-2 0,1 2-18,15-22-427,-9 12 1</inkml:trace>
  <inkml:trace contextRef="#ctx0" brushRef="#br0" timeOffset="49255.156">6946 236 5888,'-1'0'133,"0"0"1,1 0 0,-2-1 0,1 1-1,0 0 1,-1 0 0,2 0-1,-1 0 1,0 0 0,-1 0-1,1 0 1,0 0 0,1 0-1,-2 0 1,1 0 0,0 0-1,-1 1 1,2-1 0,-1 0-1,0 1 1,-1-1-134,0 3 169,-2-2-1,1 2 1,0-2 0,1 2-1,-1 0 1,0-1-1,-1 2-168,-1 3 241,1-2-1,-1 2 0,1 0 0,0-1 1,1 2-1,-1-1 0,1 1-240,2-7 22,1-1-1,0 2 1,-1-2 0,1 1-1,0 0 1,0 1 0,0-2-1,-2 1 1,2 0 0,0-1-1,0 2 1,0-1 0,0 0-1,0-1 1,0 2 0,2-1-1,-2-1 1,0 1 0,0 1-1,0-1 1,1-1 0,-1 1-1,0 1 1,1-2 0,-1 1-1,0-1 1,2 1-22,-1 1 16,0-2 0,1 0 0,-2 1 0,1-1 0,0 0-1,1 0 1,-1 0 0,0 1 0,1-1 0,-1 0 0,0 0 0,1 0 0,-1 0 0,0-1-1,1 1 1,-1 0 0,0-1-16,9-1 24,-2-2 0,1 2 1,-1-2-1,0 0 0,4-3-24,-3 0-4,1 1-1,-1-2 1,0 0 0,-1 0 0,0-2 0,0 2-1,0-1 1,-1-2 0,2-3 4,13-22-225,-4 0 1,1-6 224,-12 26-180,-1 3 217,0 0-1,-2-1 0,1 0 0,-2 0 1,1-7-37,-4 21-6,0 0 1,0-1 0,1 1-1,-1 0 1,0 0 0,0 0-1,0 0 1,0 0 0,0-2-1,0 2 1,0 0 0,0 0-1,0 0 1,0 0 0,0 0-1,0-1 1,0 1 0,0 0-1,0 0 1,0 0 0,0 0-1,0 0 1,0-1 0,0 1-1,0 0 1,0 0-1,0 0 1,-1 0 0,1 0-1,0-2 1,0 2 0,0 0-1,0 0 1,0 0 0,0 0-1,0 0 1,0 0 0,-2 0-1,2 0 1,0 0 0,0-1-1,0 1 1,0 0 0,0 0-1,-1 0 6,-7 8-304,-8 15 91,7-3 402,2 1 0,0 0 1,1 1-1,2 0 0,0 0 0,1 0 0,0 1 0,3 0 0,0-2 0,0 2 0,4 11-189,-4-32 4,0-1 0,0 2 0,2-2 0,-2 0 0,0 1 0,0-1 0,1 2 0,-1-2 0,1 0 0,-1 1 0,2-1 0,-1 0 0,-1 1 0,1-1 0,1 0 0,-1 1 0,0-1 0,-1-1 0,2 1 0,-1 1 0,0-1 0,1-1 0,-1 1 0,0 1 0,2-2 0,-2 0 0,1 1 0,-1-1 0,0 1 0,2-1-4,0 0 12,-1 0 1,1-1-1,-2 1 0,2 0 1,0-1-1,-1-1 1,0 2-1,0-1 1,0 0-1,0-1 0,1 1 1,-2 0-1,1-1 1,0 1-1,0 0 1,-1-1-1,2 0 0,-2 0 1,0 0-1,2-1-12,28-53-526,-29 49 50,-2 11 496,0-1-1,2 0 1,-2-1 0,0 1 0,1 0 0,-1-1 0,1 1 0,1 0 0,-2-1-1,1 1 1,0 0 0,2-1 0,-2 1 0,1 0 0,-1-2 0,2 2 0,-2-2 0,2 2-1,-2-2 1,2 2 0,-1-2 0,0 0 0,0 1 0,1-1 0,0 0 0,-1 1 0,1-1-1,0 0 1,-1-1 0,1 2 0,0-2 0,-1 1 0,1-1 0,0 0 0,1 0 0,-2 0-1,1 0 1,0 0 0,-1 0 0,1-1 0,0 1 0,-1-2 0,1 2 0,0-1 0,-1 0-1,1-1 1,0 1 0,1-2-20,5-2-77,-1-2 0,1 1 0,-1-1 0,-1-1 0,1 1 1,-1-1-1,5-6 77,-14 15 10,2 0 1,-1 1-1,1 0 1,0 0-1,-1-1 1,1 0-1,0 1 0,0 0 1,0 0-1,0-1 1,0 2-1,0-2 1,0 0-1,1 1 1,-1-1-1,0 2 1,1-2-1,-1 0 1,2 1-1,-2-1 1,1 0-1,-1 2 1,1-2-1,1 1 1,-1-1-1,-1 0 1,1-1-1,1 2 1,-1-1-11,6 6-38,-2-2 1,0 2 0,2-2-1,0-1 1,3 5 37,-7-9 13,-2 2 1,2-1-1,-2 0 1,2 1-1,-2-2 1,2 1-1,-2 0 1,2-1-1,-2 0 1,2 2-1,0-2 1,-2 0-1,2 0 1,-1 0-1,0 0 1,0 0-1,1 0-13,6-3-442</inkml:trace>
  <inkml:trace contextRef="#ctx0" brushRef="#br0" timeOffset="49642.212">7488 227 5760,'-3'2'2176,"0"2"-1664,2 7 320,1-3 128,1 1-224,-1 2-32,3 1-192,0 0-64,-2-1-256,2-1-128,1 0-32,0-2-128,0-4 0,1-4-32,0-3 0</inkml:trace>
  <inkml:trace contextRef="#ctx0" brushRef="#br0" timeOffset="49643.212">7452 40 7424,'-10'-9'2816,"8"9"-2208,0 2 0,2 0-224,0 2-256,0 1-32,2 3-192,3 1 0</inkml:trace>
  <inkml:trace contextRef="#ctx0" brushRef="#br0" timeOffset="50252.106">7586 249 6400,'0'4'524,"0"0"0,0 0 0,0-1 0,0 1 1,0 0-1,0 0 0,2 0 0,-2-1-524,2 21 2521,-2-23-2454,0 0-1,0 1 1,0-1-1,0 0 1,0 1-1,0-1 0,0 0 1,0 1-1,2-1 1,-2 0-1,0 1 1,1-1-1,-1 0 1,1-1-1,-1 2 1,2-1-1,-2 0 1,1 1-1,-1-1 0,1-1 1,1 1-1,-2 1 1,1-2-1,0 1-66,2 0 19,-2-1 0,1 0 0,-1 2-1,0-2 1,1 0 0,0 0 0,0 0-1,-1 0 1,0 0 0,1 0 0,0 0-1,0-2 1,-1 2 0,0 0 0,1-1-1,-1 1 1,2-1-19,6-3-166,0-2 0,1 1-1,-1 0 1,-1-2 0,5-2 166,-2-1-315,-7 6 195,-1 2 0,1-1 0,0 0-1,0 1 1,0-1 0,0 0 0,1 1 120,-4 2 3,1 0 0,-1 0 0,0-2 0,1 2 0,-1 0 0,0 0 0,1 0 0,-1 0 0,0 0 0,1 0 0,-1 0 0,0 2 0,1-2 0,-1 0 0,0 1 0,1-1 0,-1 0 0,0 1 0,1-1 0,-1 2 0,-1-1 0,1-1 0,1 1 1,-1 1-1,0-2 0,1 1-3,0 3 53,1-1 0,1-1 1,-1 1-1,1-2 0,0 2 1,0 0-1,-2-2 0,2 0 0,0 2 1,0-2-1,4 1-53,-6-2-75,0 1 0,1-1 0,0 0-1,-2 0 1,2 0 0,-1 0 0,0-1-1,0 1 1,1 0 0,0-2 75,-1 2-404,0-1 1,0 0-1,1-1 0,0 1 1,-2 0-1,2-1 0,-2 1 0,2 0 1,-2-1-1,2 0 404,-3 2 61,0 0 0,-2 1 0,2-1 0,0 1 0,-1-1 0,1 2 0,0-2 0,0 0 0,0 1 0,-1-1 0,1 1 0,0-1 0,0 2 0,0-2 0,0 1 0,0-1 0,0 1 0,0-1 0,0 2 0,0-2 0,0 1 0,0-1 0,0 1 0,0-1 0,1 2 0,-1-2 0,0 1 0,0-1 0,0 1 0,1-1 0,-1 2 0,0-2 0,2 0 0,-2 1 0,0-1-1,1 1 1,-1-1 0,0 0 0,1 0 0,-1 2 0,2-2 0,-2 0 0,1 0 0,-1 1 0,1-1-61,29 13 803,-21-11-678,2 0 1,-1-2-1,0 2 0,0-2 1,1 0-1,2-2-125,-10 2 26,0 0 0,-1 0 0,2 0 0,-1-1 0,0 1 0,-1-1 0,1 1 0,0-2 0,-1 1 0,0 0 0,0-1 0,1 1 0,0 0 0,-1-1 0,0 1 0,0-2 0,0 2 0,0-2 0,0 2 0,0-2 0,0 2 0,-1-2 0,0 1 0,1-1 0,-1 0-26,0 1 41,-1-1-1,0 0 0,0 1 1,2 0-1,-2 0 1,-2-1-1,2 0 1,0 1-1,0-1 0,-1 2 1,1-2-1,-1 0 1,-1 1-1,2 0 0,-1 0 1,0-1-1,-1 2 1,1-2-1,0 2 0,-1-2 1,1 2-1,-2-1 1,2 0-1,0 0 0,-3 0-40,0-1-12,1 0 0,-1 1-1,0-1 1,1 0 0,-1 2-1,0-2 1,0 2 0,0 0-1,0-1 1,0 1 0,0 0-1,-1-1 1,1 2 0,-1-1 12,-3 1-566,2-1-228</inkml:trace>
  <inkml:trace contextRef="#ctx0" brushRef="#br0" timeOffset="51204.712">6016 680 4480,'-2'-1'82,"2"1"0,0 0-1,0 0 1,0-2 0,-1 2 0,1 0 0,0-1 0,0 1-1,0 0 1,0-1 0,0 1 0,0 0 0,0 0 0,0-2-1,0 2 1,0 0 0,0-1 0,0 1 0,0 0 0,0-1-1,0 1 1,0 0 0,0-2 0,0 2 0,0 0 0,0-1-1,0 1 1,1 0 0,-1-1-82,10 9 1503,12 18-238,18 50 793,-26-49-1735,-1 0 0,3-2-1,0-1 1,13 16-323,-21-32-373,0-1-96</inkml:trace>
  <inkml:trace contextRef="#ctx0" brushRef="#br0" timeOffset="51579.43">6268 668 5632,'-2'0'154,"1"0"1,1 0 0,-1 0-1,-1 0 1,1 0-1,1 1 1,-1-1-1,-1 0 1,2 0-1,-1 0 1,0 2 0,1-2-1,-2 0 1,1 1-1,1-1 1,-1 0-1,-1 1 1,2-1 0,-1 2-1,1-2-154,-20 20 509,8-8 120,-101 81 2005,90-77-2526,0 0 0,-1-3 0,0 1 1,-9 2-109,20-11 0,13-5 2,0 0-1,0 0 0,0 0 1,0 0-1,0 0 1,0 0-1,0 0 1,0 0-1,0 0 1,0 0-1,0 0 0,0 0 1,0-1-1,0 1 1,0 0-1,0 0 1,0 0-1,0 0 1,0 0-1,0 0 1,0 0-1,0 0 0,0 0 1,0 0-1,0 0 1,0 0-1,0 0 1,0 0-1,0 0 1,0 0-1,0 0 0,0 0 1,0 0-2,22-10 37,182-42-432,-173 44 1</inkml:trace>
  <inkml:trace contextRef="#ctx0" brushRef="#br0" timeOffset="51956.52">6146 632 6016,'-6'-5'2272,"4"6"-1760,0 6 64,-1-5-96,2 8-128,-3 6 96,-3 8-32,-1 10 64,-1 2-256,1 0-128,0-1-64,-2-4 160,2-5 128,2-3-256,2-4 0,4-2 0,4-6 32</inkml:trace>
  <inkml:trace contextRef="#ctx0" brushRef="#br0" timeOffset="53021.108">7913 229 5120,'-7'2'2016,"3"0"-1568,-1 4 224,2-2 0,-1-2-352,-1 2-32,1 3-320,3-2-32,-3 3 0,4 2 96,0-4 128</inkml:trace>
  <inkml:trace contextRef="#ctx0" brushRef="#br0" timeOffset="163956.936">6016 2575 6656,'0'-3'2528,"4"7"-1952,8 7 32,-4-1-32,5 6-96,4 10 96,-2 0-192,0 1-64,-2-2-160,-1 1 32,-4-4 96,1 0-96,-2-1-32,-2-2-160,1-2 0,-5-2-352,-1 1-160</inkml:trace>
  <inkml:trace contextRef="#ctx0" brushRef="#br0" timeOffset="164316.058">6244 2673 6528,'-2'-1'262,"2"0"0,-1 1 1,0-2-1,-1 2 0,1-1 0,0 1 0,-1-1 1,1 1-1,0 0 0,-1 0 0,1-2 1,0 2-1,-1 0 0,1 0 0,0 0 1,-1 0-1,1 0 0,0 0 0,-1 0 1,1 2-1,0-2 0,-2 0-262,-33 12-424,28-8 871,-37 12-239,18-8 57,0 2 0,1 1 1,-1 1-1,0 4-265,26-16 4,1 0 1,-1 0-1,1 1 0,-2-1 1,2 0-1,-1 2 1,1-2-1,-1 0 0,1 1 1,-2-1-1,2 1 0,0-1 1,-1 2-1,1-2 1,0 1-1,-1-1 0,1 1 1,0-1-1,-2 2-4,4-1 2,-2-1-1,0 0 1,0 0 0,0 1 0,0-1-1,0 0 1,1 0 0,-1 2-1,0-2 1,0 0 0,0 0-1,1 1 1,-1-1 0,0 0-1,0 0 1,2 0 0,-2 0-1,0 1 1,0-1 0,1 0-1,-1 0 1,0 0 0,1 0-1,-1 0 1,0 0 0,2 0-2,34 4 55,-28-4-24,100 10-452,-83-10 160</inkml:trace>
  <inkml:trace contextRef="#ctx0" brushRef="#br0" timeOffset="164664.602">6182 2520 7552,'-10'-3'2816,"3"10"-2208,3 2 0,0-2-224,0 9-64,-4 9 32,-4 11-32,0 3-32,-3-3-160,1-3 128,-2-2 64,1-6-320,3 2-64,-1-4-32,7-2-64</inkml:trace>
  <inkml:trace contextRef="#ctx0" brushRef="#br0" timeOffset="165546.519">6664 2697 5632,'-11'-1'1306,"-1"0"1,0 1 0,-11 0-1307,19 0 219,2 0 0,-2 1 1,0-1-1,1 1 0,-1-1 1,1 2-1,-1-1 0,2 0 1,-1 1-1,-1-1 0,1 2 1,1-2-1,-1 0 0,0 2 1,1 0-1,-2-1-219,2 0-4,2-1 0,0 0 1,-1 1-1,1 0 0,0 0 0,-1-1 0,1 0 1,0 1-1,0-1 0,0 2 0,0-2 0,0 0 1,0 1-1,0-1 0,1 0 0,-1 2 1,0-2-1,1 1 0,-1-1 0,0 0 0,2 1 1,-1-1-1,-1 0 0,1 1 0,1-1 0,-2 0 1,1 1-1,0-1 4,3 4-15,0 1-1,0-2 1,2 1 0,-2-1 0,1 1 0,2 1 15,1-1 6,-2-1-1,1 1 1,0 1 0,-2-1 0,2 0 0,3 7-6,-10-10 17,2-1 0,-1 0 1,-1 1-1,1-1 0,-1 0 0,2 1 1,-2-1-1,1 0 0,-1 1 0,0-1 0,0 0 1,0 1-1,1-1 0,-1 2 0,0-2 1,0 0-1,0 1 0,-1-1 0,1 0 0,0 1 1,0-1-1,-1 2 0,1-2 0,0 0 0,-2 1 1,2-1-1,-1 0 0,1 1 0,-1-1 1,-1-1-1,1 1 0,1 1 0,-1-1 0,-1 0 1,1 1-1,0-2 0,-1 1 0,2 0 0,-1-1 1,0 2-1,-2-2-17,-1 2 54,0 1 0,0 0 0,0-1 0,-1 0 0,1 0 0,0 0 1,-2-1-1,2 0 0,-1-1 0,0 2 0,1-2 0,-2 1 0,1-1 0,-3 0-54,3-3-165,3-1 80</inkml:trace>
  <inkml:trace contextRef="#ctx0" brushRef="#br0" timeOffset="165915.511">6885 2771 7040,'0'0'94,"0"-2"1,0 2-1,0 0 1,0-1-1,0 1 1,0 0 0,0-1-1,0 1 1,-1 0-1,1-2 1,0 2-1,0 0 1,0 0-1,0-1 1,0 1-1,0 0 1,-2-1-1,2 1 1,0 0-1,0 0 1,0-2 0,-1 2-1,1 0 1,0 0-1,0 0 1,-1-1-1,1 1 1,0 0-1,-2 0 1,2 0-1,0 0 1,0 0-1,-1 0 1,1 0 0,-1-1-95,-13 10 504,6-2-387,3-2 36,-2 0 0,2 1 0,0-1 0,-1 2-1,2-1 1,-1 1-153,4-4 84,-1-1 1,1 0-1,0 0 0,-1 1 0,1 0 0,1-1 0,-1 1 0,1 0 1,-2 1-85,2-4 7,0 1 0,0 0 0,0 1 1,0-1-1,0-1 0,0 1 1,0 1-1,0-1 0,2 0 0,-2-1 1,0 2-1,0-1 0,1-1 1,-1 1-1,1 1 0,-1-1 0,0-1 1,2 1-1,-2-1 0,1 2 1,0-1-1,-1-1-7,2 1 6,-1-1 0,0 2 0,1-2 0,-1 0 0,0 1 1,1-1-1,0 0 0,0 0 0,-1 0 0,0 1 0,1-1 0,-1 0 0,0-1 0,1 1 0,-1 0 0,0 0 1,1 0-1,-1-1 0,0 1 0,1 0 0,-1-2 0,0 2 0,1-1 0,-1 1 0,0-1-6,5-2-129,-2 0-1,1 1 0,0-2 1,-1 0-1,4-3 130,3-5-2229</inkml:trace>
  <inkml:trace contextRef="#ctx0" brushRef="#br0" timeOffset="166465.453">6905 2819 5632,'0'2'310,"0"1"0,0-2 0,-1 2 0,1 0-1,0-2 1,0 2 0,0-1 0,1 0 0,-1 0 0,0 1 0,1-2 0,-1 2 0,2 0 0,-2-2 0,1 2 0,0-2 0,1 2 0,-2-2 0,1 0-1,2 3-309,-2-4 32,0 2 0,-1-1 0,2 0 0,-1-1 0,0 2 0,1-1 0,-1-1 0,0 1 0,1-1 0,-1 2 0,0-2 0,1 0 0,-1 1 0,0-1 0,1 0 0,-1 0 0,2 0 0,-2 1-1,0-1 1,1-1 0,-1 1 0,0 0 0,1 0 0,-1 0 0,0 0 0,2-1 0,-2 1 0,1-2 0,-1 2 0,0-1-32,35-22 204,-29 18-321,-2 1-1,2 0 0,0 0 1,-1 0-1,1 1 1,6-2 117,-13 5 5,0 0 1,0 0-1,0 0 0,0 0 1,2 0-1,-2 0 1,0 0-1,0 0 1,0 0-1,0 0 1,1 0-1,-1 0 1,0 0-1,0 1 0,0-1 1,0 0-1,0 0 1,0 0-1,1 0 1,-1 0-1,0 0 1,0 2-1,0-2 1,0 0-1,0 0 0,0 0 1,0 0-1,0 0 1,0 1-1,0-1 1,0 0-1,0 0 1,0 0-1,2 0 1,-2 1-1,0-1 0,0 0 1,-2 0-1,2 0 1,0 2-6,2 12 711,-2 0 13,1-13-715,-1-1 1,0 1-1,0 1 0,0-2 1,1 1-1,-1-1 0,0 1 1,2-1-1,-2 2 1,0-2-1,1 1 0,-1-1 1,1 0-1,-1 1 0,2-1 1,-2 2-1,1-2 0,-1 0 1,1 1-1,-1-1 1,2 0-1,-2 0 0,1 0 1,0 1-1,-1-1 0,2 0 1,-1 0-10,0 0-8,2 0 1,-2 0-1,2-1 1,-2 1-1,2 0 1,-2-1-1,2 1 1,-2-2-1,2 2 1,-2-1-1,2 0 8,5-5-212,0 1 0,0-2 1,0 2-1,1-4 212,17-17-107,-24 28 180,0-1 1,0 0-1,0 1 1,-1 0-1,2 0 1,-2 0-1,0 0 1,1 0-1,-1 1-73,4 6 90,1 1-1,-2 0 0,0 1 1,0-2-1,0 2 1,-2 2-90,8 21-489,-6-26-33</inkml:trace>
  <inkml:trace contextRef="#ctx0" brushRef="#br0" timeOffset="167115.7">7230 2908 6016,'0'0'245,"0"-1"-1,-1 1 1,1 0 0,0-2-1,0 2 1,0-1 0,0 1 0,0 0-1,0-1 1,0 1 0,0 0-1,0-2 1,0 2 0,0 0 0,1-1-1,-1 1 1,0 0 0,0-1-1,0 1 1,0 0 0,0-2 0,2 2-1,-2 0-244,10-16 1304,14-8-1740,-20 20 415,0 0 0,2 2 1,-2-2-1,1 1 0,0 0 1,1 1-1,-1-1 0,0 2 1,1-2-1,-1 2 0,0-1 1,1 1-1,-1 0 0,2 1 1,-2 0-1,2-2 21,-7 2 8,1 2 0,-1-2-1,1 0 1,-1 0 0,2 0 0,-2 0 0,1 0 0,-1 1 0,1-1-1,-1 0 1,0 0 0,2 1 0,-2-1 0,1 0 0,-1 2-1,0-2 1,1 0 0,-1 1 0,0-1 0,2 1 0,-2-1-1,0 2 1,1-2 0,-1 1 0,0-1 0,0 1 0,0-1 0,0 2-1,1-2 1,-1 1 0,0-1 0,0 1 0,0-1 0,0 2-1,0-2-7,-5 32 779,2-8-525,7-8-180,3-12-68</inkml:trace>
  <inkml:trace contextRef="#ctx0" brushRef="#br0" timeOffset="167460.525">7474 2812 4992,'-4'4'1824,"4"1"-1408,0 5 224,0-5 32,0 3 288,0 3 256,0 9-160,-2 6 0,0 6-576,-3 2-352,1-2-192,0 0 160,0-4 96,0-2-256,-1-4 0</inkml:trace>
  <inkml:trace contextRef="#ctx0" brushRef="#br0" timeOffset="167795.38">7506 2777 7168,'0'0'92,"0"0"1,0-1 0,0 1-1,2 0 1,-2 0 0,0 0-1,0-1 1,0 1 0,1 0-1,-1 0 1,0 0 0,0-2-1,1 2 1,-1 0-1,0 0 1,2 0 0,-2 0-1,0 0 1,0 0 0,1 0-1,-1 0 1,0 0 0,1 0-1,-1 0 1,0 0 0,2 0-1,-2 0 1,0 0 0,1 0-1,-1 0 1,0 0-1,0 0 1,1 0 0,-1 0-1,0 0 1,2 0 0,-2 2-1,0-2 1,0 0 0,1 0-1,-1 0 1,0 1 0,0-1-1,0 0 1,1 0 0,-1 1-1,0-1 1,0 0-1,0 0 1,0 2-93,23 19 404,-18-14-134,-2-5-189,0 0 0,-1 0 0,0 1 0,0 0 0,0-1 0,0 2 0,0-1-1,-1 0 1,2-1 0,-2 2 0,-1-1 0,1 1 0,1-1 0,-1 1 0,-1 1-81,0-1 90,0-1 1,0-1 0,-1 1 0,1 1 0,-2-1-1,2-1 1,-1 1 0,0 0 0,-1-1 0,1 1 0,0 0-1,-1-1 1,1 1 0,-2-2 0,2 2 0,-2 0-1,2-2 1,-3 3-91,-4 1-240,8-5 230,0 0 0,0 0 1,0 0-1,0 0 0,0 2 0,0-2 1,0 0-1,0 0 0,0 0 0,-1 0 1,1 0-1,0 0 0,0 0 0,0 0 1,0 0-1,0 0 0,0 0 0,0 0 1,-2 0-1,2 0 0,0 0 0,0 1 1,0-1-1,0 0 0,0 0 0,0 0 1,-1 0-1,1 0 0,0-1 0,0 1 1,0 0-1,0 0 0,0 0 0,0 0 1,-1 0-1,1 0 0,0 0 0,0 0 1,0 0-1,0 0 0,0 0 0,0 0 1,0 0-1,-2 0 0,2-2 0,0 2 1,0 0 9,2-2 64</inkml:trace>
  <inkml:trace contextRef="#ctx0" brushRef="#br0" timeOffset="168134.712">7768 2524 7680,'-3'4'2880,"3"1"-2240,3 6 192,-3-3-96,0 3-128,-3 6 32,-1 10-96,-3 5 0,-1 0-288,-1 0-160,1-2-64,1-4-192,3 0-32,2-4-64,2-6 64,4-3 896,1-4 383</inkml:trace>
  <inkml:trace contextRef="#ctx0" brushRef="#br0" timeOffset="168493.46">7822 2791 7168,'-1'1'184,"1"-1"0,0 0 0,0 1 0,0-1 0,0 0 0,0 2-1,-1-2 1,1 1 0,0-1 0,0 0 0,0 1 0,0-1 0,0 0 0,0 2 0,0-2 0,0 1 0,0-1 0,1 0 0,-1 1 0,0-1 0,0 2 0,0-2 0,0 0 0,0 1 0,1-1 0,-1 0 0,0 1 0,0-1 0,2 0-1,-2 0 1,0 2 0,1-2-184,-1 1 15,0-1-1,1 1 0,-1-1 1,0 2-1,2-2 0,-2 1 1,0-1-1,1 1 0,-1-1 0,1 2 1,-1-2-1,2 0 0,-2 1 1,1-1-1,-1 0 0,1 1 1,-1-1-1,2 0 0,-1 0 1,-1 2-1,1-2 0,-1 0 1,2 0-1,-1 0 0,-1 0 0,1 0 1,1 0-1,-2 0 0,1 0 1,-1 0-1,1 0 0,1-2 1,-2 2-1,1 0-14,2-1-11,-2 0-1,2-1 1,-2 1 0,0 0-1,1-1 1,0 0 0,0 0 0,-1 1-1,0-2 1,1 2 0,-1-2-1,-1 2 1,1-2 0,1 2-1,-2-2 1,1 1 0,-1 0 0,1 0-1,-1-1 12,0 2-3,2-1-1,-2 1 1,0 1-1,0-1 0,0-1 1,0 1-1,0 0 1,0 1-1,0-2 1,0 1-1,0 0 0,0-1 1,0 2-1,-2-1 1,2 0-1,0-1 1,0 2-1,-1-1 0,1 0 1,-1-1-1,1 2 1,-2-1-1,2 0 1,-1 1-1,1-2 1,-1 2-1,1-1 0,-2 1 1,1-1-1,1 1 1,-1-2-1,-1 2 1,1 0-1,1-1 0,-1 1 1,-1 0-1,1-1 1,1 1-1,-1 0 1,-1 0 3,1 0 8,-2 0 0,2 0-1,0 0 1,-1 0 0,0 0 0,0 0 0,1 0 0,0 0 0,-1 1 0,0-1 0,0 1 0,1-1 0,0 2 0,-1-2 0,1 1 0,0-1 0,-1 1 0,1 1 0,0-1 0,-1-1 0,1 1 0,0 1 0,-1-1 0,2 0 0,-1 1 0,0-1 0,1 0 0,-2 1 0,1-1 0,1 2 0,0-2-1,-1 0 1,1 1 0,0-1 0,-2 2 0,2-2 0,0 0 0,0 1 0,0 0-8,0 4 37,-1 0 0,1 0-1,0 0 1,1 1 0,-1-2-1,2 2 1,-1-2 0,0 2-1,1-2 1,0 2-37,13 20 72,-14-26-90,1 0-1,-2 1 1,1-2-1,0 1 1,1 0-1,-2-1 0,1 2 1,0-2-1,1 1 1,-1-1-1,0 1 1,1-1-1,-1 0 0,0 2 1,1-2-1,-1 0 1,0 0-1,1 0 1,-1 0-1,0 0 0,1 0 1,-1 0 18,15-2-341</inkml:trace>
  <inkml:trace contextRef="#ctx0" brushRef="#br0" timeOffset="168864.417">8077 2680 4992,'-3'0'124,"1"0"0,-1 0 0,0 1 0,1-1 0,-1 2 0,0-2 0,2 1 0,-2 0 0,1-1 0,-1 2 0,2-1 0,-2 0 1,0 2-1,2-2 0,-2 1 0,2-1 0,0 2 0,-2-1-124,-33 37 3324,35-38-3246,-1 1 0,1-1 1,1 0-1,-1 1 0,-1-1 0,2 0 0,-1 1 1,1 0-1,0 0 0,-1-1 0,1 0 0,0 1 1,-2 0-1,2 0 0,0-1 0,0 0 0,0 2 1,0-2-1,0 1 0,2-1 0,-2 0 0,0 2 1,0-2-1,1 1 0,-1-1 0,1 0 0,-1 1 1,2-1-1,-1 2 0,-1-2 0,1 0 0,1 1-77,4 4 40,0 0 0,0 0 1,1 0-1,0-2 0,-1 1 1,4 0-42,20 18 246,-28-22-235,0 1 0,0-1-1,-1 2 1,0-2-1,2 2 1,-2-2 0,1 2-1,-1-2 1,0 2-1,-1-1 1,2 1 0,-1-2-1,-1 2 1,1 0 0,-1-1-1,2 1-10,-2 0 36,-2-2-1,2 0 0,0 1 1,-1 0-1,1 0 0,0-1 1,-1 0-1,-1 1 0,2-1 1,-1 0-1,0 1 1,1-1-1,-2 0 0,1 1 1,0-1-1,-1 0 0,1 1 1,0-1-1,-1 0 0,1-1 1,0 2-1,-1-2 1,1 1-1,-3 0-35,-20 11-323,-1-1 1,-11 2 322,16-5-2720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4:07.62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18 4736,'6'-9'2895,"-6"9"-2803,0-1-1,0 1 0,0 0 0,0-1 0,0 1 0,0-1 1,0 1-1,0 0 0,0-1 0,1 1 0,-1 0 0,0-1 1,0 1-1,0 0 0,1-1 0,-1 1 0,0 0 0,0 0 0,1-1 1,-1 1-1,0 0 0,0 0 0,1-1 0,-1 1 0,0 0 1,1 0-1,-1 0 0,0 0 0,1 0 0,-1-1 0,0 1 1,1 0-1,-1 0 0,1 0 0,-1 0 0,0 0 0,1 0 1,-1 0-1,0 0 0,1 0 0,-1 0 0,0 0 0,1 1 1,-1-1-1,1 0 0,-1 0 0,0 0 0,1 0 0,-1 0 0,0 1 1,0-1-1,1 0 0,-1 0 0,0 1 0,1-1 0,-1 0 1,0 0-1,0 1 0,0-1 0,1 0 0,-1 1 0,0-1 1,0 0-1,0 1 0,0-1-91,2 3 46,0 0 0,0 0-1,0 0 1,-1 0 0,1 0 0,-1 0 0,0 0 0,0 1 0,0-1-1,0 3-45,5 37-330,-5-32 357,2 41-507,-2 0 0,-3 0 0,-1 0 0,-10 47 480,10-89-1200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4:08.69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55 8320,'6'-5'831,"1"0"0,-1 0 0,1 0 0,-1 1 0,1 0 0,1 1 0,4-3-831,-3 3 54,1 0-1,0 0 0,-1 0 1,1 2-1,0-1 1,1 1-1,-1 0 0,0 1 1,0 1-1,0-1 1,0 1-1,0 1 0,0 0 1,0 1-1,3 1-53,-11-4 4,0 1 0,-1-1-1,1 1 1,-1 0 0,1 0 0,0-1-1,-1 1 1,1 0 0,-1 1-1,0-1 1,1 0 0,-1 0 0,0 1-1,0-1 1,0 0 0,0 1 0,0-1-1,0 1 1,0-1 0,0 1-1,-1 0 1,1-1 0,0 2-4,-1-1-14,0 1 0,0-1 0,0 1 0,-1 0 0,1-1 1,0 1-1,-1-1 0,0 1 0,1-1 0,-1 0 0,0 1 0,-1-1 0,1 0 0,-1 2 14,-6 7 62,1-1-1,-2 0 0,1 0 0,-2-1 1,-8 8-62,15-15 19,0 0 1,0 1-1,1 0 1,-1 0-1,1 0 1,-1 0-1,1 0 1,0 0 0,-1 2-20,3-4-23,0 0 1,0 0 0,-1 0 0,1 0 0,0 0 0,0 1 0,0-1 0,0 0 0,0 0 0,0 0-1,1 0 1,-1 0 0,0 0 0,1 0 0,-1 0 0,0 0 0,1 0 0,-1 0 0,1 0 0,-1 0 0,1 0-1,0 0 1,-1-1 0,1 1 0,0 0 0,0 0 0,0-1 0,-1 1 0,1 0 0,0-1 0,0 1 0,0-1-1,0 1 1,0-1 0,0 1 22,24 11-315,-18-9 276,0 1 0,-1-1-1,1 1 1,-1 0 0,0 1 0,0-1-1,3 4 40,-8-6-3,0-1-1,0 1 0,0-1 1,0 1-1,0 0 1,0-1-1,-1 1 0,1 0 1,0 0-1,-1-1 1,0 1-1,1 0 0,-1 0 1,0 0-1,0 0 0,0-1 1,0 1-1,0 0 1,0 0-1,-1 0 0,1 0 1,-1-1-1,1 1 0,-1 0 1,0 0-1,1-1 1,-1 1-1,0-1 0,0 1 1,0-1-1,-1 1 1,1-1-1,0 1 4,-8 9 110,0 0 1,0-1-1,-1 0 1,0-1-1,0 0 1,-4 1-111,9-6 24,0 0 0,-1-1 1,1 1-1,-1-1 0,0-1 1,0 1-1,1-1 0,-2 0 0,1 0 1,0-1-1,0 0 0,-1 0 0,1 0 1,-4-1-25,-4-5-1072,9 0 432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4:09.06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4 8192,'8'-3'3072,"-8"3"-2400,4 4 96,0 0-64,0 1-384,-2 3-96,2 2-224,1 5 0,-1 1 0,-2 1 0,0 2 0,0 6-96,-2 2 0,0 0-32,2-2 0,-2-5-256,0-5-96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4:09.40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4 104 8448,'0'-3'468,"-2"-6"244,1 1 1,0 0-1,1 0 0,0 0 1,1 0-1,0-4-712,-1 10 23,0 0 0,1 1 0,-1-1 0,1 0 0,0 0-1,-1 0 1,1 1 0,0-1 0,0 0 0,0 1 0,0-1-1,1 1 1,-1-1 0,0 1 0,0-1 0,1 1 0,-1 0-1,1 0 1,0 0 0,-1 0 0,1 0 0,0 0 0,-1 0-1,1 0 1,0 1 0,0-1 0,0 1 0,0-1 0,-1 1-1,1 0 1,1 0-23,6-1-1,1 1-1,-1 1 0,1 0 1,-1 0-1,0 1 0,1 0 1,-1 0-1,0 1 0,0 1 1,-1-1-1,1 2 1,-1-1-1,1 1 0,6 6 2,0-1-32,-2 1-1,1 0 1,-2 1-1,1 1 1,-2 0-1,0 0 1,7 13 32,-15-22 19,0 0 1,-1 0 0,0 1 0,0-1 0,0 1 0,0-1-1,-1 1 1,0 0 0,0-1 0,0 1 0,0 0-1,-1 0 1,0 0 0,0 0 0,0 0 0,-1 0 0,0-1-1,0 5-19,-2-1 101,0-1 0,0 0 0,0 0 0,-1 0 0,0 0 0,0 0 0,-1-1 0,0 1-1,0-1 1,0 0 0,-3 1-101,-2 2 184,-1 1 0,0-2-1,0 0 1,-1 0 0,-10 5-184,17-11-89,0 1 0,0-1 1,0 0-1,-1 0 0,1 0 0,0-1 1,-1 0-1,1 0 0,-1 0 0,1-1 1,-1 0-1,1 0 0,-1 0 0,1 0 1,-1-1-1,0 0 89,-4-4-597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4:10.07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44 1 896,'-9'0'352,"9"0"-288,0 2 3584,0-1 1600,0 5-2624,-2 1-1248,0 6-1024,0 7-256,0 5-64,-2 6-96,0 0 32,-2 2 32,2-1 0,-1 1-352,4 0-96,-2-6-128,3-5-64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4:10.45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56 8448,'0'-2'260,"0"0"0,1 0 0,-1 0 0,0 0 1,0 0-1,1 0 0,-1 0 0,1 0 0,0 0 0,0 0 1,0 0-1,0 0 0,0 1 0,0-1 0,0 0 0,0 1 1,0-1-1,1 1 0,-1-1 0,1 1 0,-1 0 1,2-1-261,0 0 79,1 0 0,0 0 0,0 0 0,0 1 0,0 0 0,0-1 0,0 1 0,1 1 0,-1-1 0,3 1-79,9-1 4,0 1 0,0 1-1,0 1 1,-1 0 0,10 4-4,-20-5-3,0 0-1,0 1 1,0 0 0,-1 0-1,1 0 1,0 1-1,-1-1 1,2 2 3,-5-3-2,0-1 0,0 1 0,-1 0 0,1-1 0,0 1 0,0 0-1,0 0 1,-1 0 0,1 0 0,0 0 0,-1 0 0,1 0 0,-1 0 0,1 0 0,-1 0-1,1 0 1,-1 0 0,0 0 0,1 1 0,-1-1 0,0 0 0,0 0 0,0 0 0,0 0 0,0 1-1,0-1 1,-1 0 0,1 0 0,0 0 0,0 0 0,-1 0 0,1 0 0,-1 1 0,1-1 0,-1 0-1,1 0 1,-1 0 0,0 0 2,-10 12 90,-1-2 0,0 0 1,0 0-1,-1-1 0,-1 0 0,0-1 0,-6 2-90,4 0-103,15-11 128,-14 8-363,14-8 321,1 0 0,0 0 0,0 1-1,-1-1 1,1 0 0,0 0 0,0 0 0,-1 0 0,1 0 0,0 0 0,0 0 0,-1 0 0,1 0 0,0-1 0,0 1 0,0 0 0,-1 0 0,1 0 0,0 0 0,0 0 0,0 0 0,-1 0 0,1-1 0,0 1 0,0 0 0,0 0 0,-1 0 0,1 0 0,0-1 0,0 1 0,0 0 0,0 0 0,0 0 0,0-1-1,-1 1 1,1 0 0,0 0 0,0 0 0,0-1 0,0 1 0,0 0 0,0 0 0,0-1 0,0 1 0,0 0 0,0 0 0,0-1 0,0 1 0,0 0 0,0 0 0,0 0 0,0-1 0,1 1 0,-1 0 0,0 0 0,0-1 0,0 1 0,0 0 0,0 0 0,0 0 0,1 0 0,-1-1 0,0 1 17,5-12-640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4:10.82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1 896,'12'32'9783,"-5"-16"-6773,-2-1-3329,-5-13 336,13 40 848,-11-39-739,-1 1 1,0-1-1,1 0 1,0 0-1,0 0 0,0 0 1,0 0-1,0 0 0,1-1 1,-1 1-1,1-1-126,-2-1 23,-1-1 0,1 0 0,0 0 0,-1 0 0,1 0 0,0 0 0,-1 0 0,1 0 0,0 0 0,-1 0 0,1 0 0,0 0 0,-1-1 0,1 1 0,-1 0 0,1 0 0,0-1 1,-1 1-1,1 0 0,-1-1 0,1 1 0,-1 0 0,1-1 0,-1 1 0,1-1 0,-1 1 0,1-1 0,-1 1 0,0-1 0,1 1 0,-1-1 0,0 0 0,1 1 0,-1-1 0,0 1 0,0-1 0,0 0-23,15-30 173,-12 25 146,0-1-268,1-1-1,0 1 1,0 1 0,1-1-1,0 1 1,0-1 0,6-3-51,-8 6-391,1 1 1,0 0 0,0 1 0,0-1 0,0 1-1,0 0 1,1 0 0,-1 0 0,1 0 390,3 0-901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4:11.19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13 248 8704,'0'18'3232,"0"-4"-2496,0 6-64,0-11-160,0 0-320,0 1 64,2-3-224,0 0-96,0-1 32,2-5 0,1-1 96,-1-3-256,-2-6-32,0-6-448,-2-5-192</inkml:trace>
  <inkml:trace contextRef="#ctx0" brushRef="#br0" timeOffset="1">5 55 8064,'-4'-20'3072,"4"13"-2400,0-4 384,0 7 64,0 1-544,0-1-128,0 0-288,0 3-128,0 1 0,0 0-320,0 1-128,0-1-352,4-1-96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4:11.65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 1 7936,'-1'3'698,"-1"1"0,1 0 1,0 0-1,1-1 0,-1 1 1,1 0-1,0 0 0,-1 0 0,2 2-698,-1 0 225,1 0 0,0 0 0,0 0 0,1 0 0,0 0-1,1 1-224,-1-1-16,0-1-1,1 0 1,0 0-1,0 0 1,0 0-1,1 0 0,-1-1 1,1 1-1,0-1 1,0 0-1,1 0 1,0 0-1,1 0 17,-4-3 0,-1 0-1,1 0 1,-1 0 0,1-1-1,0 1 1,-1-1-1,1 1 1,0-1-1,0 1 1,-1-1 0,1 0-1,0 0 1,0 0-1,0 0 1,-1 0 0,1-1-1,0 1 1,0 0-1,-1-1 1,1 1 0,0-1-1,-1 0 1,1 1-1,0-1 1,-1 0-1,1 0 1,-1 0 0,1-1 0,5-4-29,-1 0 0,0 0 1,0-1-1,-1 0 0,4-5 29,-5 6 82,0 0 1,1 0-1,0 1 0,0 0 0,1-1-82,-6 6-3,1 0 0,-1-1 1,1 1-1,-1 0 0,1 0 0,-1-1 0,1 1 0,-1 0 0,1 0 0,-1 0 1,1 0-1,-1 0 0,1 0 0,0 0 0,-1 0 0,1 0 0,-1 0 0,1 0 1,-1 0-1,1 0 0,-1 0 0,1 1 0,-1-1 0,1 0 0,-1 0 0,1 1 1,-1-1-1,1 0 0,-1 1 0,1-1 0,-1 0 0,1 1 0,-1-1 1,0 1-1,1-1 0,-1 1 0,0-1 0,1 1 3,14 26 125,-2-6-135,-10-19-13,0 1 1,-1-1 0,2 0 0,-1 0 0,0 0-1,0 0 1,1-1 0,-1 0 0,0 1 0,1-1-1,0 0 1,-1 0 0,1-1 0,-1 1 0,1-1 0,0 0-1,0 0 1,-1 0 0,1-1 0,0 1 0,-1-1-1,1 1 1,-1-1 0,1-1 0,-1 1 22,16-7-533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4:12.02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14 1 8832,'-2'33'6551,"-2"11"-4863,-3 84-2647,11-19 476,-3-92 10,2-1 0,-1 0 0,2 0 0,1 0 0,3 8 473,-4-17-992,0-7-112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36:19.54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43 5376,'0'-2'131,"0"0"0,0 0-1,0 1 1,0 0 0,0-1 0,1 1 0,-1 0 0,0-1 0,2 1 0,-2 0-1,1-1 1,-1 1 0,1 0 0,1-1 0,-2 1 0,1 0 0,0 1 0,1-2-1,-1 1-130,0 0 63,2-1-1,0 1 1,-1 0-1,1 1 1,0-2-1,-1 2 0,1-1 1,0 1-1,-1 0 1,1-1-1,0 1-62,5 0 77,73-6 2,-72 5 265,2 2-1,0-1 1,-1 2 0,0-1 0,0 2 0,6 1-344,-14-4 35,-1 1 1,0-1-1,1 0 0,-1 1 1,0-1-1,1 2 1,-1-2-1,-1 1 1,1 0-1,1-1 0,-1 2 1,0-1-1,-1-1 1,2 1-1,-1 1 1,-1-1-1,1 0 1,-1-1-1,2 2 0,-2-1 1,1 0-1,-1 1 1,0-1-1,1 0 1,-1 1-36,0 0 38,0 1-1,0 0 1,0-1 0,0 1 0,-1 0 0,1-1 0,-1 1 0,1-2 0,-2 2 0,1 0 0,1-1 0,-1 0 0,-1 0-38,-3 8 76,-2-2 0,2 0 0,-2 0 0,1 0-1,-1-2 1,-4 5-76,-42 28 242,-3 1-217,55-40-24,1 0 0,-2 0-1,2 1 1,0-1 0,-1 0 0,1 0 0,-1 1-1,1-1 1,0 0 0,0 2 0,-2-2 0,2 0 0,0 1-1,-1-1 1,1 0 0,0 1 0,0-1 0,0 2-1,-1-2 1,1 0 0,0 1 0,0-1 0,0 1 0,0-1-1,0 2 1,0-2 0,0 0 0,0 1 0,0-1-1,0 1 1,0-1 0,0 2 0,0-2 0,0 1 0,0-1-1,0 0 1,1 1 0,-1-1 0,0 2 0,0-2-1,1 0 1,-1 1 0,0-1 0,0 0 0,2 1 0,-2-1-1,0 0 1,1 2 0,-1-2 0,0 0 0,1 0-1,-1 1 1,2-1 0,-2 0 0,0 0 0,1 0 0,-1 0-1,8 3 36,-1-1 1,-1 0 0,1 0-1,8 0-36,-2 0-81,-5 1 64,0-2 1,0 2-1,0 0 1,-1-1-1,1 2 1,0 0-1,-2 0 1,1 0-1,1 2 17,-7-5 13,2 2-1,-2-2 0,1 0 0,-1 2 0,2-2 1,-2 2-1,0-2 0,1 2 0,-1 0 0,-1-2 1,1 2-1,1-1 0,-2 1 0,1-2 0,-1 2 0,1 0 1,-1-1-1,0 1 0,0 0 0,0-1 0,0 1 1,0-2-1,0 2 0,0 0 0,-1-1 0,1 1 1,-1 0-1,1-1 0,-2 0 0,1 0 0,-2 2-12,1 2-9,-2-1-1,1 0 1,-1 1-1,0-1 1,-1 0-1,1-1 0,-2 2 1,2-2-1,-1 0 1,0 0-1,-1-2 1,-3 4 9,-6 2 143,-1 0 0,0-2 1,0 1-1,-2 0-143,14-6 15,0 0-1,1 1 1,-1-2-1,0 1 1,0-1-1,0 1 1,0-1 0,0 0-1,0 0 1,0 0-1,0-1 1,0 1-1,0-1 1,0 1 0,-1-3-15,-1-4-379,6-2-170</inkml:trace>
  <inkml:trace contextRef="#ctx0" brushRef="#br0" timeOffset="381.699">312 467 8064,'-7'-14'3072,"7"13"-2400,3-3 256,1 5-96,0 5-608,1 2-96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4:12.39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 12 8448,'-6'-9'3168,"6"7"-2464,-2 2 288,2 0-64,0 3-352,2 1-96,2 1-352,2 5-128,3 1-32,0 1 0,6 1 32,1 0-160,5-1 32,5-1-224,3-6-96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4:12.81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90 115 8064,'-7'4'1942,"4"-4"-1503,1 1 0,-1 0 0,1 1 1,0-1-1,0 0 0,-1 0 0,1 1 1,-2 1-440,29 1 650,-22-5-603,1 0 0,-1 0 0,0 0 0,0-1 0,0 1 0,1-1 0,-1 0-1,-1 0 1,1 0 0,0 0 0,0 0 0,-1 0 0,1-1 0,-1 0 0,0 1 0,0-1-1,0 0 1,0 0 0,0 0 0,-1 0 0,2-3-47,-2 4-19,0-1-1,1 1 1,-1-1-1,0 0 1,0 0 0,-1 1-1,1-1 1,-1 0-1,1 0 1,-1 0-1,0 0 1,0 1 0,0-1-1,0 0 1,-1 0-1,1 0 1,-1 0 0,0 1-1,0-1 1,0 0-1,0 0 1,0 1-1,0-1 1,-1 1 0,1-1-1,-2-1 20,1 3 16,1 0 0,0 0 0,-1 0 0,1 0 1,0 1-1,-1-1 0,1 0 0,-1 1 0,0-1 0,1 1 0,-1-1 0,1 1 0,-1 0 0,0-1 0,1 1 0,-1 0 0,0 0 0,1 0 1,-1 0-1,1 1 0,-1-1 0,0 0 0,1 1 0,-1-1 0,1 1 0,-1 0 0,1-1 0,-1 1 0,1 0 0,-1 0 0,1 0 0,0 0 0,-1 0 1,0 1-17,-4 3-5,0 0 0,1 1 0,0 0 0,0 0 0,0 0 1,-3 6 4,7-11-36,-6 11 72,0-1-1,0 1 1,2 0-1,-1 0 1,-1 7-36,7-17-48,-1 1 0,0-1 1,0 0-1,1 0 0,0 1 0,-1-1 0,1 1 1,0-1-1,0 0 0,0 1 0,1-1 0,-1 0 1,0 1-1,1-1 0,0 0 0,-1 0 0,1 1 1,0-1-1,0 0 0,0 0 0,0 0 0,1 0 1,-1 0-1,1 0 0,-1 0 0,1-1 0,0 1 1,-1 0-1,1-1 0,0 0 0,0 1 0,0-1 1,0 0-1,1 1 48,11 4-2325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4:13.16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 24 7808,'-5'25'4824,"5"-21"-4622,0 0-1,0-1 1,1 1 0,-1-1-1,1 1 1,0 0-1,0-1 1,1 2-202,1 2 261,0-1 0,1 0 1,0 0-1,0 0 0,0 0 1,1-1-1,2 3-261,-7-8 57,1 1 0,-1-1 0,1 0-1,-1 1 1,1-1 0,-1 0 0,1 0-1,0 1 1,-1-1 0,1 0 0,-1 0 0,1 0-1,0 0 1,-1 0 0,1 0 0,0 0 0,-1 0-1,1 0 1,-1 0 0,1 0 0,0 0-1,-1-1 1,1 1 0,-1 0 0,1 0 0,0-1-1,-1 1 1,1 0 0,-1-1 0,1 1 0,-1 0-1,1-1 1,-1 1 0,0-1 0,1 1-1,-1-1 1,1 0-57,20-24 600,-14 16-432,-1 3-307,0 0-1,1 1 0,-1 0 0,1 0 1,0 0-1,1 1 0,-1 0 0,1 0 140,64-23-2168,-35 15 1385,-10 1-43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4:17.02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 7168,'3'0'2720,"-3"2"-2112,3 1 256,0 1 0,0 1-320,3 6-64,0 6-256,5 4-96,1 5-64,0 0-64,3-1 96,-1 0-224,3 1 32,-3-3-128,0-1 0,-2-2-928,-1-3-448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4:17.40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252 4 7040,'0'0'132,"0"0"-1,0 0 1,0 0 0,0 0 0,0 0 0,0 0-1,0 0 1,0 0 0,-1-1 0,1 1-1,0 0 1,0 0 0,0 0 0,0 0 0,0 0-1,0 0 1,0 0 0,0 0 0,0 0 0,0 0-1,0 0 1,0 0 0,0 0 0,0 0 0,-1 0-1,1 0 1,0 0 0,0 0 0,0 0 0,0-1-1,0 1 1,0 0 0,0 0 0,0 0-1,0 0 1,0 0 0,0 0 0,0 0 0,0 0-1,0 0 1,0 0 0,0 0 0,0 0 0,0-1-1,0 1-131,-12 12 1598,-21 24-2931,25-27 1991,-8 8-592,-14 18 203,-16 10-269,36-36-246,1-1 0,-1 0 0,0-1 0,-1-1 0,0 1 0,0-1 0,-7 2 246,4-4-698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4:17.74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9 8192,'3'-4'3072,"0"2"-2400,1-1 192,0 3-128,0 0-640,0 0-96,2 0-32,2 0 64,0 3 0,3 1-160,1 0 0,2-1 128,4 3 128,5-1-320,0 0-96,-1-1-2144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4:18.11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28 0 7808,'0'3'2880,"1"-2"-2240,1 3 320,1 0 64,-2 2-640,1 7-128,-2 8-320,0 6-32,-2 3 32,1 3-32,-4 0 32,1-2 64,-2 1 64,2-1-384,-2-1-96,2-7-1728,-1-5-704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4:24.47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80 6 6912,'1'-5'6874,"-8"14"-6148,-2 1-620,1 1 1,0 0 0,1 1-1,0 0 1,1 0 0,0 0-1,1 1 1,0 0 0,1 0-1,-2 13-106,5-24 13,1 0 0,-1 1 0,1-1 0,0 0 0,-1 0-1,1 1 1,0-1 0,1 0 0,-1 1 0,0-1 0,1 0 0,-1 0 0,1 1 0,0-1-1,0 0 1,-1 0 0,1 0 0,1 0 0,-1 0 0,0 0 0,0 0 0,1 0-1,-1-1 1,1 1 0,1 1-13,0-2-6,-1 1 0,1 0 0,0-1 0,0 1 0,0-1 0,1 0 0,-1 0 0,0 0 0,0 0-1,1-1 1,-1 1 0,0-1 0,1 0 0,-1 0 0,0 0 0,1-1 0,1 1 6,7-2-461,1-1 1,-1 0 0,0 0-1,0-1 1,0-1 0,5-3 460,-12 6-27,0-1 0,0 0 1,0-1-1,0 1 0,0-1 1,-1 0-1,1 0 0,-1 0 0,0-1 1,-1 1-1,1-1 0,-1 0 1,0 0-1,2-5 27,-37 38 3701,10-6-3127,1 1 0,-7 13-574,22-27-160,0-1 0,1 1-1,0 0 1,1 0 0,0 0 0,0 1 0,1 0 0,0 0 0,0 5 160,3-10-987,4-2-175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4:24.86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 8320,'9'10'5665,"3"6"-3933,5 38-1177,-15-44-600,1 0 0,0-1 0,0 1 0,1 0 0,0-1 0,1 0 0,0 0 0,0 0 1,1-1-1,0 0 0,1 0 0,1 1 45,2-3-1344,-6-6 491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4:25.20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146 1 8064,'-8'5'3072,"4"-3"-2400,-2 0 672,4 0 192,-1 1-960,2 1-352,-5 5-64,-3 2 96,-1 1-128,-2 3-128,0 1-32,-3 2 32,1-3 0,0-2 64,2-2 32,1-4-128,7-5-1312,2-10-544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2:08.20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76 334 6784,'0'-1'110,"0"1"-1,0-1 1,0 1 0,0-2 0,0 2 0,0-1-1,0 1 1,0-1 0,0 1 0,0-2-1,0 2 1,-1 0 0,1-1 0,0 1 0,0-1-1,0 1 1,-2-2 0,2 2 0,0 0 0,0-1-1,-1 1 1,1-1 0,0 1 0,-1 0 0,1 0-1,-2-2 1,2 2 0,0 0 0,-1 0 0,1-1-1,-1 1 1,1 0 0,-2 0 0,2 0-1,-1 0 1,1-1 0,0 1 0,-1 0 0,1 0-1,-2 0-109,0 1-41,0 0-1,0-1 1,0 2-1,1-1 1,-2 0-1,2 1 1,0-1-1,-1 0 1,1 1-1,-2-1 1,2 0-1,0 3 42,-5 4 23,1 2-1,1-1 1,-1-1-1,2 1 1,-1 1-1,1 0 1,1 0 0,-1-1-1,2 2 1,-1-2-1,2 2 1,-1-2-1,2 8-22,-1-17 14,0 2 0,0-2 0,-1 0-1,1 1 1,0-1 0,0 0 0,0 1-1,0-1 1,0 0 0,1 2 0,-1-2-1,0 1 1,0-1 0,0 0 0,0 1-1,0-1 1,0 0 0,0 0 0,2 2-1,-2-2 1,0 0 0,0 1 0,1-1 0,-1 0-1,0 0 1,0 1 0,1-1 0,-1 0-1,0 0 1,0 0 0,2 2 0,-2-2-1,0 0 1,1 0-14,0 0 40,-1 0 0,2-2 1,-1 2-1,0 0 0,-1-1 0,2 1 0,-1 0 1,-1-1-1,1 1 0,1-2 0,-2 2 0,1-1 1,-1 0-1,1-1-40,29-35 594,-28 33-656,17-24-711,-12 15-139</inkml:trace>
  <inkml:trace contextRef="#ctx0" brushRef="#br0" timeOffset="381.449">92 325 1920,'-3'0'768,"2"4"-576,-2 3 1472,2-3 736,0 1-832,-1 2-384,1 1-512,1 2-192,1 2-288,3 4 0,2 0 32,2 3 160,2-2 160,1-3-576,-2-2-192</inkml:trace>
  <inkml:trace contextRef="#ctx0" brushRef="#br0" timeOffset="765.736">279 202 7040,'-3'0'169,"2"0"0,-2 2 0,0-2 0,1 1 0,-1-1 0,0 1 0,2-1 1,-2 2-1,1-1 0,0 0 0,0 1 0,-1-1 0,2 0 0,-1 1 0,0 0 0,0 0 0,1-1 0,-2 2 1,2-2-1,0 2 0,-1-2 0,1 2 0,0-1 0,-1 0 0,2 0 0,-1 1 0,0 0-169,-3 9 9,-2 0 1,4 0-1,-2 1 0,0 11-9,4-23 21,-2 2-1,2-2 0,0 2 0,0-2 1,0 2-1,0-2 0,0 2 0,0-2 1,2 2-1,-2-2 0,0 1 1,1 0-1,-1 0 0,1 0 0,-1 0 1,2-1-1,-1 2 0,0-2 0,-1 0 1,3 2-21,0 0 80,1-1 1,0 2-1,0-1 1,0-2 0,0 2-1,0 0 1,1-1-81,18 10-58,-23-12 65,1 0-1,-1 0 1,1 2-1,1-2 1,-2 0 0,1 1-1,-1-1 1,0 0-1,1 1 1,-1-1-1,2 0 1,-2 2-1,1-2 1,-1 1-1,0-1 1,1 1-1,-1-1 1,0 2 0,0-2-1,2 1 1,-2-1-1,0 1 1,0-1-1,0 2 1,0-2-1,0 1 1,1 0-1,-1-1 1,0 2-1,0-2 1,0 1 0,-1-1-1,1 1 1,0 1-1,0-2 1,0 1-1,0-1 1,0 1-1,-2-1 1,2 2-1,0-2 1,0 1 0,-1-1-1,1 1 1,-1-1-7,-3 4 44,0 0 1,0 0-1,-2 0 1,2-1-1,-1 1 1,-2-1-45,-17 14-1831,22-13-334</inkml:trace>
  <inkml:trace contextRef="#ctx0" brushRef="#br0" timeOffset="1142.046">392 264 5248,'-4'12'944,"1"0"0,1 0 0,-1 0 0,2 0 0,-1 1-944,2-8 162,0-1 0,0 2 0,0-1 0,0 0 0,2-1 0,-2 2 0,1-1 0,0 0 0,1-1 0,0 2 0,0-2 0,0 1 0,2 3-162,-4-8 8,2 0 1,-2 1-1,0-1 0,0 0 0,1 2 0,-1-2 0,0 0 1,1 1-1,-1-1 0,2 0 0,-2 0 0,0 1 0,1-1 1,-1 0-1,1 0 0,-1 0 0,0 0 0,2 0 0,-2 2 1,1-2-1,-1 0 0,1 0 0,-1 0 0,2 0 0,-2 0 1,1 0-1,-1 0 0,0-2 0,1 2 0,1 0-8,-1-1-2,2 1-1,-2-1 0,2-1 1,-2 1-1,0 0 0,2-1 0,-2 1 1,1 0-1,0-2 3,26-34-50,-2-15-298,-5 5-344,-17 46 502,-1 9 36,-2 14 54,0-18 155,2 20 663,2 0 0,5 16-718,-8-30-130,2 4-312</inkml:trace>
  <inkml:trace contextRef="#ctx0" brushRef="#br0" timeOffset="1498.002">605 329 6144,'6'9'2368,"-4"-5"-1941,0-1-1,0 1 1,0-1-1,-1 1 1,0-2 0,1 2-1,-1-1 1,0 1 0,-1 0-1,2 1-426,-4-7 216,1-1-1,0 0 0,-1 1 1,2-2-1,-1 1 0,0 0 1,1-1-1,0 0-215,0-1-44,0 1 0,0 0 0,1 0 0,0-1 1,-1 1-1,2 0 0,0 0 0,0 0 0,-1 0 0,2 0 1,-2 0-1,2 0 0,-1 1 0,1-1 0,0 0 0,-1 1 0,2 1 1,0-2 43,7-4-656</inkml:trace>
  <inkml:trace contextRef="#ctx0" brushRef="#br0" timeOffset="1875.178">779 344 7296,'1'0'327,"-1"1"0,1-1 1,1 1-1,-2-1 0,1 2 1,0-2-1,1 0 0,-1 1 1,-1-1-1,1 0 0,1 0 1,-1 1-1,0-1 0,1 0 1,-2 0-1,1 0 0,2 0-327,-2 0-31,0 0 0,1 0-1,0-1 1,0 1 0,-1 0-1,0-1 1,1 1 0,0-2-1,0 2 1,-1-1 0,0 1-1,1-1 1,-1-1 0,0 2-1,1-1 1,-1 0 0,0-1 0,-1 1-1,2 0 1,-1-1 0,0 1-1,-1 0 1,2-1 0,-2 1-1,1 0 1,-1-1 0,1 1-1,-1-2 1,2 2 0,-2 0 0,0-1-1,0 1 1,0-2 0,0 2-1,0 0 1,0-1 31,0-3 62,-3-27 185,3 31-219,-1-1 1,1 1 0,0-2 0,0 2-1,-2 0 1,2-1 0,-1 1-1,1 0 1,-1-2 0,-1 2-1,2-1 1,-1 1 0,0 0 0,-1-1-1,2 2 1,-2-2-29,2 2-47,0 0 0,-2 0 0,2 0 0,-1 0 0,1 0 0,0 0 0,-1 0 0,1 0 0,-2 0-1,2 0 1,0 0 0,-1 0 0,1 1 0,-1-1 0,1 0 0,0 0 0,-2 0 0,2 1 0,0-1 0,-1 0 0,1 0 0,0 2 0,-1-2 0,1 0 0,0 0 0,-2 1 0,2-1 0,0 0 0,0 1 0,0-1-1,-1 0 1,1 2 0,0-2 0,0 1 47,-12 22-2060,9-18 1853,-1 3 581,0 0 0,2 0 0,-2 0 0,1 1 0,2-1 1,-2 2-1,2-2 0,-1 5-374,2-10 47,-1-1 0,2 1 0,-1 0 1,0-1-1,0 1 0,0 0 1,2-2-1,-2 2 0,1-1 1,0 1-1,-1 0 0,2-1 0,-1 0 1,0 0-1,1 1 0,-1-2 1,2 2-1,-2-2 0,0 2 1,2-2-1,-2 1 0,2 0 1,-2 0-1,2-1 0,-2 0 0,2 1 1,0-1-1,-1 0 0,0-1 1,0 2-1,2-1-47,12 3-37</inkml:trace>
  <inkml:trace contextRef="#ctx0" brushRef="#br0" timeOffset="2820.263">1176 429 8064,'1'1'223,"1"1"1,-1-2 0,0 1-1,1-1 1,-1 1 0,0-1-1,2 2 1,-2-2 0,1 1 0,-1-1-1,2 0 1,-2 0 0,0 0-1,1 0 1,0 0 0,0 0-1,-1 0 1,0 0 0,2 0-1,-2-1 1,1 1 0,-1-2-224,2 2 72,-1-1 0,0 0 1,0-1-1,0 0 0,-1 0 1,2 1-1,-2 0 0,0-2 1,1 2-1,-1-2 0,0 2 1,1-2-1,-1 2 0,0-2-72,2-5-49,1 1-1,-1-1 0,-1 0 0,0 0 1,-1 2-1,0-2 0,1 0 1,-1-8 49,-4-10 48,1 1 0,-2 0 1,-2-1-1,0 2 1,-2-1-1,-7-16-48,-9-31 1086,23 69-1030,1 0 0,-2 2 0,2-2 0,-1 1 0,1-1 0,0 0 0,0 1 0,0-1 0,0 0 0,0 1 1,0-1-1,0 0 0,1 2 0,-1-2 0,2 1 0,-1-1 0,0-1-56,1 3-12,-1-1-1,0 1 1,1 0-1,-1-2 1,0 2 0,2-1-1,-2 2 1,1-1 0,0 0-1,0-1 1,0 2-1,0-1 1,-1 0 0,2 1-1,-1 0 1,0-2-1,0 2 1,0 0 0,0 0-1,0 0 1,2 0 12,8-1-192,1 1 0,-1 0 0,1 1 0,-1 1 0,2-1 0,-2 2 0,1-1 0,-1 2 0,0 0 0,11 6 192,-5-1-853</inkml:trace>
  <inkml:trace contextRef="#ctx0" brushRef="#br0" timeOffset="3199.487">1189 272 8960,'-5'-15'3328,"9"15"-2592,-3 4-64,5 0-128,-1 1-576,3 1-32,4 3 96,5-1 96,3 0-32,4 1-256,0-3-160,-1-1-96,-2-2-64,-1-3-2784</inkml:trace>
  <inkml:trace contextRef="#ctx0" brushRef="#br0" timeOffset="3568.635">1459 294 7040,'-3'2'360,"0"-2"1,1 1 0,0 0-1,0 1 1,-1-1-1,0 2 1,1-2 0,0 0-1,0 2 1,0-2-1,0 2 1,-1 1-361,-1 0 143,1 0 1,1 0-1,-1 1 1,0-1-1,1 2 0,0-2 1,0 5-144,0-8 10,1 2 1,0 0 0,1-1 0,-2 1-1,2 0 1,0-1 0,0 1 0,-1 0-1,1-1 1,0 1 0,0 0 0,1-1-1,-1 1 1,0 0 0,2-1 0,-2 1-1,1 0 1,0-1 0,1 0 0,-2 0-1,1 1 1,0 0 0,2-2-1,-2 2 1,1-1 0,-1 0 0,2 0-1,-2 0 1,2-1 0,-1 2-11,1-2 11,0 0 0,-1-1 0,1 0 0,-2 2 0,2-2 0,0 0 0,-1 0 0,1 0 1,0 0-1,-1 0 0,0-2 0,0 2 0,1 0 0,0-1 0,-2 0 0,2 1 0,-1-2 0,1 1 0,-2 0 0,2-1 0,-2 1 0,2 0 0,-2-1-11,5 0 0,-2-1-1,-2 0 0,2-1 0,0 2 0,0-2 0,-1 0 1,0 1-1,1-1 0,-2 0 0,1 0 0,0-3 1,-2 3-5,0 0 0,-1-1 0,0 1 0,0 0 0,0 0 0,0 0 1,0 0-1,-1 0 0,1 0 0,-1 0 0,-1 0 0,1 0 0,0 0 0,-1 0 0,1 0 0,-2 1 0,2-1 0,-2 0 0,1 2 0,-1-2 0,0 1 0,1 0 0,-1-1 0,0 2 0,-1-1 0,2 2 0,-2-2 0,0 0 0,0 1 5,-6-1-538</inkml:trace>
  <inkml:trace contextRef="#ctx0" brushRef="#br0" timeOffset="3914.993">1617 296 7168,'3'6'4035,"5"14"-2679,-5-13-961,11 25-85,-8-23-261,-2 2 0,0-2 0,0 2 0,-2-2 0,4 11-49,-9-17 314,-1-8 56,-4-10 263,7 14-598,1-2 1,0 2-1,0-1 0,0 1 0,0 0 1,0-1-1,0 1 0,0 0 0,0-2 1,0 2-1,1-1 0,-1 1 0,0 0 0,1-1 1,-1 1-1,2 0 0,-2-1 0,1 1 1,-1 0-1,1-1 0,1 1 0,-1 1 0,0-3-35,3-1-13,2 2-1,-2-2 0,1 1 0,-1-1 1,5 0 13,6-5-534,0-2-260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0:32.20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12 5 3968,'0'0'90,"0"0"1,0 0-1,0 0 1,0-1-1,0 1 1,0 0-1,0 0 1,0 0-1,0-1 0,0 1 1,0 0-1,0 0 1,0 0-1,-1 0 1,1-1-1,0 1 1,0 0-1,0 0 1,0 0-1,0 0 0,0 0 1,0-1-1,-1 1 1,1 0-1,0 0 1,0 0-1,0 0 1,0 0-1,0 0 1,-1 0-1,1 0 1,0-1-1,0 1 0,0 0 1,0 0-1,-1 0 1,1 0-1,0 0 1,0 0-1,0 0 1,-1 0-1,1 0 1,0 0-1,0 0 0,0 0 1,0 0-1,-1 0 1,1 0-1,0 1 1,0-1-1,0 0 1,0 0-1,-1 0 1,1 0-1,0 0 1,0 0-1,0 0 0,0 0 1,0 1-1,-1-1 1,1 0-1,0 0 1,0 0-1,0 0 1,0 0-1,0 1 1,0-1-1,0 0 0,0 0 1,0 0-91,-3 23 1518,5 36-1796,-2-57 418,11 141 291,4 137-1012,-15-258-1232,0-20-608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4:26.39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22 9472,'7'-3'1121,"0"-1"-1,-1 2 1,2-1 0,-1 1 0,0 0 0,4 0-1121,-2 0 9,0 1 1,0 1-1,0-1 1,0 1-1,0 1 1,0 0-1,0 0 1,0 0 0,0 1-1,0 1 1,-1 0-1,1 0 1,-1 0-1,1 2-9,-6-4 24,0 1-1,-1-1 1,1 1-1,-1 0 1,0 0 0,1 0-1,-1 0 1,0 0-1,0 1 1,0-1-1,0 0 1,-1 1-1,1 0 1,-1-1 0,0 1-1,1 0 1,-1 0-1,0 2-23,0-1-40,-1 0 0,0 0 0,0 0-1,0-1 1,0 1 0,-1 0 0,0 0 0,1 0-1,-1-1 1,-1 1 0,1 0 0,0-1-1,-2 2 41,-6 11 38,-1 0-1,-1-1 0,0 0 0,-1-1 0,-10 10-37,10-11 702,9-9-672,1 0 0,-1 0-1,0 0 1,1 0-1,0 1 1,0-1 0,1 1-1,-1-1 1,1 1-1,0 0 1,0 0 0,0 0-1,1 2-29,-1-5-24,1-1 0,0 1-1,0-1 1,0 1 0,0-1-1,1 0 1,-1 1 0,0-1-1,0 1 1,1-1 0,-1 1-1,1-1 1,0 0 0,-1 1-1,1-1 1,0 0 0,0 0 0,0 1-1,0-1 1,0 0 0,0 0-1,0 0 1,0 0 0,0 0-1,0 0 1,0-1 0,1 1-1,-1 0 1,0-1 0,1 1 0,-1 0-1,1-1 1,-1 0 0,0 1-1,1-1 1,-1 0 0,1 0-1,-1 0 1,1 0 0,-1 0-1,1 0 1,-1 0 0,1 0 0,-1-1-1,1 1 25,14-4-821,3-1-176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4:26.78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159 37 9216,'-33'1'4721,"-15"4"-3046,42-4-1677,1 0 1,0 1 0,0-1-1,0 1 1,0 0 0,0 1-1,0-1 1,1 1 0,-1 0-1,1 0 1,0 0 0,-1 1-1,-2 3 2,7-7 10,-1 1 0,0 0 1,1-1-1,-1 1 0,0 0 0,1 0 0,-1 0 0,1-1 0,-1 1 1,1 0-1,0 0 0,-1 0 0,1 0 0,0 0 0,-1 0 1,1 0-1,0 0 0,0 0 0,0 0 0,0 0 0,0 0 0,0 0 1,0 0-1,0 0 0,1-1 0,-1 2-10,1-1 4,0 0 1,-1 1-1,1-1 0,0 0 0,1 0 1,-1 0-1,0 0 0,0 0 0,0 0 1,1 0-1,-1 0 0,0 0 1,1 0-1,-1-1 0,1 1-4,5 2-43,1 0 0,0-1 0,0 0-1,0 0 1,7 0 43,-1-1 91,1 0 0,0-1 0,-1-1 1,14-2-92,-23 3 59,0-1 1,-1 0 0,1 0 0,0-1 0,-1 1 0,1-1 0,-1 0 0,1 0 0,-1 0-1,0-1 1,0 0 0,0 1 0,0-1 0,-1-1 0,1 1 0,1-3-60,-4 4 25,0 1 0,0 0-1,0-1 1,-1 1 0,1-1 0,-1 0 0,1 1 0,-1-1 0,1 1 0,-1-1-1,0 0 1,0 1 0,0-1 0,0 0 0,0 1 0,0-1 0,-1 0-1,1 1 1,0-1 0,-1 1 0,1-1 0,-1 1 0,0-1 0,1 1 0,-1-1-1,0 1 1,0-1 0,0 1 0,0 0 0,-1-2-25,-2-1-153,0 0 1,0 0-1,0 1 1,-1-1-1,1 1 0,-1 0 1,0 0-1,-3-1 153,-18-8-874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4:29.30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1 115 8320,'1'-7'709,"0"1"0,0 0-1,1 0 1,-1 0 0,1 0 0,1 0 0,-1 1 0,1-1 0,3-4-709,-4 7 62,1-1-1,1 1 1,-1 0 0,0 0 0,1 0 0,-1 1 0,1-1-1,0 1 1,0-1 0,0 1 0,0 1 0,0-1 0,4 0-62,2-2 173,-1 2 0,1-1 0,1 1 0,6 0-173,-15 2 7,0-1 0,1 1 0,-1 0 0,0 0 0,1 0 1,-1 0-1,1 1 0,-1-1 0,0 1 0,1-1 0,-1 1 0,0 0 0,0 0 0,1 0 0,-1 0 0,0 0 0,0 0 0,0 0 0,0 1 0,0-1 0,-1 1 1,2 0-8,-2 0-28,-1-1 0,1 1 0,-1 0 1,1-1-1,-1 1 0,0 0 1,1-1-1,-1 1 0,0 0 1,0-1-1,0 1 0,0 0 1,-1-1-1,1 1 0,0-1 1,-1 1-1,1 0 0,-1 0 28,-12 31-22,10-29 47,-6 13-17,0-1 1,-2 0 0,0-1 0,-6 6-9,3-4 123,2 0 1,0 0-1,-6 12-123,18-28 11,-1-1-1,1 1 1,-1 0 0,1-1-1,0 1 1,-1 0 0,1 0 0,0-1-1,0 1 1,0 0 0,-1 0-1,1 0 1,0-1 0,0 1 0,0 0-1,0 0 1,0 0 0,1-1 0,-1 1-1,0 0 1,0 0 0,0-1-1,1 1 1,-1 0 0,0 0 0,1-1-1,-1 1 1,1 0 0,-1 0-11,2 0 10,-1 0 0,1 0 0,-1 0 1,1 0-1,-1-1 0,1 1 0,0 0 1,-1-1-1,1 1 0,0-1 0,0 0 0,-1 1 1,2-1-11,10 1-241,0-1 1,0-1-1,12-1 241,-18 1-298,30-4-731,-22 2 901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4:29.68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105 28 7552,'-15'8'5862,"-3"-5"-3603,-10 3-2103,24-5-187,1 1 0,-1 0 0,1 0-1,0 0 1,0 0 0,0 0 0,0 1 0,0 0 0,0-1 0,0 1 0,1 0 0,-1 1 31,3-3 2,-1 0 0,1 0 0,-1 0 0,1 0 0,0 0 0,-1 0 0,1 0 0,0 0 0,0 1 0,0-1 0,0 0 0,0 0 1,0 0-1,0 0 0,0 1 0,0-1 0,1 0 0,-1 0 0,0 0 0,1 0 0,-1 0 0,1 0 0,-1 0 0,1 0 1,-1 0-1,1 0 0,0 0 0,0 0 0,-1 0 0,1 0 0,0 0 0,0-1 0,0 1 0,0 0 0,0-1 0,0 1 1,0-1-1,0 1 0,0-1 0,0 1 0,0-1-2,4 2-25,-1-1 0,1 1 0,-1-1 1,1 0-1,0 0 0,0-1 0,-1 0 0,1 1 0,0-2 0,0 1 1,-1 0-1,1-1 0,0 0 0,1-1 25,3 0 86,0 0 1,-1 0-1,0-1 0,0-1 0,0 1 1,0-1-1,3-3-86,-9 6 37,-1 1 0,0-1 0,0 0 0,0 0 0,0 0 1,-1 0-1,1 0 0,0 0 0,0 0 0,0 0 0,-1 0 0,1 0 0,-1 0 1,1 0-1,-1 0 0,1-1 0,-1 1 0,1 0 0,-1 0 0,0 0 1,0-1-1,0 1 0,0 0 0,0-1 0,0 1 0,0 0 0,0 0 0,0-1 1,-1 1-1,1 0 0,0 0 0,-1-1 0,1 1 0,-1 0 0,0 0 0,1 0 1,-1 0-1,0 0 0,1 0 0,-1 0 0,0 0 0,-1-1-37,-3-3-334,0-1-1,-1 1 1,0 1-1,0-1 0,0 1 1,-5-3 334,0 0-725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4:31.66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2 8320,'1'0'187,"-1"0"0,1 0 0,0 0 0,-1 0 0,1 0 0,0 1 0,0-1 0,-1 0 0,1 0 0,-1 0 0,1 1 1,0-1-1,-1 0 0,1 1 0,-1-1 0,1 1 0,-1-1 0,1 0 0,-1 1 0,1-1 0,-1 1 0,1-1 0,-1 1 0,1 0 0,-1-1 0,0 1 0,1-1 1,-1 1-1,0 0-187,12 22-382,-11-19 640,20 43-547,0 1-564,8 11 853,-21-44 147,0-1 0,1 0-1,1-1 1,0 0 0,1-1 0,2 2-147,-12-13 67,0 0 0,0 0 0,0 0 0,1 0 0,-1 0 0,0 0 0,0 0 0,1 0 0,-1 0 0,1-1 0,-1 1 0,0 0 0,1-1 0,-1 1 0,1-1 0,-1 0 0,1 1 0,0-1 0,-1 0 0,1 0 1,-1 0-1,1 0 0,-1 0 0,1 0 0,-1-1 0,1 1 0,0 0 0,-1-1 0,1 0-67,1-1 133,-1 1 1,0-1-1,0 0 1,0 0-1,0 0 1,0-1-1,-1 1 1,1 0-1,-1-1 1,1 1-1,-1-1 1,0 1-1,0-1 1,0 0-1,0 0 0,0 0-133,18-72 1000,-14 48-1136,1 1 0,2 1 0,1-1 0,1 1 0,7-12 136,-11 26-1136,2 4-127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4:32.04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 4 7424,'-1'2'2816,"1"0"-2208,1-4 416,1 2 64,3-2-224,1 0 32,4 0-544,2 2-224,2 0-96,3 0-320,-1 2-64,0 0 128,1 0 96,0 0-192,-5-2-32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4:32.70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131 1 7424,'-1'0'307,"0"1"-1,1-1 1,-1 1 0,0-1-1,0 0 1,1 1 0,-1-1 0,0 0-1,0 1 1,0-1 0,1 0 0,-1 0-1,0 0 1,0 0 0,0 0-1,0 0 1,0 0 0,1 0 0,-1 0-1,0 0 1,0 0 0,0-1 0,0 1-307,0 0 22,0-1 0,0 1-1,-1 0 1,1 0 0,0 0 0,0 0 0,0 0 0,-1 0 0,1 0 0,0 0 0,0 0 0,-1 1 0,1-1 0,0 0 0,0 1 0,0-1 0,0 1 0,-1 0-22,0 0-1,0 0-1,0 0 1,1 1 0,-1-1-1,0 1 1,1-1 0,-1 1-1,1 0 1,-1-1-1,1 1 1,0 0 0,0 0-1,0 0 1,0 0 0,0 0-1,0 0 1,1 0 0,-1 0-1,1 1 1,-1-1-1,1 0 1,0 0 0,0 0-1,0 0 1,0 1 0,0-1-1,0 0 1,1 0-1,0 2 2,2 4-91,0-1-1,0 1 1,1 0-1,1-1 0,-1 0 1,1 0-1,1 0 92,12 21-236,-18-27 250,1 0 1,0-1-1,-1 1 0,1 0 0,-1 0 1,1 1-1,-1-1 0,0 0 1,1 0-1,-1 0 0,0 0 0,0 0 1,0 0-1,0 0 0,0 0 1,0 1-1,0-1 0,0 0 1,0 0-1,-1 0 0,1 0 0,0 0 1,-1 0-1,1 0 0,-1 0 1,1 0-1,-1 0 0,1 0 1,-1 0-1,0 0 0,0 0 0,1-1 1,-1 1-1,0 0 0,0 0 1,0-1-1,0 1 0,0-1 1,0 1-1,0 0 0,0-1 0,0 0 1,0 1-1,0-1 0,0 0 1,0 1-1,0-1 0,0 0 1,-1 0-15,-4 1-3,-1 0 0,0 0 1,1 0-1,-1-1 1,0 0-1,0 0 1,-4-2 2,4 1 32,5 1-122,-1 0 0,1 0 0,0-1-1,-1 1 1,1-1 0,0 1 0,0-1-1,0 0 1,0 0 0,-1 0 0,1-1 90,-1-1 208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4:33.08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88 0 512,'1'2'1083,"0"-1"-1,0 1 1,1 0 0,-1-1 0,-1 1-1,1 0 1,0 0 0,0 0 0,-1 0-1,1 0 1,0 1-1083,0 26 3944,-13 35-6424,6-32 3415,-6 26-816,-2-2 1,-16 41-120,11-35-1258,12-39 640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4:33.43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66 5 7936,'-2'2'573,"1"0"1,-1 0-1,0 0 1,0 0-1,0-1 1,0 1-1,-1-1 0,1 0 1,0 1-1,-2-1-573,-17 12 180,20-11-198,-1-1 0,0 1 0,1 0 0,-1-1-1,1 1 1,-1 0 0,1 0 0,0 0 0,0 0 0,0 1 0,0-1-1,0 0 1,0 0 0,1 0 0,-1 1 0,1-1 0,-1 0-1,1 1 1,0 1 18,0-2 13,1 0 1,-1 0-1,1 0 0,-1-1 0,1 1 0,0 0 0,0 0 0,-1 0 1,2 0-1,-1-1 0,0 1 0,0-1 0,0 1 0,1 0 0,-1-1 1,1 0-1,-1 1 0,1-1 0,0 0 0,-1 0 0,1 0 0,0 0 1,0 0-14,4 1 6,0-1 0,0 0 0,-1 0 0,1 0 0,0 0 1,0-1-1,0 0 0,0-1 0,0 1 0,0-1 1,0 0-1,-1 0 0,1-1 0,0 0 0,-1 0 0,1 0 1,-1-1-1,0 0 0,3-1-6,-8 3 12,1 1 0,-1-1 0,1 0 0,0 0 0,-1 0 0,1 1 0,-1-1 0,0 0 0,1 0-1,-1 0 1,0 0 0,1 0 0,-1 0 0,0 0 0,0 0 0,0 0 0,0 0 0,0 0 0,0 0 0,0 0 0,0 0 0,0 0 0,-1 0 0,1 0 0,0 0 0,-1 1 0,1-1 0,0 0 0,-1 0 0,1 0 0,-1 0 0,0 0 0,1 1 0,-1-1-12,-26-32 60,21 26-148,-10-11-552,10 6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4:33.83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3 8960,'2'0'347,"0"-1"-1,-1 1 1,1 0 0,0-1 0,-1 1 0,1 0 0,0 0 0,-1 0-1,1 0 1,0 0 0,-1 1 0,1-1 0,0 0 0,-1 1 0,2 0-347,-2 0 83,0-1 0,0 1 0,0-1 0,-1 1 0,1 0 0,0 0 0,0 0 0,0 0 0,-1-1 0,1 1 0,0 0 0,-1 0 0,1 0 0,-1 0 0,1 1 0,-1-1 0,1 0-83,0 6-132,0 0-1,-1-1 1,1 1-1,-1 0 0,0 0 1,-1-1-1,0 1 133,0 7 431,-2 53-733,-3 59-486,-5-45-2874,6-70 1525,0-18 1997,-1-18 3126,4 15-2515,1 0 0,0 1 0,1-1 0,0 1 0,0-1 0,1 0 0,1 1 0,-1-1-1,1 1 1,2-3-471,-3 8 12,0 1-1,1-1 1,0 0-1,0 1 1,0-1-1,0 1 1,0 0 0,1 0-1,-1 0 1,1 0-1,0 0 1,0 0-1,0 1 1,0-1-1,1 1 1,-1 0-1,1 0 1,-1 0-1,1 0 1,0 1-1,-1 0 1,1 0-1,0 0 1,0 0 0,3 0-12,12-1-111,0 2 1,1 0-1,-1 1 1,4 2 110,9 0-817,5-1-356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0:32.56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16 95 6656,'-1'-1'186,"0"1"1,0-1 0,0 0-1,0 1 1,0-1 0,0 0-1,0 0 1,0 1 0,1-1-1,-1 0 1,0 0 0,1 0-1,-1 0 1,0 0 0,1 0-1,0 0 1,-1 0 0,1-1-1,-1 1 1,1 0 0,0 0-1,0 0 1,0 0-187,0-1 75,0 0 0,1 0 0,-1 0 0,1 0 0,-1 0 0,1 0 0,0 0 0,0 0 0,0 1 0,0-1 1,0 0-1,0 1 0,0-1 0,1 0-75,2-2 14,1 0 0,-1 0 1,1 0-1,0 0 1,0 1-1,1 0 0,-1 0 1,0 1-1,1-1 0,0 1 1,0 0-1,0 1 0,-1-1 1,1 1-1,1 0 1,-1 1-1,0-1 0,2 1-14,7 0 5,-1 1 0,1 0 0,-1 1 0,1 0 0,-1 1 0,0 1 0,4 1-5,-3 1 3,-1 1 1,1 0 0,-1 1-1,0 0 1,-1 1-1,0 1 1,-1 0-1,0 1 1,4 4-4,0 2-34,-1 1 0,-1 0 0,0 1 1,-1 1-1,-1 0 0,1 4 34,-10-18 18,0 0 0,0 1-1,-1-1 1,0 1-1,0-1 1,-1 1 0,1 0-1,-1 0 1,-1 0-1,1 5-17,-2-8 9,1 0-1,-1 0 1,0 0-1,0 0 1,0 0-1,0 0 0,-1-1 1,0 1-1,1 0 1,-1-1-1,-1 1 0,1-1 1,0 0-1,-1 0 1,0 0-1,1 0 0,-1 0 1,-1-1-1,0 1-8,-7 5 96,-1 0 0,0-1 0,0-1-1,0 0 1,-1-1 0,-11 3-96,-22 6-368,-15 0 368,39-9-47,6-1-38,5-1-1,0 0 0,0-1-1,0-1 1,0 1 0,-1-2 0,-9 0 86,6-5-1627,9-5-858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4:35.66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58 50 7808,'0'-3'492,"1"1"0,0 0 1,0 0-1,0-1 1,0 1-1,1 0 0,-1 0 1,1 0-1,-1 1 0,1-1 1,-1 0-1,1 0 0,0 1-492,26-20 1381,-31 39 539,-80 211-2344,68-183-107,13-40-370,3-8-160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4:36.05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38 1920,'1'-3'917,"0"1"0,0-1 0,0 0 0,1 0 0,-1 1 0,1-1 0,0 1 0,-1-1 0,1 1 0,0 0 0,1 0 0,0-1-917,-3 2 149,1 1 1,-1-1-1,1 1 1,-1 0-1,1-1 0,0 1 1,-1 0-1,1 0 0,-1 0 1,1-1-1,0 1 1,-1 0-1,1 0 0,0 0 1,-1 0-1,1 0 0,-1 0 1,1 0-1,0 0 0,-1 0 1,1 0-1,0 1 1,-1-1-150,1 0-60,0 1-1,0 0 1,0 0 0,0-1 0,0 1 0,0 0 0,0 0 0,-1 0 0,1 0 0,0 0 0,-1 0 0,1 0 0,-1 0-1,1 0 1,-1 0 0,0 1 0,1 0 60,32 119 746,-24-80-1574,2-1 0,2 0 0,13 26 828,-20-54-608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4:36.44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 16 8960,'-2'7'3424,"2"-7"-2656,0 0 480,2 0 32,1-2-768,0-1-193,3-1-287,0-1-64,3 1 32,-1 1-223,0 1-97,2 2 192,1 0 32,-3 0 0,8 3 0,3 1-576,1 0-224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4:36.81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 8320,'5'6'931,"0"0"1,-1 0 0,1 0 0,-2 1-1,1 0 1,-1 0 0,0 0-1,1 2-931,0 4 372,-1 0-1,0 1 0,-1-1 0,1 7-371,-1 20-416,-2 1-1,-4 29 417,3-54 609,0-3-535,1 0-550,-1 0 0,-1 0 1,0 0-1,-2 4 476,1-7-1157</inkml:trace>
  <inkml:trace contextRef="#ctx0" brushRef="#br0" timeOffset="1">136 361 7808,'2'13'2880,"0"-13"-2240,-2 2 1536,0-2 480,0 0-1345,0 0-543,0-2-1504,0-2-575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4:37.88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1 126 8448,'0'1'167,"0"-1"-1,0 1 1,0-1 0,0 1 0,0-1 0,0 1-1,0-1 1,0 1 0,0-1 0,1 1 0,-1-1 0,0 0-1,0 1 1,0-1 0,1 1 0,-1-1 0,0 0 0,1 1-1,-1-1 1,0 1 0,1-1 0,-1 0 0,1 1-1,-1-1 1,0 0 0,1 0 0,-1 1 0,1-1-167,15 1 1063,20-11-1613,-34 9 864,8-3-236,-1 0 0,0 0 0,0 0 0,0-1 0,-1 0 0,0-1 0,0 0 0,0 0 0,0-1 0,-1 0 0,0 0 0,-1-1 0,6-8-78,-12 16-1,1-1 0,-1 0 0,1 1 0,-1-1 0,1 0 0,-1 0 1,0 1-1,0-1 0,1 0 0,-1 0 0,0 0 0,0 1 1,0-1-1,0 0 0,0 0 0,0 0 0,0 0 0,0 1 0,0-1 1,0 0-1,0 0 0,-1 0 0,1 0 0,0 1 0,-1-1 1,1 0-1,0 0 0,-1 0 1,0 0-4,-1 0-1,1 0 1,-1-1 0,1 1 0,-1 1-1,1-1 1,-1 0 0,0 0 0,1 0-1,-1 1 1,0-1 0,1 1 0,-2-1 4,-5 0-2,0 0 1,-1 0 0,1 1-1,-1 0 1,-4 0 1,8 1 16,1 0 0,-1 0 0,1 1-1,-1-1 1,1 1 0,0 0 0,0 0 0,-1 0-1,1 1 1,1-1 0,-1 1 0,0 0-1,1 0 1,-1 0 0,1 1 0,0-1 0,0 1-1,1 0 1,-1 0 0,1 0 0,-1 0 0,1 0-1,0 0 1,1 1 0,-2 3-16,1 0 1,0-1-1,0 1 1,1-1 0,0 1-1,0 0 1,1-1 0,-1 1 0,2 0-1,-1 0 1,1-1 0,1 1-1,-1-1 1,1 1 0,0-1 0,3 5-1,-3-8-10,1 0 1,0 0-1,0 0 1,0-1-1,1 0 1,-1 1-1,1-1 1,0 0-1,0-1 1,0 1 0,0-1-1,0 0 1,0 0-1,1 0 1,-1 0-1,1-1 1,0 0-1,-1 0 1,1 0-1,0 0 1,-1-1 0,3 1 9,16-1-512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4:38.26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3 8832,'2'-2'3328,"0"4"-2592,2 0 288,-4-2-64,2 4-576,2 1-224,0 4-192,1 4-64,1 3 64,0 4-160,2 0 64,0 0 64,2-2 96,1-2 128,1-1 64,0-4-672,-2-4-320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4:38.62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211 1 8320,'-3'0'632,"0"1"0,0-1 0,-1 1 0,1-1 0,0 1 0,0 0 0,0 0 0,-2 1-632,-23 16 1469,14-6-1933,0 1-1,-7 10 465,5-7 585,-6 8-409,12-12-211,0-1 1,-1-1-1,0 0 0,-10 6 35,18-15-586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4:39.25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22 1 5760,'3'15'6299,"1"2"-3814,-8 378-2432,-10-447 875,11 33-659,-4-38 794,7 53-1009,0-1 0,0 0 0,0 1 0,1-1 0,-1 0 0,1 1 0,0-1 0,1 1 0,-1-1 0,1 0-54,-1 4 23,0-1 0,0 1 0,0-1 0,0 1 0,1 0 0,-1-1 1,0 1-1,1 0 0,-1 0 0,1 0 0,-1 0 0,1 0 0,-1 0 0,1 1 1,0-1-1,-1 0 0,1 1 0,0-1 0,-1 1 0,1 0 0,0 0 0,0 0 0,0-1 1,-1 2-1,1-1 0,0 0 0,0 0-23,8 1-309,1 1 0,-1 0 0,0 1-1,5 1 310,3 2-1174,-4-3 124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4:39.60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63 10112,'5'13'4733,"7"6"-3196,1 2-2106,-12-21 628,-1 1 1,0-1-1,0 0 1,0 1 0,1-1-1,-1 0 1,0 0-1,0 1 1,1-1-1,-1 0 1,0 0-1,0 0 1,1 0-1,-1 1 1,0-1-1,1 0 1,-1 0 0,0 0-1,1 0 1,-1 0-1,0 0 1,1 0-1,-1 0 1,0 0-1,1 0 1,-1 0-1,0 0 1,1 0-1,-1 0 1,0 0 0,1 0-1,-1 0 1,0 0-1,1-1 1,-1 1-1,0 0 1,1 0-1,-1 0 1,0 0-1,1-1 1,-1 1 0,0 0-1,0 0 1,0-1-1,1 1 1,-1 0-1,0-1 1,0 1-1,0 0 1,1 0-1,-1-1 1,0 1-1,0 0 1,0-1-60,14-21 169,-12 19-247,3-7-431,-1 0-1,0 0 1,0-1-1,-1 1 1,1-4 509,-1 2-962,1 1-280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4:40.00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37 7936,'2'24'5040,"-2"-20"-4739,0 0-1,0 0 1,0 0-1,1 0 1,0 0 0,0 0-1,0 0 1,1 2-301,-2-5 25,1 0 1,0 0-1,0 0 1,-1 0-1,1 0 0,0 0 1,0-1-1,0 1 1,0 0-1,0 0 1,0-1-1,0 1 0,0-1 1,1 1-1,-1-1 1,0 1-1,0-1 0,0 0 1,1 1-1,-1-1 1,0 0-1,0 0 1,1 0-1,-1 0 0,0 0 1,0 0-1,1 0 1,-1-1-1,0 1 1,0 0-26,7-2-10,0 1 1,0-1-1,0 0 1,0-1-1,-1 0 1,1 0 0,-1-1-1,0 0 1,0 0-1,0-1 1,2-1 9,6-7-21,-1 0 0,-1-1 1,0-1-1,1-2 21,-18 36 433,0-7-214,0 0 1,2 0-1,-1 1 1,1-1-1,1 3-219,1-14-121,1 1 0,-1 0 0,0 0 0,1 0-1,-1 0 1,1 0 0,0 0 0,0 0 0,0-1-1,0 1 1,0 0 0,0 0 0,0-1 0,0 1-1,1-1 1,-1 1 0,1-1 0,-1 0 0,1 0-1,-1 0 1,1 1 0,1-1 121,5 2-677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0:33.04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3 5376,'3'-3'1865,"4"7"136,4 8 245,-9-9-2267,-1 0 0,1 1 1,-1-1-1,0 1 0,0-1 1,0 1-1,0-1 1,-1 1-1,0 0 0,1 3 21,-3 42-245,1-20 291,1 22 7,-1 28-138,6 18 85,1 6 278,-6-102-374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4:40.52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24 64 7040,'1'-2'200,"-1"1"0,0-1 0,1 0 0,-1 0 0,1 1 0,-1-1 0,1 0 0,0 1 0,0-1 0,-1 0 1,1 1-1,0-1 0,1 1 0,-1 0 0,0-1 0,0 1 0,1 0 0,-1 0 0,0 0 0,1 0 0,0 0 0,-1 0 0,1 0-200,21-19 2129,-23 20-2117,0 0 0,-1 0-1,1 0 1,0 0 0,0 0-1,0 0 1,-1 0 0,1 0 0,0 0-1,0 0 1,0 0 0,-1 0-1,1 0 1,0 0 0,0 0-1,0 0 1,-1-1 0,1 1 0,0 0-1,0 0 1,0 0 0,0 0-1,-1 0 1,1 0 0,0-1-1,0 1 1,0 0 0,0 0 0,0 0-1,-1 0 1,1-1 0,0 1-1,0 0 1,0 0 0,0 0-1,0-1 1,0 1 0,0 0 0,0 0-1,0 0 1,0-1 0,0 1-1,0 0 1,0 0 0,0 0-1,0-1 1,0 1 0,0 0 0,0 0-1,0 0 1,0-1 0,0 1-1,0 0 1,1 0 0,-1 0-1,0 0 1,0-1 0,0 1 0,0 0-1,0 0 1,1 0 0,-1 0-1,0 0 1,0-1 0,0 1-1,0 0-11,-16 6 535,14-5-509,1 0 1,-1 0 0,1 0-1,0 1 1,-1-1-1,1 0 1,0 1 0,0-1-1,0 1 1,0 0-1,0-1 1,0 1-1,0 0 1,1 0 0,-1-1-1,1 1 1,-1 0-1,1 0 1,0 0 0,0 0-1,0 0-26,0 4-47,1 0-1,0-1 1,0 1-1,0-1 1,1 0-1,0 3 48,0-3-17,0 0 0,-1 1-1,1-1 1,-1 1 0,-1-1 0,1 2 17,-1-5 51,0 0 0,0 0 0,-1-1 0,1 1 0,0 0 0,-1 0 0,0-1 0,1 1 0,-1 0 0,0-1 1,0 1-1,0 0 0,0-1 0,0 1 0,0-1 0,0 0 0,0 1 0,-1-1 0,1 0 0,0 0 1,-2 1-52,-23 16-923,22-15 182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4:40.88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 0 6400,'8'18'2368,"-6"-10"-1856,-2-1 1344,0-4 544,0 3-1280,-2 1-512,0 1-576,0-1-192,-2 0 64,2 1 32,0-2 64,0 0-160,-1-3-32,3-3-192,0 0-96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4:41.25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13 11008,'2'-6'4128,"1"4"-3200,0 1-65,1 1-255,1-2-544,-1 0-64,-2 2-832,2 2-223,0 1 511,0 5-64,0-1 96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4:41.62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44 39 9344,'-12'7'2978,"9"-6"-2735,0 1 0,0 0 0,1 0 0,-1 0 0,0 0 0,1 0 0,-1 1 0,-2 2-243,5-4 4,-1 1 0,1-1-1,-1 0 1,1 1 0,-1-1-1,1 1 1,0-1 0,-1 1 0,1-1-1,0 1 1,0-1 0,0 1-1,0-1 1,0 1 0,1-1 0,-1 1-1,0-1 1,1 1 0,-1-1-1,1 1 1,0-1 0,-1 0 0,2 2-4,-2-2 6,1 0 0,-1 0 0,1 1 0,0-1 0,-1 0 0,1 0 1,0 0-1,0 0 0,0 1 0,0-1 0,0-1 0,0 1 0,0 0 1,0 0-1,1 0 0,-1 0 0,0-1 0,0 1 0,1-1 0,-1 1 1,0-1-1,1 1 0,-1-1 0,0 0 0,1 0 0,-1 0 0,1 0 1,-1 0-1,0 0 0,1 0 0,-1 0 0,1 0 0,-1-1 1,0 1-1,1 0 0,-1-1 0,0 1 0,1-1 0,-1 0 0,0 1 1,0-1-1,0 0 0,1 0-6,1-1 91,0 0-1,-1 0 1,1 0 0,0 0 0,-1-1 0,0 1-1,0-1 1,1 0 0,-1 0 0,-1 1 0,1-1-1,0 0 1,-1-1 0,0 1 0,1 0 0,-1 0-1,0-1 1,0 0-91,-1 2 15,0-1 0,0 1 0,0 0 0,0-1 0,0 1 0,-1 0 0,1-1 0,-1 1 0,1 0 0,-1 0 0,0-1 0,0 1 0,0 0 1,0 0-1,0 0 0,-1 0 0,1 0 0,0 0 0,-2 0-15,1 0-357,0 0 0,0 0 1,0 1-1,0-1 1,-1 1-1,1 0 0,0 0 1,-1 0-1,1 0 1,-1 0-1,0 0 357,-8-2-2629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4:42.00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21 1 9600,'1'1'350,"-1"0"1,1 1-1,-1-1 0,1 0 1,-1 1-1,1-1 1,-1 1-1,0-1 0,0 1 1,0-1-1,0 1 1,0-1-1,0 1 0,0-1 1,0 1-1,0-1 1,-1 2-351,-11 31 317,10-28 112,0-1 0,0 1 0,0-1 0,1 1 0,0 0-1,-1 3-428,21-23-282,-2-2-606,-11 9 607,1 1 0,0 0 0,0 0 0,0 1 0,0 0-1,4-2 282,-9 7 62,0-1-1,0 0 0,1 0 1,-1 1-1,0-1 0,0 1 0,0-1 1,0 1-1,1 0 0,-1 0 0,0 0 1,0 0-1,0 0 0,1 1 1,-1-1-1,0 1 0,0-1 0,0 1 1,0 0-1,0 0 0,0 0 0,0 0 1,0 0-1,0 0 0,0 0 1,-1 1-1,1-1 0,0 1-61,33 37 1579,-29-32-1711,-1 1 0,2-2 0,-1 1 0,0-1 0,1 0 0,1 0 0,-1-1 0,6 3 132,6-2-1040,2-7-101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5:00.93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14 83 7168,'0'-1'424,"1"-1"-1,-1 1 1,1 0 0,0-1 0,-1 1 0,1 0 0,0 0 0,0 0 0,0 0-1,0 0 1,0 0 0,0-1-424,27-18 1165,-7 5-1000,-17 12 1,1-1 0,-1 1 1,1 0-1,0 0 0,0 0 1,0 1-1,0 0 1,1 0-1,-1 0 0,2 0-166,-4 1 12,-1 1 0,1-1-1,0 1 1,0 0 0,0 0-1,-1 0 1,1 0 0,0 0 0,0 0-1,-1 1 1,1-1 0,0 1-1,-1 0 1,1 0 0,0 0-1,-1 0 1,1 0 0,-1 1-1,0-1 1,1 1 0,1 1-12,-3-2-2,0 0 1,0 0-1,-1 0 1,1 0-1,0 0 1,-1 1 0,1-1-1,0 0 1,-1 0-1,0 0 1,1 1-1,-1-1 1,0 0-1,1 1 1,-1-1-1,0 0 1,0 1-1,0-1 1,0 0-1,0 0 1,-1 1-1,1-1 1,0 0-1,-1 1 1,1-1-1,0 0 1,-1 0 0,0 0-1,1 1 1,-1-1-1,0 0 1,1 0-1,-1 0 1,0 0-1,0 0 1,0 0-1,0 0 1,0-1-1,0 1 2,-7 7 82,-1 0-1,0-1 0,0-1 0,-5 3-81,4-2-11,23-3-706,2 0 739,0 0 0,0 1 0,3 2-22,-15-5-5,0-1 0,0 1-1,-1 0 1,1-1 0,-1 1 0,1 1-1,-1-1 1,1 0 0,-1 0 0,0 1-1,0 0 1,0-1 0,-1 1 0,1 0-1,-1 0 1,1 0 0,-1 0 0,0 0-1,0 0 1,0 0 0,-1 0 5,1 1 16,-2-1 1,1 1-1,0-1 1,-1 1-1,1-1 1,-1 0-1,0 1 1,0-1-1,0 0 1,-1 0-1,1 0 1,-1 0-1,0 0 0,0 0 1,0 0-1,0 0 1,0-1-1,0 1 1,-2 0-17,-5 5 18,0 0 0,0-1 0,-1-1 1,0 1-1,0-2 0,0 1 0,-1-1 0,1-1 1,-1 0-1,0 0 0,-1-2 0,1 1 0,-1-1 1,1-1-1,-1 0 0,1 0 0,-9-2-18,18 1-90,1 1 52,1-1-1,-1 0 1,0 0-1,1 0 1,-1 0-1,1 0 1,-1 0-1,1 0 1,-1 0-1,0 0 1,1 0-1,-1-1 1,1 1-1,-1 0 1,1 0-1,-1 0 1,1-1-1,-1 1 1,0 0-1,1-1 1,0 1-1,-1 0 1,1-1 0,-1 1-1,1 0 1,-1-1-1,1 1 1,0-1-1,-1 1 1,1-1-1,0 1 1,0-1-1,-1 0 39,4-7-746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5:01.31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 1 7680,'4'15'2880,"-8"-17"-2240,0 0 960,2 2 320,2 0-864,0 0-321,0-2-1086,2-1-417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5:02.10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57 93 5504,'-7'2'3613,"0"2"1604,12 10-5167,-5-14-50,1 1 1,-1 0-1,0 0 1,1-1-1,-1 1 1,1 0 0,0-1-1,-1 1 1,1 0-1,0-1 1,-1 1 0,1-1-1,0 1 1,-1-1-1,1 0 1,0 1-1,0-1 1,0 0 0,-1 1-1,1-1 1,0 0-1,0 0 1,0 0-1,0 1 1,-1-1 0,1 0-1,0 0 1,0-1-1,2 1 30,-1-1 0,0 0 0,0 1 0,0-1 0,0 0 0,0 0 1,0-1-1,0 1 0,0 0 0,0-1 0,0 0-30,6-5 155,0-1-1,0-1 0,-1 1 1,0-2-155,-5 8-5,-1-1 0,1 1 1,-1 0-1,0 0 0,0-1 1,0 1-1,0-1 0,0 1 0,-1-1 1,1 0-1,-1 1 0,1-1 1,-1 0-1,0 1 0,0-1 0,0 0 1,0 1-1,-1-1 5,1 2 2,-1 0 0,1 0-1,-1-1 1,1 1 0,-1 0 0,0 0 0,1 0 0,-1 0-1,0 0 1,0 0 0,0 0 0,0 1 0,0-1-1,0 0 1,0 0 0,0 1 0,0-1 0,0 1-1,0-1 1,-1 1 0,1-1 0,0 1 0,0-1 0,0 1-1,-1 0 1,1 0 0,0 0 0,0 0 0,-1 0-1,1 0 1,0 0 0,0 0 0,-1 0 0,1 1-1,0-1 1,0 0 0,0 1 0,-2 0-2,-2 1-3,0 0 0,1 0 0,-1 1 0,0-1 1,1 1-1,0 0 0,-1 0 0,1 1 0,0-1 0,1 1 0,-1 0 1,1 0-1,-1 0 0,1 1 0,1-1 0,-1 2 3,-3 2 14,1 1-1,1 1 0,0-1 1,0 1-1,1-1 0,0 1 1,-1 10-14,3-17-43,1 1-1,-1-1 1,1 0 0,0 1 0,1-1 0,-1 1-1,0-1 1,1 0 0,0 1 0,0-1 0,0 0-1,0 0 1,0 0 0,1 0 0,-1 0-1,1 0 1,0 0 0,0 0 0,0 0 0,0-1-1,0 1 1,1-1 0,-1 0 0,1 0 0,0 0-1,-1 0 1,1 0 0,0 0 0,0-1-1,0 1 1,0-1 0,1 0 0,-1 0 0,0 0-1,0 0 1,1-1 0,-1 1 0,0-1 0,3 0 43,18-1-1216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5:03.13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159 240 8448,'0'-1'302,"0"0"0,-1 0 1,1 0-1,0 0 1,0-1-1,-1 1 0,1 0 1,0 0-1,-1 0 0,1 0 1,-1 0-1,0 0 0,1 0 1,-1 0-1,0 0 1,1 0-1,-1 0 0,0 0 1,0 0-303,-1 0 145,0 0-1,0-1 1,0 1 0,0 0 0,-1 0 0,1 0 0,0 0 0,-1 0 0,-1 0-145,1 0-35,-1 1 0,0-1 1,0 1-1,0-1 1,1 1-1,-1 0 1,0 1-1,0-1 1,0 1-1,0 0 1,1-1-1,-2 2 35,-1 1 69,1 0 0,0 0 0,0 1-1,1-1 1,-1 1 0,1 0 0,-1 1-1,1-1 1,-2 4-69,3-5-4,0 1-1,1 0 1,-1-1-1,1 1 1,0 0-1,0 0 0,1 0 1,-1 1-1,1-1 1,0 0-1,0 1 1,0-1-1,0 2 5,1-5 2,0 0 1,0-1-1,0 1 0,0 0 0,0 0 1,0 0-1,1-1 0,-1 1 0,0 0 1,0 0-1,0 0 0,1-1 1,-1 1-1,0 0 0,1 0 0,-1-1 1,1 1-1,-1 0 0,1-1 0,-1 1 1,1-1-1,0 1 0,-1 0 0,1-1 1,-1 1-1,1-1 0,0 0 0,0 1 1,-1-1-1,1 0 0,0 1 0,0-1 1,-1 0-1,1 0 0,0 1 0,0-1 1,0 0-1,-1 0 0,1 0 0,0 0 1,0 0-1,0 0 0,0-1 0,-1 1 1,1 0-1,0 0-2,3-1-78,-1 0 1,1 0-1,-1 0 1,0-1-1,0 1 1,1-1-1,-1 0 0,0 0 1,0 0-1,1-1 78,55-59-913,-10 9 221,-48 51 688,87-88-341,-73 73 764,-2 0 1,-1-1-1,0 0 0,8-16-419,-61 72 592,29-26-547,0 1-1,1 1 1,1-1 0,0 2 0,1-1 0,0 1-1,1 1 1,1-1 0,0 1 0,2 1 0,-1-1-1,2 1 1,0 0 0,1 0 0,0 13-45,3-29-4,-1 0 0,1 0 0,0 0 0,0 1 1,0-1-1,0 0 0,0 0 0,0 0 0,0 0 0,0 1 0,0-1 1,1 0-1,-1 0 0,0 0 0,1 0 0,-1 0 0,1 1 1,-1-1-1,1 0 0,0 0 0,-1 0 0,1 0 0,0-1 0,0 1 1,-1 0-1,1 0 0,0 0 0,0-1 0,0 1 0,0 0 0,0-1 1,0 1-1,0-1 0,1 1 4,0-1 27,1 0 0,-1 0 0,1 0 1,-1-1-1,1 1 0,-1 0 0,1-1 0,-1 0 1,1 0-1,-1 0 0,0 0 0,1 0 0,-1 0 0,0 0 1,0-1-1,0 0-27,9-6-49,0-2 1,-1 1-1,-1-1 0,0-1 1,0 0-1,-1 0 1,0-1-1,-1 0 1,5-10 48,-15 29 23,0 0 0,1 1 1,0-1-1,0 1 1,1 0-1,0-1 0,1 1 1,-1 0-1,2 3-23,-1-8 31,0 0 0,0 1 1,1-1-1,0 0 0,0 1 0,0-1 0,0 0 0,0 0 1,0 0-1,3 3-31,-4-5-4,1 0 1,0 1 0,0-1-1,1 0 1,-1 0-1,0 0 1,0 0 0,1 0-1,-1 0 1,0 0 0,1-1-1,-1 1 1,1 0-1,-1-1 1,1 1 0,-1-1-1,1 0 1,-1 1 0,1-1-1,-1 0 1,1 0 0,1 0 3,0 0-19,1-1 0,0 0 1,0 0-1,-1 0 1,1 0-1,-1 0 1,1-1-1,-1 0 1,1 1-1,-1-1 0,0-1 1,0 1-1,2-2 19,39-38-223,-30 29 405,4-4 3,-12 12-164,1-1 1,-1 0-1,0 0 1,-1 0 0,1-1-1,-1 0 1,3-6-22,-34 44 586,23-26-610,1 0 0,-1-1 0,1 2 0,0-1 0,0 0-1,1 0 1,0 0 0,0 1 0,0-1 0,0 1-1,1-1 1,0 1 0,0 3 24,1-6-61,-1-1 0,0 0-1,1 0 1,0 0 0,-1 1-1,1-1 1,0 0 0,0 0 0,0 0-1,0 0 1,1 0 0,-1-1 0,0 1-1,1 0 1,-1 0 0,1-1 0,0 1-1,0-1 1,-1 0 0,1 1 0,0-1-1,0 0 1,0 0 0,0 0 0,1 0-1,-1-1 1,0 1 0,0 0 0,0-1-1,1 0 1,-1 1 0,0-1 0,2 0 61,12 0-1254,3-2-1892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5:03.51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98 46 6656,'44'-34'6181,"-43"34"-6147,-1 0 1,0 0-1,1 0 1,-1-1-1,0 1 1,0 0-1,0 0 1,1 0-1,-1-1 1,0 1-1,0 0 1,0-1-1,1 1 1,-1 0-1,0 0 1,0-1-1,0 1 1,0 0-1,0-1 1,0 1-1,0 0 0,0-1 1,0 1-1,0 0 1,0 0-1,0-1 1,0 1-1,0 0 1,0-1-1,0 1 1,0 0-1,0-1 1,0 1-1,0 0-34,-11-2 483,-14 8-42,16-1-384,-1 1 1,1 1-1,0 0 1,0 0-1,1 1 1,-5 5-58,8-8 91,1 1 0,-1-1 1,1 1-1,1 0 0,-1 0 1,1 0-1,0 1 0,0-1 1,0 1-1,1 0 0,0 0-91,2-6-13,-1 0 0,1 1 0,0-1 0,0 1 0,0-1 0,0 1 0,0-1 0,0 0 0,0 1 0,1-1 0,-1 1 0,0-1 0,1 0-1,-1 1 1,1-1 0,-1 0 0,1 1 0,0-1 0,0 0 0,-1 0 0,1 0 0,0 0 0,1 1 13,0 0-62,0-1 0,0 1 1,0-1-1,1 0 0,-1 0 0,1 0 0,-1 0 0,1 0 1,-1 0-1,1-1 0,-1 1 0,2-1 62,8 1-382,1 0-1,0-1 1,-1-1 0,12-2 382,-23 3-26,30-5-769,0-2-63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0:33.41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 54 7296,'0'-1'118,"-1"1"1,1-1-1,0 1 1,0-1 0,0 1-1,-1-1 1,1 1-1,0-1 1,0 1-1,0-1 1,0 0 0,0 1-1,0-1 1,0 1-1,0-1 1,0 1-1,1-1 1,-1 1 0,0-1-1,0 1 1,0-1-1,1 1 1,-1-1-1,0 1 1,0-1 0,1 1-1,-1-1 1,0 1-1,1-1 1,-1 1-1,1 0 1,-1-1-119,23-13 869,28-2-1052,-28 13 278,0 1 0,0 1 0,0 1 0,0 0 0,9 3-95,13 0 10,172 2-1807,-183-5-539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5:04.30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190 373 7552,'-12'-1'6463,"7"0"-6277,0 1 0,0 0 0,-1 0 0,1 1 0,0-1 0,0 1 0,-2 1-186,-4 2 36,0 0 1,0 1-1,1 1 1,0 0-1,0 0 1,1 1-1,0 0 0,0 1 1,0 0-1,1 0 1,0 1-1,-3 5-36,10-13 13,0 0 1,0 0-1,0 1 0,1-1 0,-1 0 0,0 1 1,1-1-1,-1 0 0,1 1 0,-1-1 0,1 1 1,0-1-1,0 1 0,0-1 0,0 1 1,0 0-14,0-2-8,0 1 1,0-1-1,0 1 0,1 0 1,-1-1-1,0 1 1,0-1-1,1 1 1,-1-1-1,1 1 1,-1-1-1,0 1 1,1-1-1,-1 1 1,1-1-1,-1 0 1,1 1-1,0-1 1,-1 0-1,1 1 1,-1-1-1,1 0 1,-1 0-1,1 1 1,0-1 7,1 0-25,1 1 0,0-1 0,-1 0 0,1 0-1,0 0 1,-1 0 0,1-1 0,0 1 0,-1-1 0,1 1 0,-1-1 0,1 0 0,-1 0 0,1 0 0,1-2 25,7-4-172,-1 0-1,-1-1 0,1-1 0,-1 0 1,4-5 172,-5 4-15,1 1 0,1 0 0,0 0 1,10-6 14,-19 14-2,-1 1 0,1 0 0,0-1 0,-1 1 0,1 0 0,0 0 0,-1-1 0,1 1 0,0 0 0,0 0 0,-1 0 0,1 0 0,0 0 0,0 0 0,-1 0 1,1 0-1,0 0 0,-1 0 0,1 1 0,0-1 0,0 0 0,-1 0 0,1 1 0,0-1 0,-1 0 0,1 1 0,0-1 0,-1 1 0,1-1 0,-1 1 0,1-1 0,-1 1 1,1-1-1,-1 1 0,1-1 0,-1 1 0,0 0 0,1-1 0,-1 1 0,0 0 0,1-1 0,-1 1 2,14 40 160,-7-20 28,-6-18-177,1-1 0,-1 1 0,1-1-1,-1 1 1,1-1 0,0 0 0,0 0 0,0 1 0,0-1-1,0-1 1,0 1 0,1 0 0,-1-1 0,0 1-1,1-1 1,0 1 0,-1-1 0,1 0 0,0 0-1,-1-1 1,1 1 0,0 0 0,0-1 0,0 0-1,2 1-10,-2-2 2,1 0 0,-1 1-1,0-1 1,1 0 0,-1 0-1,0-1 1,0 1-1,0-1 1,0 1 0,0-1-1,0 0 1,-1 0-1,1 0 1,0-1 0,-1 1-1,0-1 1,0 1-1,1-1 1,-2 0 0,1 0-1,1-3-1,21-40 6,-2-1 0,6-22-6,13-32-177,-17 52 119,-6 13-108,-2-2 1,-1 0 165,-14 36-4,-1 1 1,0 0 0,1 0 0,-1-1 0,0 1 0,0 0 0,1-1 0,-1 1 0,0 0 0,0 0 0,0-1 0,-1 1 0,1 0-1,0-1 1,0 1 0,-1 0 0,1 0 0,-1-1 0,1 1 0,-1 0 0,0-1 3,1 2-4,-1-1 0,1 1 1,0 0-1,-1 0 0,1 0 0,0-1 0,-1 1 0,1 0 1,0 0-1,-1 0 0,1 0 0,0 0 0,-1-1 1,1 1-1,-1 0 0,1 0 0,0 0 0,-1 0 0,1 0 1,-1 0-1,1 0 0,0 0 0,-1 1 0,1-1 1,0 0-1,-1 0 4,-13 12-76,5-1 105,1 1 1,1 1-1,0 0 1,1 0-1,0 0 1,-1 4-30,-3 14 122,1-1 0,-1 13-122,-25 173 332,35-213-317,-2 9 771,4-16 324,10-23-713,-10 25-403,0 1 0,0-1 1,0 1-1,1-1 0,-1 1 0,0 0 1,0 0-1,1 0 0,-1 0 0,1 0 1,-1 1-1,0-1 0,1 1 1,0-1-1,-1 1 0,1 0 0,-1 0 1,1 0-1,-1 0 0,1 1 6,12 1-3,0 0-1,-1 1 1,4 2 3,11 2-846,-21-6 607,9 2-1111,1-1 1,14 1 1349,-19-3-864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5:04.67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40 189 7680,'0'4'2880,"0"0"-2240,-2 3 416,2-2 32,-2 3-512,0-1-64,0 4-320,0 0-64,0 1-64,-2 1-192,2 0-64,-1-2 96,1-2 96,2-2-384,0-3-160,0-6-288,0-1-32</inkml:trace>
  <inkml:trace contextRef="#ctx0" brushRef="#br0" timeOffset="1">1 41 7808,'2'-17'2880,"0"13"-2240,0-3 416,-2 4-32,3-1-192,-2 2 64,-1 0-448,2 1-96,-2 1-224,0 0-384,4 5-608,1 0-128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5:05.06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143 1 9216,'0'0'119,"-73"35"5485,64-30-5660,1 0 0,-1 1-1,1 0 1,0 1 0,1-1 0,-7 8 56,14-13 1,-1-1 0,0 1 1,1-1-1,-1 1 0,1 0 0,-1 0 0,1-1 0,-1 1 0,1 0 1,0 0-1,-1 0 0,1 0 0,0-1 0,0 1 0,-1 0 0,1 0 0,0 0 1,0 0-1,0 0 0,0 0 0,0 0 0,0-1 0,1 1 0,-1 0 1,0 0-1,0 0 0,1 0-1,0 0 7,0 1-1,0-1 1,0 0 0,0 1-1,0-1 1,0 0 0,1 0 0,-1 0-1,0 0 1,1 0 0,-1 0-1,1-1 1,1 2-7,4 1 36,1-1 0,-1 0 1,1 0-1,0 0 0,7 0-36,-9-2 25,0 1 0,1-1 0,-1-1-1,0 1 1,1-1 0,-1 0 0,0 0 0,0-1 0,0 0 0,0 0 0,3-2-25,-7 3 8,-1 0 0,1 0 0,0 0 1,-1 0-1,1 0 0,-1 0 1,1-1-1,-1 1 0,0-1 1,1 1-1,-1-1 0,0 1 1,0-1-1,0 0 0,0 0 1,-1 1-1,1-1 0,0 0 1,-1 0-1,1 0 0,-1 0 0,0 0 1,1 0-1,-1 0 0,0 0 1,0 0-1,0 1 0,-1-1 1,1 0-1,0 0 0,-1 0 1,1 0-1,-1 0 0,0 0 1,0 1-1,1-1 0,-2-2-8,0 1-26,0 0-1,0-1 0,-1 1 1,1 0-1,-1 0 0,1 0 1,-1 0-1,0 1 0,0-1 1,0 1-1,-1 0 0,1 0 1,0 0-1,-1 0 1,-1 0 26,5 2-22,-10-7-479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5:05.47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 8064,'3'13'2391,"0"1"0,-1-1 0,1 14-2391,-3-17 127,0-1 0,2 0 0,-1 1-1,1-1 1,0 0 0,1 0 0,0 0-1,0 0 1,3 2-127,-6-10 24,0 0-1,1-1 1,-1 1-1,1 0 0,-1 0 1,1-1-1,-1 1 1,1-1-1,0 1 1,-1-1-1,1 1 1,0-1-1,-1 1 1,1-1-1,0 1 1,0-1-1,-1 0 0,1 1 1,0-1-1,0 0 1,0 0-1,0 0 1,-1 0-1,1 0 1,0 0-1,0 0 1,0 0-24,1 0 9,0-1 0,0 1 0,0-1 0,0 0 0,0 1 0,0-1 0,0 0 0,-1 0 0,1-1 0,0 1 0,0-1-9,6-4-170,-1-1 1,0-1 0,0 1 0,1-3 169,-8 10-8,18-25-517,-13 18 511,0-1 0,0 1 0,1 0 0,0 1-1,0-1 1,1 1 0,3-2 14,-10 8 7,0 0 1,1 0-1,-1 0 0,0 0 0,1 0 0,-1 0 0,1 0 0,-1 0 1,0 0-1,1 0 0,-1 0 0,0 0 0,1 0 0,-1 0 1,1 0-1,-1 0 0,0 0 0,1 0 0,-1 0 0,0 1 1,1-1-1,-1 0 0,0 0 0,1 1 0,-1-1 0,0 0 1,1 0-1,-1 1 0,0-1 0,0 0 0,0 1 0,1-1 1,-1 0-1,0 1 0,0-1 0,0 0 0,1 1 0,-1-1 1,0 0-1,0 1 0,0-1 0,0 1 0,0-1 0,0 0 1,0 1-1,0-1 0,0 0 0,0 1 0,0-1-7,3 30 39,-2-20 371,0-6-438,0 1 0,0-1 0,0 0 0,1 0 0,-1 0 0,1 0 0,0-1 0,0 1 0,2 2 28,-2-5-112,-1 1 0,0-1 0,1 1-1,-1-1 1,1 0 0,0 0 0,-1 0 0,1 0 0,0 0-1,0 0 1,0 0 0,-1-1 0,1 1 0,0-1-1,0 1 1,0-1 0,0 0 0,0 0 0,0 0-1,0 0 1,2 0 112,12-1-586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5:06.00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149 82 1408,'8'-6'-1371,"-1"-2"7839,-10 5 240,-9 8-5100,4-2-1549,-18 10 44,1 0-1,-1 1-102,20-10 87,0 0 0,0 0-1,1 1 1,-1 0-1,1 0 1,0 0 0,0 0-1,1 1 1,-1 0 0,-1 4-87,5-9 5,1 0 1,-1-1-1,1 1 1,-1 0-1,1 0 1,-1 0 0,1 0-1,0 0 1,0 0-1,0 0 1,-1 0-1,1 0 1,0 0 0,0 0-1,0 0 1,0 0-1,1 0 1,-1 0-1,0 0 1,0 0 0,0 0-1,1 0 1,-1-1-1,1 1 1,-1 0-1,1 0 1,-1 0 0,1 0-6,0 0 0,1 0 1,-1 1 0,1-1 0,0 0 0,-1 0 0,1 0 0,0 0 0,0-1 0,0 1 0,0 0 0,0-1 0,-1 1 0,3-1-1,4 1-133,1 0 0,-1 0 0,1-1 0,-1-1 0,1 1 0,3-2 133,-8 1-21,1 0 1,-1 0-1,0 0 0,1-1 0,-1 0 1,0 0-1,0 0 0,0 0 0,-1-1 1,1 1-1,0-1 0,-1 0 0,0 0 1,1 0-1,-1-1 0,0 1 0,-1-1 1,1 0-1,-1 1 0,0-1 0,0 0 1,0 0-1,0-1 0,0-1 21,2-9 108,0 0 0,-2 0 0,0 0 0,0 0 0,-2-1 0,0-8-108,1 36 19,0 0 0,1 1 0,0-1 0,1 0 0,0 0 0,3 6-19,-4-11-13,1-1 0,-1 1 1,2-1-1,-1 1 0,1-1 0,0 0 0,0 0 0,0-1 1,1 1-1,0-1 0,5 4 13,-9-7-13,1-1 0,0 1 1,0-1-1,0 0 0,0 0 1,0 1-1,0-1 0,0-1 1,0 1-1,0 0 0,1 0 0,-1-1 1,0 0-1,1 1 0,-1-1 1,0 0-1,0 0 0,1 0 0,-1 0 1,0 0-1,1-1 0,-1 1 1,0-1-1,0 0 0,1 1 1,-1-1-1,0 0 0,0 0 0,0 0 1,0-1-1,0 1 0,0 0 1,-1-1-1,1 0 0,0 1 0,-1-1 1,1 0-1,-1 1 0,1-1 1,-1 0-1,0 0 13,6-10-316,0 0 0,-1 0 0,-1-1 1,0 0-1,0 1 0,0-6 316,7-24-1659,0-2-527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5:06.32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32 52 7296,'2'-6'628,"-1"2"-161,0 0 0,1 1 1,-1 0-1,1-1 1,0 1-1,0 0 0,0-1 1,0 1-1,1 1 0,-1-1 1,1 0-1,0 0 1,1 0-468,-3 3 23,-1 0-1,0 0 1,0 0 0,1 1 0,-1-1 0,0 0 0,1 0 0,-1 1 0,0-1 0,0 0 0,0 0 0,1 1 0,-1-1 0,0 0 0,0 1 0,0-1 0,0 0 0,0 1 0,1-1 0,-1 0 0,0 1 0,0-1 0,0 0-1,0 1 1,0-1 0,0 0 0,0 1 0,0-1 0,0 0 0,0 1 0,0-1 0,-1 0 0,1 1 0,0-1 0,0 0 0,0 1 0,0-1-23,-2 17 457,-25 136-290,10-69 299,0 44-466,14-100 26,2 0 0,1 0 0,2 0 0,0 0 0,2 0 1,5 16-27,-8-39-122,0-1 1,0 0-1,0 0 1,1 0-1,-1 0 1,1-1-1,0 1 1,1 0-1,1 2 122,8 4-954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5:12.22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72 0 6656,'-2'0'189,"1"1"0,-1-1-1,1 0 1,-1 0 0,1 1 0,0-1 0,-1 0 0,1 1 0,0 0-1,-1-1 1,1 1 0,0 0 0,0-1 0,-1 1 0,1 0 0,0 0 0,0 0-1,0 0 1,0 0 0,0 0 0,1 1 0,-1-1 0,0 0 0,0 0 0,0 2-190,-20 38 813,18-35-20,0 0-670,0-1 0,1 1 1,0-1-1,0 1 0,1 0 0,-1 0 0,1 0 1,0 4-123,1-8 16,0 0 0,1 0 0,-1 1 0,0-1 0,1 0 0,-1 0 1,1 0-1,0 0 0,0 0 0,0 0 0,0 0 0,0-1 0,0 1 1,0 0-1,1 0 0,-1-1 0,1 1 0,-1-1 0,1 1 0,-1-1 1,1 0-1,0 0 0,0 1 0,0-1 0,0-1 0,1 2-16,4 1-6,0 0 0,0-1 0,0 1 0,1-1 0,-1-1 0,1 1 0,-1-1 0,6 0 6,9-1-218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5:12.55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78 0 8192,'-4'4'3072,"2"-4"-2400,0 0 608,2 0 128,-2 4-800,0 1-256,-2 3-288,-2 1-160,0 1 64,-3 3-64,1 0 32,0 1 64,2 1 64,0 1 32,2 2 32,-1-2-224,4 1-64,-2-4-448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5:12.93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 14 9728,'-3'-2'3680,"1"0"-2848,0 1 512,2 1 63,0 0-927,0-3-288,-2 2-1024,2-3-415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5:25.53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100 460 6784,'0'0'220,"1"1"-1,-1-1 1,1 0 0,-1 0 0,1 1 0,0-1 0,-1 0-1,1 0 1,0 0 0,-1 0 0,1 0 0,0 0 0,-1 0-1,1 0 1,-1 0 0,1 0 0,0 0 0,-1 0-1,1 0 1,0 0 0,-1-1 0,1 1 0,0 0-220,17-5 768,-12 3-665,-1-1 1,1 0-1,-1 0 1,1 0-1,-1 0 1,0-1-1,0 0 1,-1 0 0,1 0-1,-1-1 1,0 1-1,2-3-103,-4 3 59,0 1-1,0-1 0,0 0 1,-1 1-1,1-1 1,-1 0-1,0 0 0,0 0 1,0 0-1,-1 0 0,1 0 1,-1 0-1,0 0 1,0-1-1,0 1 0,-1 0 1,0 0-1,1 0 1,-2-1-59,-3-12 146,-1 0 0,-1 0 1,-1 0-1,0 0 1,-1 2-1,-1-1 0,-1 1 1,-1-1-147,-26-30 476,-36-33-476,67 72 0,-7-11 265,14 17-264,0 1 0,0-1-1,0 1 1,-1-1 0,1 0-1,0 1 1,0-1 0,0 1-1,0-1 1,0 1 0,0-1-1,0 1 1,0-1 0,0 0-1,0 1 1,0-1 0,0 1-1,0-1 1,1 1 0,-1-1-1,0 0 0,2 0-19,-1-1 0,1 1 0,0 0-1,0 0 1,-1 0 0,1 0 0,0 0 0,0 1-1,0-1 1,0 1 0,0-1 0,0 1-1,0-1 1,0 1 0,0 0 0,0 0-1,2 0 20,55-3 77,0 1-1,23 5-76,-47 0-648,-1 1-1,0 2 0,0 1 0,27 10 649,-43-9-149,-6 0 293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0:33.81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4 5632,'3'2'560,"1"-1"0,0 1 1,0-1-1,0 1 0,0-1 0,0-1 1,0 1-1,0 0 0,1-1 0,-1 0 1,2 0-561,51-6 177,-29 2-101,27 1 17,52 4-93,13-1-1475,-81-2 249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5:25.91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19 0 7296,'-12'8'2389,"5"-3"1486,23-5-2753,63-7-2172,74 3 1050,-124 4-640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5:26.41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51 3 7808,'-1'-1'266,"0"1"0,0 0 0,0 0 0,0-1 0,0 1 0,0 0 0,0 0 0,0 0 0,0 0 1,0 0-1,1 1 0,-1-1 0,0 0 0,0 0 0,0 0 0,0 1 0,0-1-266,-1 2 101,0-1-1,0 0 1,0 1-1,0-1 1,0 1-1,1-1 1,-1 1-1,0 0 1,1 0-1,0 0 1,-1 0-1,1 0-100,-1 0 27,1 1 0,0-1 0,-1 1 0,1-1 0,0 1 0,0 0-1,1-1 1,-1 1 0,1 0 0,-1 0 0,1-1 0,0 1 0,0 0 0,0 0-1,0 0 1,0-1 0,1 3-27,0-2-14,0-1-1,1 1 1,-1 0 0,0-1-1,1 1 1,0-1-1,-1 0 1,1 0-1,0 1 1,0-1 0,0 0-1,1-1 1,-1 1-1,0 0 1,1-1-1,-1 1 1,1-1 0,2 1 14,0 0 5,-1-1 0,1 0 0,0 0 0,-1-1 0,1 1 0,0-1 0,-1 0 1,1-1-1,0 1 0,0-1 0,0 0-5,12-3 1,-1-1 0,1 0 1,-1-2-1,1 0 0,10-6-1,19-19-206,-27 18 441,-13 12-15,-5 3 75,-3 4-233,0 1 0,1 0 1,0 0-1,0 0 0,1-1 0,-1 1 1,1 0-1,1 4-62,-1-8-14,0 1-1,0-1 1,0 1-1,0-1 0,1 1 1,0-1-1,-1 1 1,1-1-1,0 0 1,0 1-1,0-1 1,0 0-1,0 1 1,1-1-1,-1 0 1,1 0-1,0 0 1,-1 0-1,1-1 1,1 2 14,-2-2-41,0-1 0,-1 0 0,1 0 1,0 0-1,-1 1 0,1-1 0,0 0 0,0 0 1,-1 0-1,1 0 0,0 0 0,0 0 0,-1 0 1,1 0-1,0-1 0,-1 1 0,1 0 0,0 0 0,-1-1 1,1 1-1,0 0 0,-1-1 0,1 1 41,8-5-682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5:26.83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 7552,'1'0'305,"0"1"1,0-1-1,-1 1 1,1-1-1,0 1 0,-1-1 1,1 1-1,0 0 1,-1-1-1,1 1 1,0 0-1,-1-1 0,1 1 1,-1 0-1,0 0 1,1 0-1,-1-1 1,0 1-1,1 0 0,-1 0 1,0 0-306,9 28-521,-5-16 1134,-3-11-581,0 1 0,0 0 0,0-1 0,0 1 0,0-1 0,1 1 0,-1-1 0,1 1 0,0-1 0,0 0-1,0 0 1,0 0 0,0 0 0,0 0 0,0-1 0,1 1 0,-1 0 0,1-1-32,0 0 23,-1-1 0,0 1 0,1-1 0,-1 0 0,1 0 0,-1 0 0,1 0 0,-1 0 0,1-1 0,-1 1 0,0-1 0,1 1 0,-1-1 0,0 0 0,1 0 0,-1 0 0,0 0 0,0-1 0,0 1 0,2-2-23,1 0-177,17-11-877,0 1 0,4 0 1054,-19 9-18,1 1 0,0 0 1,-1 1-1,1 0 0,0 0 1,0 1-1,0 0 0,8 0 18,-15 1 102,1 0 0,0 0 0,-1 0 0,1 1-1,-1-1 1,1 0 0,-1 1 0,1-1 0,-1 1 0,1 0-1,-1-1 1,0 1 0,1 0 0,-1 0 0,0 0-1,1 0 1,-1 0 0,0 0 0,0 0 0,0 1 0,0-1-102,16 34 982,-14-29-982,-1 0 0,1 0-1,0 0 1,0-1 0,1 1 0,-3-4-39,0-1 1,0 0-1,0 0 0,0 1 0,1-1 0,-1 0 0,0 0 0,1 0 1,-1-1-1,0 1 0,1 0 0,-1 0 0,1-1 0,-1 1 0,1-1 1,0 1-1,-1-1 0,1 0 0,0 0 0,-1 0 0,2 1 39,11-4-570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5:27.17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0 6400,'11'13'3313,"-4"-7"2504,-5-4-5827,-1-1-1,0 1 0,0-1 0,-1 1 1,1-1-1,0 1 0,-1 0 1,1-1-1,0 1 0,-1 0 1,0-1-1,1 1 0,-1 0 1,0 0-1,0 0 0,0 1 11,-4 35-392,2-24 358,-6 150-238,8-145-469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5:27.55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 8 8320,'0'-6'3072,"-2"4"-2400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6:00.88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551 178 7808,'2'-4'372,"-1"-1"0,0 0-1,0 0 1,0 0 0,0 1 0,-1-1 0,1 0 0,-1 0 0,-1 0 0,1 0-1,-1 0 1,0 0 0,0 0 0,0 0 0,0 1 0,-1-1 0,0 0 0,0 1 0,0 0-1,-2-3-371,0 1 29,-1 1-1,1-1 0,-1 1 1,0 0-1,0 0 0,0 1 1,-1-1-1,0 1 0,0 1 1,0-1-1,0 1 1,0 0-1,-1 0 0,-2 0-28,-1 0 12,0 0 0,0 1 0,-1 1 1,1-1-1,0 2 0,-1-1 0,1 1 0,-1 1 0,1 0 0,-1 1 0,1 0 0,0 0 0,0 1 0,0 0 1,0 1-1,0 0 0,1 1 0,-2 1-12,-5 3 14,1 1 1,1 0-1,0 1 1,0 1-1,1 0 1,0 0-1,1 1 1,1 1-1,0 0 1,-4 8-15,-2 8 34,1 0-1,2 1 1,1 1 0,1 1 0,2-1 0,1 2-1,2-1 1,1 1 0,1 0 0,2 0-1,2 1 1,1 10-34,1-31 7,0-1 1,1 1-1,1-1 0,0 0 0,1 0 1,0 0-1,1 0 0,0-1 0,7 12-7,-9-20-2,-1 0-1,1 0 1,0 0-1,0-1 1,0 1-1,0-1 1,0 0-1,1 0 1,0 0-1,-1 0 1,1 0-1,0-1 0,0 0 1,1 0-1,-1 0 1,0 0-1,1-1 1,-1 1-1,1-1 1,-1-1-1,1 1 1,0 0-1,-1-1 1,1 0-1,0 0 1,-1 0-1,1-1 1,0 0-1,-1 0 1,2 0 1,23-7 107,-1 0-1,0-2 0,0-1 0,-1-2 0,0 0 0,-1-2 0,22-17-105,-43 29-32,0-1 0,0 0 0,-1-1 0,0 1 0,1-1 0,-1 0 0,-1 0 0,1-1 0,-1 1 0,0-1 32,-2 4-24,0 0-1,-1 0 1,1-1-1,0 1 1,-1 0-1,0-1 1,1 1-1,-1 0 1,0-1-1,0 1 1,0 0-1,-1-1 1,1 1-1,0 0 1,-1-1-1,0 1 1,0 0-1,1 0 1,-1 0-1,0 0 1,-1-1 0,1 1-1,0 0 1,-1 1-1,1-1 1,-1 0-1,0-1 25,-8-6 5,-1 1 1,1 0-1,-1 1 0,-1 0 1,1 0-1,-1 1 0,0 1 1,-13-4-6,6 1 316,0-1 1,0 0-1,-1-2-316,33 16 231,0 0 0,0-1 0,0 0 1,12 1-232,6 2 3,108 25-36,-57-14 477,70 25-444,-150-42-39,18 7 28,-19-8-33,-1 0 1,1 0-1,-1 0 0,1 0 0,-1 1 0,1-1 1,-1 0-1,0 0 0,1 1 0,-1-1 1,1 0-1,-1 1 0,1-1 0,-1 0 0,0 1 1,1-1-1,-1 1 0,0-1 0,0 0 1,1 1-1,-1-1 0,0 1 0,0-1 0,1 1 1,-1-1-1,0 1 0,0-1 0,0 1 0,0-1 1,0 1-1,0-1 0,0 1 44,-6 4-1354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6:01.69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 0 9088,'0'60'5721,"-2"3"-4766,0 74-2207,1-122 41,0-19 422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6:02.07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19 30 12032,'-10'-11'4575,"6"4"-3583,0 0-96,4 5-384,0 0-1024,0 2-288,0 2-735,0 4-257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6:02.45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65 3 9472,'-1'-1'120,"1"1"1,-1 0 0,1 0-1,-1-1 1,1 1 0,-1 0-1,1 0 1,-1 0-1,1 0 1,-1 0 0,1 0-1,-1 0 1,1 0 0,-1 0-1,1 0 1,-1 0 0,1 0-1,-1 0 1,1 0 0,-1 1-1,1-1 1,-1 0-1,1 0 1,-1 1 0,1-1-1,-1 0 1,1 0 0,-1 1-1,1-1 1,0 1 0,-1-1-1,1 0 1,0 1 0,-1-1-1,1 1 1,0-1-1,0 1 1,-1-1 0,1 1-1,0-1 1,0 1 0,0-1-1,0 1 1,-1-1 0,1 1-121,-3 30-731,2-23 950,-16 715 80,18-615-315,1-73 145,-1-27-178,0 0 0,-1 1 0,1-1 0,-2 0 0,1 0 0,-1 0 0,-1 1 49,-9-42 192,6 10 264,1-1-1,1 0 1,1 0-1,1-12-455,7-97 978,-5 122-881,0 0 0,0 0 0,1 0 1,1 0-1,0 0 0,1-2-97,-3 10-17,0 0-1,1 1 1,-1-1 0,1 1-1,-1 0 1,1-1 0,0 1 0,0 0-1,0 0 1,0 0 0,0 0-1,0 0 1,1 1 0,-1-1 0,1 1-1,-1-1 1,1 1 0,-1 0-1,1 0 1,0 0 0,0 0 0,-1 1-1,1-1 1,0 1 0,0-1-1,1 1 18,15 0-273,0 1-1,18 2 274,15 2-1292,-26-5 268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6:03.18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79 14 7552,'-5'-10'3365,"4"7"-1328,1 5-965,3 17-1114,-1 90 229,-4 1 1,-11 56-188,4-50 94,-40 470 1773,46-573-2199,2-23-1022,1-8 320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0:34.34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 0 2048,'-1'1'390,"1"-1"-1,-1 1 1,0-1 0,1 1 0,-1 0 0,1-1-1,-1 1 1,1-1 0,0 1 0,-1 0-1,1-1 1,0 1 0,-1 0 0,1 0-1,0-1 1,0 1 0,-1 0 0,1 0 0,0-1-1,0 1 1,0 0 0,0 0 0,0-1-1,0 1 1,0 0 0,1 0 0,-1-1-1,0 1 1,0 0 0,0 0 0,1 0-390,1 7-1310,3 18 1343,8 38 124,3 1-157,-11-47-44,1 0-1,1-1 1,1 1-1,0-2 1,10 16 44,-16-30 3,-1 1 0,1 0 0,1-1 0,-1 0 0,0 1 0,0-1 0,1 0 0,0 0 0,-1 0 0,1-1 0,0 1 0,1 0-3,-2-1-69,0-1-1,0 1 1,-1-1 0,1 1 0,0-1-1,0 0 1,0 0 0,0 0-1,0 0 1,-1 0 0,1 0 0,0 0-1,0-1 1,0 1 0,0-1 0,-1 1-1,1-1 1,0 0 0,0 0 0,-1 0-1,2 0 70,11-11-1610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6:03.57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17 8960,'50'10'6850,"63"0"-7426,-78-7 1048,-24-1-561,0-1-1,0-1 1,0 0-1,0 0 1,-1-1 0,1 0-1,0-1 1,0 0-1,-1-1 1,1 0-1,-1-1 1,0 0 0,3-2 89,11-11-16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6:03.95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97 25 9216,'0'-17'3653,"-1"10"-1292,-2 19-2237,-1 19-163,1 1-1,1 18 40,-1 10 106,-33 367-173,-8 105-250,43-503 29,4-16-821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6:04.33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 1 6400,'-7'31'4948,"6"19"-4614,1-32 298,0-15-530,0 14 284,1 0-1,0-1 1,2 6-386,-3-18 20,1 0 0,0-1 0,0 1-1,0-1 1,0 1 0,0-1 0,1 1 0,0-1 0,-1 0-1,1 0 1,1 0 0,-1 0 0,0 0 0,1 0 0,-1-1 0,1 1-1,0-1 1,0 1-20,-1-2 26,0-1 0,0 1 1,0-1-1,0 1 0,0-1 0,1 0 0,-1 0 0,0 0 0,0 0 0,0 0 0,0 0 0,0-1 1,0 1-1,1-1 0,-1 1 0,0-1 0,1-1-26,35-16 362,-30 13-348,0 0 1,-1-1-1,0 0 1,0-1-1,0 1 1,-1-1-1,0-1 1,0 1-1,3-8-14,20-23 56,-29 38-62,0-1 0,0 1 0,1 0 0,-1-1-1,0 1 1,0 0 0,0 0 0,1-1 0,-1 1 0,0 0 0,0 0-1,0-1 1,1 1 0,-1 0 0,0 0 0,1 0 0,-1 0 0,0-1-1,0 1 1,1 0 0,-1 0 0,0 0 0,1 0 0,-1 0 0,0 0-1,1 0 1,-1 0 0,0 0 0,1 0 0,-1 0 0,0 0 0,1 0-1,-1 0 1,0 0 0,1 0 0,-1 0 0,0 0 0,1 0 0,-1 1-1,0-1 1,0 0 0,1 0 0,-1 0 6,6 18 103,-5 33 401,-1-45-463,0 13-125,0-1-1,1 0 1,1 0-1,0 0 1,1 0 0,4 7 84,-7-25-14,0 1 1,0-1 0,0 0 0,0 1 0,0-1-1,0 1 1,0-1 0,0 0 0,0 1 0,0-1 0,1 0-1,-1 1 1,0-1 0,0 0 0,0 1 0,1-1 0,-1 0-1,0 1 1,0-1 0,1 0 0,-1 0 0,0 1-1,1-1 1,-1 0 0,0 0 0,1 0 0,-1 1 0,0-1-1,1 0 1,-1 0 0,0 0 0,1 0 0,-1 0 0,1 0-1,-1 0 1,0 0 0,1 0 0,-1 0 0,1 0-1,-1 0 1,0 0 0,1 0 0,-1 0 0,0 0 0,1 0-1,-1 0 1,0-1 0,1 1 0,-1 0 0,0 0 0,1-1 13,9-10-528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6:04.77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92 51 7680,'5'-12'1240,"-4"8"-564,0 0 1,0-1-1,1 1 0,0 0 0,0 0 1,0 0-1,1 0 0,1-2-676,-2 13 411,0 21-398,-2 0 0,0-1 1,-2 1-1,-1 0 0,-4 18-13,3-23 3,-45 284 248,-3 15 1295,52-320-1597,-1 25 606,1-27-537,0 0 0,0 1 0,0-1 0,1 0 0,-1 0-1,0 0 1,0 1 0,0-1 0,0 0 0,0 0 0,0 0-1,1 0 1,-1 1 0,0-1 0,0 0 0,0 0 0,1 0 0,-1 0-1,0 0 1,0 0 0,0 1 0,1-1 0,-1 0 0,0 0-1,0 0 1,1 0 0,-1 0 0,0 0 0,0 0 0,0 0 0,1 0-1,-1 0 1,0 0-18,14-8 267,-4-1-403,0 0-1,-1-1 0,0 0 0,-1 0 0,7-11 137,-7 8-123,1 1-1,1 1 0,0 0 1,7-6 123,-15 15-26,0 0-1,1 1 1,-1-1 0,0 1 0,1-1 0,0 1-1,-1 0 1,1 0 0,0 0 0,-1 1 0,1-1 0,0 1-1,0-1 1,-1 1 0,1 0 0,0 0 0,0 0-1,0 0 1,0 1 0,-1-1 0,1 1 0,0 0-1,0 0 27,2 1-57,0 0 0,0 0 0,0 1 0,0-1 0,-1 1 0,1 0 0,-1 1 0,0-1 0,0 1 0,0 0 0,-1 0 0,2 2 57,-2-2 22,0 0-1,0-1 1,-1 1-1,0 0 0,0 1 1,0-1-1,0 0 1,-1 1-1,1-1 1,-1 1-1,0-1 1,-1 1-1,1-1 1,-1 2-22,0-3 98,0-1 0,0 1 0,-1 0 0,1-1-1,-1 1 1,0-1 0,0 1 0,0-1 0,0 1 0,0-1 0,0 1 0,-1-1 0,1 0 0,-1 0 0,0 0 0,1 0 0,-1 0 0,0 0 0,0 0 0,0-1 0,-1 1 0,1 0 0,0-1 0,-3 1-98,2 0 90,0-1-1,0 0 1,-1 0 0,1 0-1,0 0 1,-1-1 0,1 1-1,0-1 1,-1 0-1,1 0 1,0 0 0,-3-1-90,-41-9-152,24 4-287,-18-4-1006,-1-1-2309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5:55.14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684 209 640,'0'-1'-12,"2"-42"1724,-1 32 87,-1 0-1,-1 0 1,0 1-1,-2-9-1798,1 14 539,1 0 0,0 0 0,-1 1 0,0-1 0,0 1 0,-1-1 0,1 1 0,-1 0 0,0 0 0,-3-4-539,2 4-213,0 1-1,0-1 0,0 1 1,-1 0-1,1 0 1,-1 0-1,-2-1 214,-3 0 43,-1 0-1,0 0 1,-1 1-1,1 1 1,0 0 0,-1 0-1,0 1 1,1 0-1,-1 1 1,0 1 0,1 0-1,-9 2-42,-6 1 16,0 2 0,1 1 1,0 1-1,0 1 0,-4 3-16,12-3 45,1 1-1,0 0 1,0 1-1,1 0 1,0 1 0,1 1-1,1 0 1,0 1 0,-7 11-45,0 0 32,2 2 1,1 0 0,1 1-1,1 0 1,-2 9-33,8-13 15,0 0 0,1 1 0,2 0 0,0 0 0,2 1 0,0 11-15,3-23 17,0 1-1,1-1 1,1 1-1,0-1 1,1 0-1,1 1 1,0-1-1,1 0 1,1-1-1,0 1 1,0-1-1,3 3-16,-6-13-13,0 0-1,0 1 1,0-1 0,1 0-1,0 0 1,-1-1 0,1 1-1,0 0 1,0-1 0,1 0-1,-1 0 1,0 0-1,1 0 1,-1 0 0,3 0 13,1 0-10,-1 0 0,1 0 0,0-1 0,0 0 1,0 0-1,0-1 0,1 0 0,3-1 10,5 0 10,0-2-1,0 0 0,-1 0 1,1-2-1,-1 0 1,1-1-1,5-3-9,-14 5 12,1 0 0,-1 0 0,0 0 0,-1-1-1,1 0 1,-1-1 0,1 1 0,-2-1 0,1-1 0,-1 1 0,0-1 0,0 0 0,0-1-12,-3 4-4,1-1 0,-2 1-1,1-1 1,0 0 0,-1 0 0,0 0 0,0 0 0,0 0 0,-1 0-1,0 0 1,0 0 0,0 0 0,0 0 0,-1 0 0,0 0 0,0 0 0,0 0-1,-1 0 1,1 0 0,-1 1 0,0-1 0,-1 0 4,0-1 54,0 0 0,-1 0-1,0 1 1,0-1 0,0 1 0,0 0 0,-1 0 0,0 0 0,0 1 0,-3-3-54,1 5 167,8 9-76,8 10 13,-5-13-89,0 1 0,1-1 0,-1 0 0,1 0 0,0 0 0,0-1 0,0 0 0,1 0 0,-1 0 0,1 0 0,-1-1-1,1 0 1,0 0 0,0-1 0,5 1-15,16 3 19,0-2-1,24 1-18,-46-4-37,73-1-165,-57-1 38,0 2 0,0 0 0,0 1 0,9 3 164,-14 0-592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5:55.71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19 1 8448,'-4'3'4779,"2"10"-3281,0 21-2575,1-20 1525,-2 21-454,0-10-198,1 1-1,1-1 1,2 20 204,1-38-1632,-2-9-773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5:56.05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28 11 9728,'-11'-11'3680,"10"11"-2848,-6 5-96,7 1-288,-2 3-608,0 6-192,0 8 352,0 6 224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5:56.40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105 11 9600,'-4'-10'4361,"5"23"-3428,2 11-1134,-4 111-133,-19 133 334,4-84-66,13-130 231,-3-2 1,-7 32-166,13-83 8,0 0 1,0 0 0,0-1 0,0 1 0,-1 0 0,1 0 0,0 0-1,0 0 1,-1 0 0,1-1 0,0 1 0,-1 0 0,1 0-1,-1 0 1,1-1 0,-1 1 0,1 0 0,-1-1 0,1 1 0,-1 0-1,0-1 1,0 1 0,1-1 0,-1 1 0,0-1 0,0 0 0,1 1-1,-1-1 1,0 0 0,0 1 0,0-1-9,-1 0 11,1-1 1,0 0-1,0 1 0,0-1 0,0 0 1,0 1-1,1-1 0,-1 0 0,0 0 1,0 0-1,0 0 0,1 0 0,-1 0 1,0 0-1,1 0 0,-1 0 0,1 0 1,-1 0-1,1-1 0,0 1 0,0 0 1,-1 0-1,1-1-11,-4-15 90,1 0 0,0 0 0,2 0 0,0-1 0,1-14-90,0 22 49,1-1 0,0 1-1,1 0 1,0 0 0,1-1 0,0 2 0,0-1 0,1 0 0,1 1 0,2-6-49,-5 13 9,-1 0 1,1-1 0,0 1 0,0 0 0,0 0-1,0 0 1,0 0 0,1 1 0,-1-1 0,0 0-1,1 1 1,-1 0 0,1-1 0,0 1 0,-1 0-1,1 0 1,0 1 0,0-1 0,0 1 0,-1-1-1,4 1-9,5 0-377,0 1-1,0 0 0,0 0 0,0 1 0,2 2 378,29 3-2679,-9-4-606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5:57.21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58 16 7808,'0'-1'224,"1"0"0,0 0 1,-1 0-1,1 0 0,0 0 0,-1 0 1,1 0-1,0 0 0,0 0 1,0 1-1,0-1 0,0 0 0,0 1 1,0-1-1,0 1 0,0-1 0,0 1 1,0-1-1,2 1-224,-2 0 31,0 0 0,0 0 0,0 0 0,0 0 0,0 0 0,0 0 0,1 1 0,-1-1 0,0 0 0,0 1 0,0-1 0,0 1 0,0-1 0,0 1 0,0 0 0,0-1 0,0 1 1,-1 0-1,1 0 0,0-1 0,0 1 0,-1 0 0,1 0 0,0 0 0,-1 0 0,1 0 0,-1 0 0,1 0 0,-1 0 0,0 0 0,1 0 0,-1 0 0,0 1-31,4 14 54,0 0-1,-2 0 1,0 1-1,0-1 1,-2 7-54,-3 88-85,2-85 78,-40 472 229,27-353-460,12-118 231,0 2 237,-2 0 0,-6 25-230,10-54 22,0 1 0,0 0-1,0 0 1,0 0 0,-1 0-1,1-1 1,0 1 0,0 0 0,-1 0-1,1-1 1,0 1 0,-1 0-1,1-1 1,-1 1 0,1 0-1,-1-1 1,0 1 0,1-1-1,-1 1 1,0 0-22,1-1 24,-1 0-1,1-1 0,-1 1 1,1 0-1,-1 0 0,1-1 1,0 1-1,-1 0 1,1 0-1,-1-1 0,1 1 1,0 0-1,-1-1 0,1 1 1,0-1-1,0 1 1,-1-1-1,1 1 0,0 0 1,0-1-1,0 1 0,-1-1 1,1 1-1,0-1-23,-10-38 792,2-34-617,3-1 0,4 1 0,5-46-175,-2 65 120,-2 36 5,2-31-136,-1 45 32,-1 0 1,1 0-1,0 0 0,0 0 0,0 1 0,1-1 0,-1 0 0,1 1 0,0-1 1,0 0-22,-1 3 2,-1 1 1,0-1-1,1 1 1,-1 0-1,0-1 1,1 1-1,-1 0 1,1-1-1,-1 1 1,0 0 0,1 0-1,-1 0 1,1-1-1,-1 1 1,1 0-1,-1 0 1,1 0-1,-1 0 1,1 0-1,-1 0 1,1 0 0,-1 0-1,1 0 1,-1 0-1,1 0 1,-1 0-1,1 0 1,-1 0-1,1 0 1,-1 0 0,1 1-1,-1-1 1,1 0-1,-1 0 1,0 1-1,1-1 1,-1 0-1,1 0 1,-1 1-1,0-1 1,1 1 0,-1-1-1,0 0 1,1 1-3,19 24-880,-7-8-1179,-9-15-634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5:57.61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 12 8960,'-3'-9'3328,"4"7"-2592,1 2 32,5 2-224,5 2-320,8-1 32,11 1-160,6 0 0,5-1-32,10-1-64,7-2 96,0-2-224,-4 0-32,-5-1-448,-7-3-160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0:34.72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283 3 6656,'0'0'95,"0"0"0,0 0 0,0 0 0,0-1 0,0 1-1,0 0 1,0 0 0,0 0 0,0 0 0,0 0 0,0 0 0,-1 0 0,1 0 0,0 0 0,0 0 0,0 0 0,0 0 0,0 0 0,0-1 0,0 1 0,0 0 0,0 0-1,-1 0 1,1 0 0,0 0 0,0 0 0,0 0 0,0 0 0,0 0 0,0 0 0,0 0 0,0 0 0,-1 0 0,1 0 0,0 0 0,0 0 0,0 0 0,0 0 0,0 0-1,0 1 1,0-1 0,0 0 0,0 0 0,-1 0 0,1 0 0,0 0 0,0 0 0,0 0 0,0 0 0,0 0 0,0 0 0,0 0 0,0 0 0,0 1 0,0-1 0,0 0-1,0 0 1,0 0 0,0 0 0,0 0 0,0 0 0,0 0 0,0 0-95,-11 12 1021,-10 16-1501,-44 108 673,43-84-170,-3-1 0,-2-1 0,-3 0-23,-39 51-2539,60-86 214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5:58.52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88 45 8192,'0'-4'759,"4"-20"1630,-4 23-2302,1 0 1,-1 1 0,0-1-1,0 0 1,0 0-1,0 1 1,1-1-1,-1 0 1,0 1-1,1-1 1,-1 0-1,1 1 1,-1-1-1,0 1 1,1-1-1,-1 0 1,1 1-1,0-1 1,-1 1-1,1 0 1,-1-1-1,1 1 1,0-1 0,-1 1-1,1 0 1,0-1-88,0 2 14,0-1 0,-1 0 0,1 1 0,0-1 1,-1 0-1,1 1 0,-1-1 0,1 1 0,-1-1 1,1 1-1,-1 0 0,1-1 0,-1 1 0,1-1 1,-1 1-1,0 0 0,1-1 0,-1 1 0,0 0 1,1-1-1,-1 1 0,0 0 0,0 0 0,0-1 1,0 1-1,0 0 0,0 0-14,3 21 43,-3 40-25,-3 0 0,-5 31-18,-26 124 237,18-121 82,12-69-311,-22 143 1136,3 46-1144,22-201 103,0-3-84,0 0 0,0 0 0,2 0 0,-1 0 1,1 0-1,1 0 0,1 0 0,0 2-19,-3-14-2,0 1 0,0-1 0,0 0-1,1 0 1,-1 1 0,0-1 0,0 0 0,0 0 0,0 1-1,1-1 1,-1 0 0,0 0 0,0 1 0,1-1-1,-1 0 1,0 0 0,0 0 0,1 1 0,-1-1 0,0 0-1,1 0 1,-1 0 0,0 0 0,1 0 0,-1 0 0,0 0-1,1 0 1,-1 0 0,0 0 0,0 0 0,1 0-1,-1 0 1,0 0 0,1 0 0,-1 0 0,0 0 0,1 0-1,-1 0 1,0 0 0,1 0 0,-1-1 0,0 1-1,0 0 1,1 0 0,-1 0 0,0-1 0,0 1 0,1 0-1,-1 0 1,0-1 0,0 1 0,0 0 0,1 0 0,-1-1-1,0 1 1,0 0 0,0-1 0,0 1 0,0 0-1,0 0 1,0-1 2,15-22 272,-13 19-320,8-15-99,-1-1 0,0 0 0,-2 0 1,4-16 146,17-86-297,-27 117 360,-5 25-40,-1 1-46,2-1 0,-2 17 23,5-30-7,0-1 1,0 0 0,0 0 0,1 1 0,0-1 0,0 0-1,1 0 1,-1 0 0,1 0 0,1 0 0,2 4 6,-5-8 8,1-1 0,0 0 1,0 1-1,1-1 0,-1 0 1,0 0-1,0 0 0,1 0 0,-1 0 1,0 0-1,1 0 0,-1 0 1,1 0-1,-1-1 0,1 1 1,-1-1-1,1 1 0,0-1 0,-1 0 1,1 1-1,-1-1 0,1 0 1,0 0-1,-1 0 0,1 0 0,0-1 1,-1 1-1,1 0 0,0-1 1,-1 1-1,1-1 0,-1 1 0,1-1 1,-1 0-1,1 1 0,-1-2-8,8-2-33,0-1 0,0 0 0,-1-1 0,0 0 0,3-3 33,13-14 30,-1-1 0,-1-1 0,-2-1 0,2-4-30,14-17-226,-36 46 232,1 1 1,-1 0-1,0-1 1,0 1 0,0 0-1,0-1 1,1 1-1,-1 0 1,0 0 0,0-1-1,1 1 1,-1 0 0,0 0-1,1-1 1,-1 1-1,0 0 1,1 0 0,-1 0-1,0-1 1,1 1-1,-1 0 1,0 0 0,1 0-1,-1 0 1,1 0 0,-1 0-1,0 0 1,1 0-1,-1 0 1,1 0-7,2 11-100,-6 26-291,2-29 396,-4 32 213,2-13-117,0 0 0,2 9-101,1-29-24,0-1 1,1 1-1,-1 0 0,2-1 1,-1 1-1,1-1 0,0 0 1,0 1-1,0-1 0,1 0 1,3 4 23,-6-9-9,1 0 0,-1-1 0,1 1 0,-1 0 0,1-1 0,-1 1 0,1-1 0,0 1 0,-1-1 0,1 1 0,0-1 0,0 1 0,-1-1 0,1 0 0,0 1 1,0-1-1,-1 0 0,1 0 0,0 0 0,0 1 0,0-1 0,0 0 0,-1 0 0,1 0 0,0 0 0,0 0 0,0-1 0,0 1 0,0 0 0,-1 0 1,1-1-1,0 1 0,0 0 0,-1-1 0,1 1 0,0 0 0,0-1 9,9-9-581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5:59.02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148 24 9216,'5'-20'3787,"-4"16"-1870,-3 16-1680,-43 206 84,-32 179-194,69-345-208,-1-1-81,2 0 0,3 3 162,3-52 42,1 1 0,0 0 0,0 0 0,0-1 0,1 1 0,-1 0 1,1 0-1,-1-1 0,1 1 0,0-1 0,0 1 0,0 0 0,0-1 1,1 0-1,-1 1 0,2 1-42,-2-3 18,1 0 1,-1-1 0,0 1-1,0 0 1,1 0-1,-1-1 1,1 1 0,-1-1-1,0 1 1,1-1-1,-1 0 1,1 0 0,-1 0-1,1 1 1,-1-1-1,1-1 1,-1 1-1,1 0 1,-1 0 0,1 0-1,-1-1 1,1 1-1,-1-1 1,1 1 0,-1-1-1,0 0 1,1 1-1,-1-1 1,0 0-1,2-1-17,6-4-12,0-1 1,-1 0 0,0 0 0,0-1-1,0 0 1,-1-1 0,4-5 10,-4 4-85,1 0 0,0 1 0,0 1 0,1-1 0,0 1 0,7-3 85,-14 9 1,0 1-1,0 0 1,0 0-1,0 0 1,0 0-1,0 1 1,1-1-1,-1 1 1,0-1-1,1 1 1,-1 0-1,0-1 1,1 1-1,-1 1 1,0-1-1,1 0 1,-1 0-1,0 1 1,1 0-1,1 0-13,0 1 1,0 0 0,-1 0 0,1 0 0,0 0-1,-1 0 1,0 1 0,0 0 0,0-1 0,3 4 12,0 1 19,-1 0 1,1 0 0,-1 1 0,-1 0 0,1 0-1,-1 0 1,-1 0 0,1 1 0,-1 0 0,-1 1-20,-1-8 17,0-1 1,-1 1-1,1 0 1,-1 0 0,0 0-1,0 0 1,0 0 0,0 0-1,0 0 1,0 0 0,0 0-1,-1 0 1,1 0 0,-1 0-1,1-1 1,-1 1 0,0 0-1,0 0 1,0 0 0,0-1-1,0 1 1,0-1 0,0 1-1,0-1 1,-1 1-1,1-1 1,-1 1 0,1-1-1,-1 0 1,1 0 0,-1 0-1,0 0 1,1 0 0,-1 0-1,0-1 1,0 1 0,0 0-1,0-1 1,0 0 0,1 1-1,-2-1-17,-5 1 53,-1 0-1,1-1 0,-1 0 1,1 0-1,-1-1 0,1 0 0,0 0 1,-1-1-1,1 0-52,-14-4-874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6:21.07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151 16 7168,'4'-15'3949,"-5"24"-2274,-9 27-1363,-37 112 570,-19 67-163,56-176-993,3 0 0,1 1 1,2-1-1,0 26 274,5-62-1018,2-6-2006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6:21.49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75 7808,'2'-17'2209,"-2"15"-1984,0 1 0,0-1 0,0 0-1,1 0 1,-1 0 0,1 0 0,-1 0 0,1 1 0,-1-1 0,1 0 0,0 0 0,0 1 0,0-1 0,0 0-1,0 1 1,0-1 0,1 1 0,-1 0 0,0-1 0,1 1 0,-1 0 0,2-1-225,2-1-15,0 0 0,0 1 1,1 0-1,-1 0 0,1 0 1,-1 0-1,1 1 0,0 0 1,-1 0-1,1 1 0,0-1 1,0 1-1,0 1 0,-1-1 0,1 1 1,0 0-1,3 1 15,10 2 108,-1 2 0,1 0-1,-1 1 1,10 6-108,-9-2 7,-1 0-1,0 2 1,0 0-1,-1 1 1,-1 1-1,-1 0 1,0 1-1,-1 1 1,11 17-7,-23-33 5,-1 0 1,0 0 0,0 1-1,0-1 1,0 1-1,-1-1 1,1 1 0,0-1-1,0 1 1,-1 0 0,1-1-1,-1 1 1,0-1-1,1 1 1,-1 0 0,0 0-1,0-1 1,0 1-1,0 0 1,0-1 0,-1 2-6,0-2 44,0 1 1,0-1 0,0 1 0,0-1 0,0 1 0,-1-1 0,1 1 0,-1-1 0,1 0-1,-1 0 1,1 0 0,-1 0 0,0 0 0,1 0 0,-1 0 0,0-1 0,0 1 0,0-1 0,-1 1-45,-29 8 125,-1-2 0,0-1 0,-10-1-125,-53 10-98,95-15 86,-24 7-564,24-7 493,0 0 0,0 1 1,0-1-1,0 0 0,0 1 0,0-1 1,0 1-1,0-1 0,1 1 1,-1 0-1,0-1 0,0 1 0,0 0 1,1 0-1,-1 0 0,0-1 0,1 1 1,-1 0-1,1 0 0,-1 0 1,1 0 82,1 5-912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6:21.96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205 44 6784,'0'-1'172,"1"0"1,-1 0-1,1-1 0,-1 1 1,0 0-1,0 0 1,1-1-1,-1 1 0,0 0 1,0-1-1,0 1 1,-1 0-1,1-1 0,0 1 1,0 0-1,-1-1 1,1 1-1,-1 0 0,1 0 1,-1 0-1,1-1 1,-1 1-1,0 0 0,0 0 1,1 0-1,-1 0 1,0 0-1,0 0 0,0 0 1,0 0-1,0 1 1,0-1-1,-1 0 0,1 1 1,0-1-1,0 1 1,0-1-1,-1 1 0,1-1 1,-1 1-173,-2-1-3,0 1 1,-1-1-1,1 1 1,0 0-1,0 1 1,0-1-1,0 1 1,0 0 0,0 0-1,0 0 1,0 0-1,1 0 1,-1 1 2,-8 4 121,1 0 1,0 1 0,0 0 0,1 1 0,-9 8-122,14-11 63,-1 0 1,1 1-1,0-1 0,1 1 1,0 0-1,-1 0 0,2 1 1,-1-1-1,1 1 0,-2 7-63,4-13 3,0 1-1,1 0 1,0 0-1,-1 0 1,1 0-1,0 0 1,0-1-1,0 1 1,0 0 0,1 0-1,-1 0 1,0 0-1,1-1 1,-1 1-1,1 0 1,0 0-1,-1-1 1,1 1-1,0 0 1,0-1-1,0 1 1,0-1-3,2 2 11,-1-1 1,1 1-1,0-1 1,-1 0-1,1 0 0,0 0 1,0 0-1,0-1 1,0 1-1,1-1 1,1 1-12,3 0 21,0 0 0,0 0 1,0-1-1,0 0 0,0 0 1,0-1-1,0 0 0,0 0 1,0-1-1,2 0-21,-5-1 16,-1 1 0,0-1 0,0 0 0,0 0 1,0-1-1,0 1 0,-1-1 0,1 0 0,-1 0 0,1 0 0,-1 0 1,0 0-1,0-1 0,-1 0 0,1 1 0,-1-1 0,0 0 0,0 0 1,0 0-1,0-1 0,-1 1 0,1 0 0,-1-1 0,0 1 0,-1-1 1,1 1-1,-1-1 0,0 1 0,0-1 0,0 1 0,-1-1 0,1 1 0,-1-1 1,0 1-1,-1 0 0,1-1 0,-1 1 0,-1-4-16,3 8-19,0-1-1,-1 1 0,1-1 1,0 1-1,0-1 1,0 1-1,-1-1 0,1 1 1,0-1-1,0 1 0,-1-1 1,1 1-1,-1-1 1,1 1-1,0 0 0,-1-1 1,1 1-1,-1 0 1,1-1-1,-1 1 0,1 0 1,-1-1-1,1 1 0,-1 0 1,1 0-1,-1 0 1,1 0-1,-1-1 0,1 1 1,-1 0-1,0 0 1,1 0-1,-1 0 0,1 0 1,-1 0-1,1 1 0,-1-1 1,0 0 19,1 1-120,-1-1-1,0 1 1,1 0 0,-1 0 0,0 0 0,1 0-1,-1 0 1,1 0 0,0 0 0,-1 0 0,1 0-1,0 0 1,-1 0 0,1 0 0,0 0 0,0 0-1,0 0 1,0 0 0,0 1 120,1 7-3109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6:22.38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176 99 1408,'2'-2'498,"0"-1"0,0 1 0,0-1 1,0 0-1,-1 0 0,0 0 0,1 0 0,-1 0 1,0 0-1,0 0 0,-1 0 0,1-1 0,-1 1 0,0 0 1,1 0-1,-1-1 0,-1 1 0,1 0 0,0 0 0,-1 0 1,0-3-499,0 4 198,1 1 0,-1-1 0,0 0 0,1 1-1,-1-1 1,0 1 0,0-1 0,0 1 0,0 0 0,0-1 0,0 1 0,0 0 0,-1 0 0,1 0 0,0 0 0,-1 0 0,1 0 0,-1 0 0,1 0 0,-1 0 0,0 1 0,1-1-198,-2 1-119,1-1 0,0 1 0,-1 0 0,1-1-1,0 1 1,-1 1 0,1-1 0,0 0 0,-1 0 0,1 1 0,0 0 0,0-1 0,-1 1 119,-6 3 8,0 0 1,1 0-1,0 1 1,0 0-1,0 1 1,1 0 0,-1 0-1,1 0 1,-4 6-9,5-6-17,2-1 0,-1 1 1,1 0-1,0 0 1,0 0-1,0 1 0,1-1 1,0 1-1,1 0 0,-1 0 1,1 0-1,-1 7 17,3-11 16,0 0-1,1 1 0,-1-1 1,1 0-1,-1 0 1,1 0-1,0 0 0,0 0 1,0 0-1,1 0 0,-1 0 1,1-1-1,0 1 1,-1 0-1,1-1 0,0 1 1,1-1-1,-1 0 0,0 0 1,1 1-1,-1-2 1,1 1-1,0 0-15,1 1-22,-1 0 0,1 1 0,-1-1 0,1 1-1,-1 0 1,0 0 0,0 0 0,-1 0 0,1 2 22,-2-4-5,0 1 1,-1-1-1,0 1 1,0 0-1,0-1 1,0 1-1,0 0 1,-1-1-1,1 1 1,-1 0-1,1-1 1,-1 1-1,0-1 0,0 1 1,0-1-1,0 1 1,-1-1-1,1 0 1,-1 0-1,0 2 5,0-2 0,0 1 0,0-1-1,0 1 1,0-1 0,0 0-1,0 1 1,-1-1 0,1 0-1,-1-1 1,1 1 0,-1 0-1,0-1 1,0 0 0,0 1 0,1-1-1,-1 0 1,-2 0 0,5-1-1,-1 0 0,1 0 0,0 0 0,-1 0 0,1 0 0,-1 0 0,1 0 0,-1 0 0,1 0 0,-1 0 0,1-1 0,-1 1 0,1 0 0,-1 0 0,1 0 0,0-1 0,-1 1 0,1 0 0,-1 0 0,1-1 1,0 1-1,-1 0 0,1-1 0,0 1 0,-1 0 0,1-1 0,0 1 0,0-1 0,0 1 0,-1-1 0,1 1 0,0 0 0,0-1 0,0 1 0,0-1 0,0 1 0,-1-1 0,1 1 0,0-1 0,0 1 0,0-1 0,1 1 0,-1-1 0,0 1 1,6-23-608,4 8-42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6:22.80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189 8 8064,'5'-8'4271,"-15"27"-2670,-40 128-1561,7 1 0,-18 119-40,59-256 60,-5 20 285,7-31-339,0 0 0,0 0 0,0 0 0,0 1 0,0-1 0,0 0 0,0 0 0,0 0 0,0 0 0,0 0 0,0 0 0,0 1 1,-1-1-1,1 0 0,0 0 0,0 0 0,0 0 0,0 0 0,0 0 0,0 0 0,0 0 0,0 0 0,0 0 0,-1 0 0,1 1 0,0-1 0,0 0 0,0 0 0,0 0 0,0 0 0,0 0 0,-1 0 1,1 0-1,0 0 0,0 0 0,0 0 0,0 0 0,0 0 0,0 0 0,-1 0 0,1 0 0,0 0 0,0 0 0,0 0 0,0-1 0,0 1 0,0 0 0,0 0 0,-1 0 0,1 0 0,0 0 0,0 0-6,-5-9 192,-1-10 91,4 7-78,1 0 1,0 0-1,1 0 0,0 0 0,1 0 1,1 0-1,0 0 0,2-6-205,-3 12 37,1-1-1,0 1 0,0-1 1,0 1-1,1 0 0,0 0 1,0 0-1,1 1 1,0-1-1,0 1 0,0 0 1,0 0-1,1 0 0,0 1 1,0-1-1,0 1-36,0 2 6,0-1 1,0 1-1,1 0 0,-1 0 1,0 1-1,1 0 0,-1 0 0,1 0 1,-1 0-1,1 1 0,-1 0 1,6 1-7,12 1-297,0 1 0,12 4 297,-7-1-692,7 0-300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6:23.60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188 80 8320,'2'-20'2190,"-1"16"-1861,0 1 0,0-1-1,-1 0 1,0 0 0,0 0 0,0 0-1,0 0 1,0 0 0,-1 0-1,1 1 1,-1-1 0,0 0 0,-1-1-329,1 4-3,1 1 0,-1-1 0,1 1 0,-1-1 0,0 1 0,1 0 0,-1 0 0,0-1 0,1 1 0,-1 0 0,1 0 0,-1 0 1,0-1-1,1 1 0,-1 0 0,0 0 0,0 0 0,1 0 0,-1 0 0,0 1 0,1-1 0,-1 0 0,0 0 0,1 0 0,-1 0 0,0 1 1,1-1-1,-1 0 0,1 1 0,-1-1 3,-20 15 160,16-12-115,-67 57 67,63-52-55,0 1 0,1 0 0,0 0 0,0 1-1,1 1 1,-3 5-57,9-15 8,-1 1 0,1 0-1,0 1 1,0-1 0,0 0-1,1 0 1,-1 0 0,0 0 0,1 1-1,0-1 1,-1 0 0,1 1-1,0-1 1,0 0 0,0 0-1,0 1 1,1-1 0,-1 0 0,1 1-1,-1-1 1,1 0 0,0 0-1,0 0 1,0 0 0,0 0-1,0 0 1,0 0 0,1 0 0,-1 0-1,1 0 1,1 1-8,0-1 8,0 0 1,0 0-1,0 0 1,1 0-1,-1-1 1,1 0-1,-1 1 1,1-1-1,0 0 1,-1-1-1,1 1 1,0-1-1,0 1 1,-1-1-1,1 0 1,0-1-1,0 1 1,0-1-1,0 1-8,1-1-19,1 0 1,-1-1-1,1 1 0,-1-1 0,0 0 0,0-1 0,0 1 1,0-1-1,0 0 0,0 0 0,-1 0 0,1-1 1,-1 1-1,0-1 0,0 0 0,-1-1 0,1 1 0,2-5 19,-2 1 33,0 0 0,-1 0 0,0 0-1,0-1 1,-1 1 0,0-1 0,0 0-1,-1 0 1,0 0 0,-1 1 0,0-6-33,1 5-169,-2-10-410,-2 9-2684,2 9 490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6:23.97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 8704,'5'9'4675,"0"16"-3863,-5-24-582,1 9-189,1-1 0,0 0-1,1 1 1,0-1 0,0 0 0,1-1 0,1 3-41,-4-9 33,0-1 0,0 1 0,0-1 0,0 1 0,0-1 0,0 1 0,1-1 0,-1 0 0,1 0 0,-1 0 0,1 0 0,-1 0 0,1 0 0,0 0 0,-1 0 0,1 0 0,0-1-33,0 1 52,0-1 0,0 0 0,0 0 0,0 0 0,0-1 0,0 1 0,0 0 0,0-1 0,0 1 0,0-1 0,0 0 0,0 1 0,0-1 0,-1 0 0,1 0 0,0 0 0,0 0 0,-1-1-1,1 0-51,8-7-61,0 0-1,-1-1 1,8-9 61,-7 6-42,2 1 0,11-11 42,-20 20-24,0 1 1,0-1 0,1 1 0,-1 0 0,1 0-1,0 0 1,-1 0 0,1 1 0,0-1 0,0 1-1,0 0 1,0 0 0,3 0 23,-4 1-4,0 1 0,-1-1 0,1 0 0,0 1 0,-1-1 0,1 1 0,0 0 0,-1 0 0,1 0 0,-1 0 0,1 1 0,-1-1 0,0 1 0,1-1 0,-1 1 0,1 1 4,34 37 602,-13-14-10,-21-23-548,4 5-338,0-1-1,1-1 1,0 0 0,0 0-1,0 0 1,9 3 294,3-1-1237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6:24.74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177 12 6784,'-2'-3'808,"1"2"-532,1 1 0,0-1-1,-1 1 1,1-1 0,-1 1 0,1-1 0,-1 1 0,1-1-1,-1 1 1,1 0 0,-1-1 0,1 1 0,-1 0-1,0-1 1,1 1 0,-1 0 0,0 0 0,1-1 0,-1 1-1,0 0-275,-8 18 1270,-47 157-643,-10 29-1366,66-202 712,-2 3-208,0 1 0,0-1-1,-1 0 1,1 0-1,-1 0 1,0 0 0,0 0 235,-8 3-1392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0:36.05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225 23 4736,'-8'-10'3372,"8"9"-3273,-1 0 0,1 0-1,-1 1 1,1-1 0,-1 0 0,1 0 0,-1 1-1,0-1 1,1 0 0,-1 1 0,0-1 0,0 1-1,0-1 1,1 1 0,-1-1 0,0 1 0,0 0-1,0-1 1,0 1 0,0 0 0,0 0 0,0 0-1,0 0 1,1 0 0,-1 0 0,0 0 0,0 0-1,-1 0-98,-5 1-6,-1 0 1,1 0-1,-1 1 0,1 0 0,0 0 0,0 1 0,0 0 0,0 0 0,0 1 0,1 0 0,-1 0 1,1 0-1,0 1 0,1 0 0,-1 0 0,1 1 0,0-1 0,0 1 0,0 1 6,4-6-2,0 1 0,1-1 0,-1 0 0,1 0 0,-1 0 0,1 1 0,0-1 0,-1 0 0,1 0 0,0 1 0,0-1 0,0 0 0,0 0 0,0 1 0,0-1 0,0 0 0,0 0 0,0 1 0,1-1 0,-1 0-1,1 0 1,-1 1 0,1-1 0,-1 0 0,1 0 0,-1 0 0,1 0 0,0 0 0,0 0 0,0 0 0,0 0 0,-1 0 0,1 0 0,0 0 0,1 0 2,4 2-4,0 1 1,1-1-1,-1 0 1,1 0-1,-1-1 0,2 1 4,11 4 189,-4-1-115,-6-3-23,0 1 1,-1 0-1,1 0 0,-1 1 0,2 1-51,-9-5 9,0-1 0,0 1 0,1 0 0,-1 0 0,-1 0 0,1 0 0,0 0 0,0 0 0,0 0 0,0 0 0,-1 0 0,1 0 0,0 0 0,-1 0 0,1 0 0,-1 1 0,1-1 0,-1 0 0,0 0 0,0 1 0,1-1 0,-1 0 0,0 0 0,0 1 0,0-1 0,0 0 0,-1 1 0,1-1 0,0 0 0,0 0 0,-1 1 0,1-1 0,-1 0 0,1 0 0,-1 0 0,1 1 0,-1-1 0,0 0-9,-2 3 59,0-1 0,-1 0-1,1 0 1,-1 0 0,1 0-1,-1-1 1,0 0 0,0 1 0,-1-1-59,-37 17 250,27-13-284,0 0 1,-1-1-1,0-1 1,0-1-1,0 0 1,0-1-1,-3 0 34,12-3-938,5-1-406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6:25.14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35 7808,'7'-6'1479,"-5"4"-1182,1-1-1,0 1 0,-1-1 0,1 1 0,0 0 0,0 0 1,0 1-1,1-1 0,-1 1 0,0-1 0,1 1 1,-1 0-1,1 0 0,-1 1 0,1-1 0,2 1-296,9-2 54,0 2 0,0 0 1,0 1-1,0 1 0,0 0 0,0 1 0,-1 0 0,1 1 0,-1 1 0,0 0 0,9 5-54,-3 1-21,1 1 0,-2 0 0,0 2 0,0 0 0,-1 1 0,-1 1 0,2 4 21,-7-6 25,-1 0-1,-1 1 0,-1 0 1,0 0-1,-1 1 1,0 0-1,-2 1 0,0 0 1,0 0-1,-2 0 0,0 0 1,-1 1-1,-1 0 1,0 9-25,-1-21 106,-1 1 1,0-1 0,-1 1 0,0-1 0,0 1-1,0-1 1,0 1 0,-1-1 0,-2 5-107,2-7 47,0-1 1,0 1-1,0-1 1,0 0 0,-1 1-1,1-1 1,-1 0-1,0-1 1,0 1 0,0 0-1,0-1 1,0 0-1,-1 0 1,1 0 0,-1 0-1,-2 1-47,-19 5-106,0-1 0,0-1 0,0-1 0,-1-1 0,0-2-1,1 0 1,-1-2 0,0-1 0,0 0 0,-19-5 106,32 2-1269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6:25.55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111 0 8192,'-1'8'7459,"-9"35"-7366,-79 268-627,84-302 338,5-9 172,-1 0 1,1 0-1,0 0 1,0 0-1,0 1 1,0-1-1,0 0 1,0 0 0,-1 0-1,1 0 1,0 0-1,0 0 1,0 0-1,0 0 1,0 0-1,0 0 1,-1 0-1,1 0 1,0 0-1,0-1 1,0 1 0,0 0-1,0 0 1,0 0-1,-1 0 1,1 0-1,0 0 1,0 0-1,0 0 1,0 0-1,0 0 1,0 0-1,0-1 1,0 1 0,0 0-1,0 0 1,-1 0-1,1 0 1,0 0-1,0 0 1,0 0-1,0-1 1,0 1-1,0 0 1,0 0-1,0 0 1,0 0 0,0 0-1,0 0 1,0-1-1,0 1 1,0 0-1,0 0 1,0 0-1,0 0 1,0 0-1,0 0 1,0-1-1,0 1 1,1 0-1,-1 0 1,0 0 0,0 0-1,0 0 1,0 0-1,0 0 1,0-1-1,0 1 24,0-10-1802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6:25.91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35 41 8832,'-16'-20'3521,"14"18"-2978,1-1 1,-1 1 0,0 0 0,0 0 0,0 0 0,0 0 0,0 0-1,-2-1-543,19 25 528,-5-16-523,0 1-1,1-1 0,-1-1 1,1 0-1,0-1 0,1 0 0,-1 0 1,1-1-1,0-1 0,3 0-4,17 6-69,60 12-94,-51-13-172,-1 2 0,0 2 0,20 10 335,-32-7-875,-6 0-239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6:26.30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0 8704,'29'7'6393,"21"3"-4860,91 20-2457,-31 1 151,-74-24 240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6:26.67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217 4 9984,'0'0'187,"1"-1"0,-1 1 0,0 0 0,1-1 0,-1 1 0,1 0 0,-1-1 0,1 1 0,-1 0 0,1 0 0,-1 0 0,1 0 0,-1-1 0,1 1 0,-1 0 0,1 0 0,-1 0 0,1 0 0,-1 0 0,1 0 0,-1 0 1,1 0-1,-1 0 0,1 1 0,-1-1 0,1 0-187,10 10 981,1 22-1252,-1 29 403,-7-33-224,2 0 0,1 5 92,-5-26-54,1 0 0,-1-1 0,1 1 0,0 0 0,1-1 0,-1 1 0,1-1 0,0 0 0,1-1 0,3 4 54,-4-5-26,0-1 1,0 0 0,1 0-1,-1-1 1,1 1-1,0-1 1,-1 0 0,1 0-1,0-1 1,0 1-1,0-1 1,1 0-1,-1 0 1,0-1 0,1 0 25,8 1-289,0-2 1,0 0-1,0 0 0,0-1 1,1-1 288,22-7-3093</inkml:trace>
  <inkml:trace contextRef="#ctx0" brushRef="#br0" timeOffset="1">759 110 6656,'26'-31'2528,"-18"23"-1952,2-2 544,-5 6 160,-1 0-192,-1 1 96</inkml:trace>
  <inkml:trace contextRef="#ctx0" brushRef="#br0" timeOffset="2">814 46 15424,'-11'0'608,"-7"4"-224,-5 7-161,-5 11 1,-7 14-288,-16 4-96,-14 5 224,-1 8 160,-7 11 256,-9-1 96,8-5-448,10-9-192,9-3 0,8-4 64,7-3-128,5-4 32,8-5-736,7-11-255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6:27.67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0 684 8064,'2'7'646,"0"0"0,0-1 0,1 1 1,0 0-1,0-1 0,0 0 0,4 6-646,-3-8 62,0 0 0,0 1 0,0-1 0,1-1 0,-1 1 0,1-1 0,0 1 0,0-1 0,0-1 0,1 1 0,-1-1 1,1 0-1,-1 0 0,2 0-62,3 1 31,-1-1 1,0 1-1,1-2 1,-1 1-1,1-2 1,0 1-1,-1-1 1,9-1-32,-13 0 50,0 0 0,-1 0 0,1 0 1,-1 0-1,0-1 0,1 1 0,-1-1 0,0-1 0,0 1 0,0 0 1,0-1-1,0 0 0,-1 0 0,1 0 0,-1 0 0,0-1 1,0 1-1,0-1 0,1-1-50,2-6 175,-1 1 1,0-1-1,-1 0 0,0 0 1,-1-1-1,0 1 0,0-1 1,-1 1-1,-1-1 1,0 0-1,-1 0 0,0 0-175,-2-33 649,-1 1-1,-7-24-648,7 47 97,-7-43 471,-8-59 131,16 105-570,2-1 1,0 1 0,1-1-1,0 0 1,3-8-130,-3 22 36,1 0 1,-1 0-1,1-1 1,0 1-1,0 0 0,0 0 1,1 1-1,0-1 0,0 0 1,0 1-1,1 0 0,-1-1 1,1 2-1,4-4-36,-2 2-12,1 0 1,-1 1-1,1 0 0,0 1 1,0-1-1,1 1 1,-1 1-1,1-1 0,5 0 12,10-1-176,0 2-1,1 0 0,0 1 0,-1 1 1,1 2-1,10 2 177,-18-3-379,-1 1 0,1 1 0,-1 1-1,0 0 1,0 1 0,-1 0 0,1 1 0,-1 1-1,0 0 1,9 8 379,1 5-1194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6:28.11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68 11136,'34'10'4805,"47"0"-3604,66-3-1560,-109-6 258,0-2 0,20-4 101,-40 3-240,1-2 0,-1 0 0,0-1 0,0 0 0,-1-2 0,2-1 240,14-13-1487,-22 6 611,-11 14 845,0 1-1,0-1 0,0 1 0,0-1 0,0 1 0,0-1 1,0 1-1,0-1 0,0 1 0,0-1 0,0 1 1,0-1-1,0 1 0,-1-1 0,1 1 0,0-1 0,0 1 1,-1-1-1,1 1 0,0-1 0,-1 1 0,1 0 0,0-1 1,-1 1-1,1 0 0,-1-1 0,1 1 0,-1 0 0,1-1 1,-1 1 31,-1-1 3,0 0-1,-1 0 1,1 1 0,-1-1 0,1 1 0,-1-1 0,1 1 0,-1 0-1,1 0 1,-1 0 0,1 0 0,-1 1 0,1-1 0,-1 1 0,1-1-1,0 1 1,-1 0 0,1 0 0,0 0 0,-1 0 0,1 1 0,-1-1-3,-8 6 231,-1 0 1,1 1-1,-5 4-231,8-5 88,1-1-1,0 1 1,-1 0 0,2 1-1,-1 0 1,1 0 0,1 0-1,-1 1 1,1 0 0,1 0-1,0 0 1,0 0 0,1 1-1,0-1 1,0 1 0,1 0-1,1 0 1,-1 0 0,2 0-1,-1 0 1,1 0 0,1 0 0,0 0-1,1 0 1,0 1-88,-1-6 25,0 0 0,0-1 1,1 1-1,0-1 0,0 1 0,0-1 1,1 0-1,-1 0 0,1 0 0,0 0 1,0 0-1,0-1 0,1 1 0,-1-1 1,1 0-1,0 0 0,0 0 0,0-1 1,0 1-1,0-1 0,1 0 0,-1 0 1,1 0-1,-1-1 0,1 0 0,0 0 1,-1 0-1,1 0 0,0-1 0,0 0-25,2 1 57,-1-1 0,0 0 0,1-1-1,-1 0 1,0 0 0,1 0-1,-1-1 1,0 0 0,0 0 0,0 0-1,0-1 1,-1 0 0,1 0-1,-1 0 1,1-1 0,-1 0 0,0 0-1,-1 0 1,1 0 0,-1-1-1,0 0 1,3-3-57,-3 1 76,0-1 0,0 0 0,0 1 0,-1-2-1,-1 1 1,1 0 0,-1 0 0,0-1 0,-1 1 0,0-1-1,0 0 1,-1 1 0,0-1 0,-1 1 0,0-1 0,0 0 0,-1 1-1,0 0 1,0-1 0,-1 1 0,0 0 0,-1 0 0,1 0 0,-1 1-1,-1-1 1,0 1 0,-2-2-76,5 6-126,0 1-1,0 0 1,0 1-1,0-1 1,0 0-1,0 0 1,0 1-1,-1 0 1,1-1-1,-1 1 1,1 0-1,-1 0 1,0 0-1,1 1 1,-1-1-1,0 0 1,1 1-1,-1 0 1,0 0-1,0 0 1,1 0-1,-1 0 1,0 0-1,0 1 1,1-1-1,-1 1 1,0 0-1,1 0 1,-1 0-1,1 0 1,-1 0-1,-1 2 127,-4 8-3194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6:28.49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4 10880,'8'13'5970,"3"17"-6242,-2-6-61,16 35 546,28 47-213,-52-120 3425,11-46-2685,-9 51-876,1-1-1,0 1 0,0-1 0,0 1 0,1 0 1,1 1-1,0-1 0,0 1 0,0 0 0,1 1 1,5-5 136,-6 6-432,0 1 1,1 0 0,0 0 0,0 1 0,1-1 0,-1 2-1,1-1 1,0 1 0,0 0 0,0 0 0,0 1 0,1 1-1,-1-1 1,2 1 431,24 0-2522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6:28.88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279 5 9600,'-53'-5'5401,"48"6"-5177,-1-1 0,1 1 1,0 0-1,0 0 0,-1 0 0,1 1 0,0 0 0,0 0 0,0 0-224,-8 5-34,0 1 0,1 0 0,0 1-1,0 0 1,1 0 0,0 2 0,1-1 0,0 1-1,1 1 1,0-1 0,0 2 0,2-1 0,-1 1-1,2 0 1,0 1 0,0 0 0,0 3 34,5-15-11,1 0-1,-1 0 1,1 0 0,-1 1 0,1-1-1,0 0 1,-1 0 0,1 1 0,1-1 0,-1 0-1,0 0 1,1 2 11,-1-3-16,0 0-1,1 0 1,-1-1 0,0 1-1,1 0 1,-1-1-1,0 1 1,1-1 0,-1 1-1,1 0 1,-1-1 0,1 1-1,0-1 1,-1 1 0,1-1-1,-1 0 1,1 1-1,0-1 1,-1 0 0,1 1-1,0-1 1,0 0 0,-1 0-1,2 1 17,0-1-11,1 0 0,-1-1 0,1 1-1,-1 0 1,1-1 0,-1 1 0,0-1-1,1 0 1,-1 0 0,0 0 0,1 0 0,-1 0-1,0-1 1,0 1 0,0-1 0,0 1 0,0-1-1,0 0 1,-1 0 0,1 0 11,70-84-316,-19 21-445,-36 42 609,-13 17 174,-1 1 0,1 0 1,0 0-1,1 0 0,-1 0 1,1 1-1,0 0 0,3-3-22,-7 11 1,0-1-1,0 1 0,0-1 0,0 1 1,-1-1-1,1 1 0,-1-1 1,0 2-1,1 4 61,1 6 124,2-1-1,-1 1 1,2-1 0,0 0-1,0 0 1,1-1-1,1 1 1,1-2-1,6 10-184,-8-13-51,1 0-1,0 0 0,1-1 0,0 0 0,0-1 0,1 1 0,0-2 0,0 1 0,0-1 1,1-1-1,0 0 0,0 0 0,6 1 52,36 8-901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36:35.83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1 113 7168,'-1'-3'412,"1"0"0,1-1 0,-1 1 1,0-1-1,1 1 0,0 0 0,-1 0 0,1-1 1,1 1-1,-1 0 0,0 0 0,1 0 0,1-2-412,-1 2 82,0 1 1,1-1-1,-1 1 0,1 0 0,0 0 0,0 0 0,0 0 0,0 0 1,0 1-1,0-1 0,1 1 0,-1 0 0,2-1-82,7-1-11,0-1 0,0 1-1,0 1 1,0 0-1,0 1 1,0 1 0,5-1 11,-10 2-33,0 0 0,0 0 0,-1 0 0,1 0 0,0 1 1,-1 0-1,1 1 0,-1 0 0,0 0 0,0 0 0,0 0 0,0 1 1,5 4 32,5 6-9,0-1 0,2-1-1,-1-1 1,2-1 0,6 3 9,-17-9 19,1-1 1,0 0-1,0 0 0,0-1 0,0-1 0,0 1 0,1-1 0,-1-1 0,0 0 0,1 0 0,-1-1 0,0 0 0,3-1-19,105-27-51,-59 13 11,4 2 40,-41 10-2,0 1 1,0 1 0,1 1 0,18 2 1,16 5-363,46 12 363,-5-1 251,-42-13-397,-44-4 149,0 1 0,1 0 0,-1 0 0,0 1 0,0 0 0,0 1 0,0 1 0,1 0-3,19 10-14,-17-7 1,0 0-1,0-1 1,0-1 0,1 0-1,0-1 1,0 0 0,0-1 0,0-1-1,11 0 14,35-4 264,-36 0-202,0 2 0,-1 0 0,1 2 0,19 4-62,-16-1-54,143 33 236,-100-16-70,-55-15-160,0-1 0,1-1 0,0-1 0,0 0 0,0-1 0,0-1 0,0-1 0,1 0 0,6-2 48,60-11-183,-56 6 237,1 2 1,1 1-1,-1 1 1,0 2 0,1 0-1,14 4-54,14 5-191,48 1 191,-76-9 94,-1-1 1,1-2-1,-1-1 1,18-5-95,105-13-224,-98 15 255,0-2-1,-1-2 0,14-7-30,-1-5-79,-39 12 23,1 1-1,0 0 1,0 3 0,1 0 0,0 2 0,19-1 56,-21 6 124,1-2 1,-1-1 0,0-1-1,0-2 1,0 0 0,0-2-1,-1-1 1,3-2-125,-6 1 21,0 1 0,1 0-1,0 2 1,0 1 0,1 1 0,-1 1 0,1 1-1,0 1 1,0 2 0,10 1-21,-16-1 73,-1 0 0,1-1-1,-1-1 1,0-1 0,11-3-73,25-6 102,10-6-102,-20 4-180,0 3 1,10 0 179,-31 9 190,0 0 0,0 2 0,-1 0 0,1 2 0,19 4-190,-17-2 18,1-2 1,0-1-1,-1 0 1,14-3-19,13-3-45,70-5 57,1 4-1,43 7-11,173 18-474,-291-18-54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0:36.55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103 51 2688,'-1'0'84,"1"0"-1,0 0 1,0 0 0,0 0-1,0 0 1,0 0 0,0 0 0,0 0-1,0 0 1,-1 0 0,1 0-1,0 0 1,0 0 0,0 0-1,0 0 1,0 0 0,0 0 0,0 0-1,0 0 1,-1 0 0,1-1-1,0 1 1,0 0 0,0 0-1,0 0 1,0 0 0,0 0 0,0 0-1,0 0 1,0 0 0,0 0-1,0-1 1,0 1 0,0 0-1,0 0 1,0 0 0,0 0 0,0 0-1,0 0 1,0 0 0,0-1-1,0 1 1,0 0 0,0 0-1,0 0 1,0 0 0,0 0 0,0 0-1,0 0 1,0 0 0,0-1-1,0 1 1,0 0 0,0 0-1,0 0 1,0 0 0,0 0 0,0 0-1,1 0 1,-1 0 0,0 0-1,0 0 1,0-1-84,2-15 2674,0-11-1983,-2 27-699,1 0 0,-1 0 0,0 0 0,0 0 0,0 0 0,0 0 0,0 0 0,0 0 0,0-1-1,0 1 1,0 0 0,0 0 0,0 0 0,0 0 0,0 0 0,0 0 0,0 0 0,-1 0 0,1 0 0,0 0 0,0 0-1,0-1 1,0 1 0,0 0 0,0 0 0,0 0 0,0 0 0,0 0 0,0 0 0,0 0 0,0 0 0,0 0 0,0 0-1,0 0 1,0 0 0,-1 0 0,1 0 0,0 0 0,0 0 0,0 0 0,0 0 0,0 0 0,0 0 0,0 0 0,0 0-1,0 0 1,0 0 0,0 0 0,-1 0 0,1 0 0,0 0 0,0 0 0,0 0 0,0 0 0,0 0 0,0 0 0,0 0-1,0 0 1,0 0 0,0 0 0,0 0 0,0 0 0,-1 0 0,1 0 8,-8 13-575,-42 85-2006,9-16 4992,41-82-2371,0 0 0,-1 1 0,1-1 0,0 1 0,0-1 0,-1 1 0,1-1 0,0 1 0,0 0 0,0-1 0,0 1 0,0-1 0,-1 1-1,1-1 1,0 1 0,0-1 0,1 1 0,-1-1 0,0 1 0,0 0 0,0-1 0,0 1 0,0-1 0,1 1 0,-1-1 0,0 1 0,0-1 0,1 1 0,-1-1 0,0 0 0,1 1 0,-1-1 0,0 1 0,1-1 0,-1 0 0,1 1-40,0-1 30,1 1 0,0-1-1,-1 0 1,1 1 0,0-1 0,-1 0-1,1 0 1,0 0 0,-1 0-1,1 0 1,0-1 0,0 1-30,47-15 182,-31 8-448,4-1-214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0:36.91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14 0 7424,'-8'7'2816,"8"-2"-2208,-5 6-224,5-3-288,0 0 0,0 0 160,0-2-128,5 7-64,-2-6-32,2 1-256,0 0-96,-2 0-160,2-5-64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2:17.78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130 79 2688,'-4'1'209,"0"-1"-1,0 1 1,0 1 0,0-2-1,0 1 1,2 2-1,-2-2 1,0 0 0,1 2-1,-1-2 1,0 3-209,-35 26 798,33-25-577,0 0 0,0 1 0,0-1 0,1 0 0,1 2 0,-1 1-221,3-7 34,1 1-1,1-1 1,-1-1 0,1 1 0,0 1-1,-2-1 1,2 0 0,0 1-1,-1-1 1,1 0 0,0 1-1,0-1 1,0 0 0,0 1-1,0-1 1,0 0 0,0 1 0,0-1-1,0 0 1,1 1 0,-1-1-1,0 0 1,2 1 0,-2-1-1,1 0 1,-1 1 0,1-2-1,-1 1 1,2 0 0,-2 1 0,1-1-1,0-1 1,-1 1 0,2 1-1,-1-2 1,0 1 0,1-1-1,-2 1 1,2 1-34,13 6 623,1 0-1,0 0 1,0-2-1,15 4-622,22 10 694,-53-20-673,0 0 0,0 0 0,1 0 0,-1 0 0,0 1 0,0-1 0,2 0 0,-2 0 0,0 0 0,0 0 1,0 0-1,1 0 0,-1 1 0,0-1 0,0 0 0,0 0 0,0 0 0,1 2 0,-1-2 0,0 0 0,0 0 0,0 0 0,0 1 0,0-1 0,0 0 0,0 0 0,0 1 0,2-1 0,-2 0 1,0 0-1,0 2 0,0-2 0,0 0 0,0 0-21,-10 9 399,-18 7-84,26-15-268,-22 10-130,-2-2-1,2-1 1,-9 2 83,16-6-288</inkml:trace>
  <inkml:trace contextRef="#ctx0" brushRef="#br0" timeOffset="1014.202">250 208 3968,'0'5'678,"0"53"3889,2-42-4049,-1-2 0,0 1 0,2 0 0,4 10-518,-7-24 39,0-1-1,0 2 1,0-1-1,1-1 1,-1 1-1,0-1 1,0 2 0,1-1-1,-1-1 1,0 1-1,2-1 1,-2 2 0,0-1-1,1-1 1,-1 1-1,1-1 1,-1 0-1,2 2 1,-2-2 0,1 1-1,0-1 1,1 0-39,-2 0 22,1 0 1,-1 0-1,1 0 1,-1 0 0,2 0-1,-2 0 1,1 0-1,-1-1 1,0 1-1,1 0 1,-1 0-1,2-2 1,-2 2-1,1 0 1,-1-1 0,0 1-1,1 0 1,-1-1-1,0 1 1,2-2-1,-2 2 1,0-1-23,5-7 56,0 0 1,-1-1-1,2-1 1,-2 1-57,0-3-78,2 0 84,-4 8-18,-1-1 0,2 1 0,-2 0 0,2 0 0,-1 0 0,1 0 0,0 0 0,-1 0 0,2 0 0,-1 1 0,1-1 0,1-1 12,-3 5-9,-2 0 1,0 0 0,1 0 0,-1 0 0,0 0 0,1 0 0,-1 0 0,2 0 0,-2 0-1,0 0 1,1 0 0,-1 1 0,0-1 0,1 0 0,-1 0 0,0 0 0,2 0-1,-2 1 1,0-1 0,0 0 0,1 0 0,-1 2 0,0-2 0,0 0 0,1 0 0,-1 1-1,0-1 1,0 0 0,0 1 0,2-1 0,-2 0 0,0 2 0,0-2 0,0 0-1,0 1 1,0-1 0,0 1 0,0-1 0,0 0 0,0 2 0,0-2 0,0 0 0,0 1-1,0-1 1,0 1 8,2 30-95,-2-24 182,0-5-38,0 1-1,0 0 1,0-1-1,0 1 0,2 0 1,-2-2-1,1 2 1,-1-1-1,1 1 1,1-2-1,-1 3-48,0-4 15,-1 0 1,2 2-1,-2-2 1,1 0-1,-1 1 0,1-1 1,-1 0-1,2 0 1,-2 1-1,1-1 1,-1 0-1,1 0 0,1 0 1,-2 0-1,1 0 1,-1 0-1,1 0 1,-1 0-1,2 0 0,-1 0 1,-1 0-1,1 0 1,-1-1-1,2 1 1,-2 0-1,1 0 0,0 0 1,-1-1-1,2 1 1,-2 0-1,0-2 1,1 2-1,-1-1 0,1 1 1,-1 0-1,2-1-15,7-7-75,2 0 0,-2-2-1,-1 1 1,1 0 0,6-11 75,13-12 14,-28 30-18,1 2-1,-1 0 1,0-1 0,0 1 0,0 0 0,2 0 0,-2-1 0,0 1 0,1 0 0,-1 0 0,0-2 0,1 2 0,-1 0 0,0 0 0,2 0 0,-2-1 0,0 1 0,1 0-1,-1 0 1,1 0 0,-1 0 0,0 0 0,2 0 0,-2 0 0,1 0 0,-1 0 0,1 0 4,-1 0 9,0 1 0,2-1 0,-2 0 0,0 2 0,1-2 0,-1 1 0,0-1 0,1 1 0,-1-1 0,0 2 0,0-2 0,0 1 0,0-1 0,2 1 0,-2-1 0,0 2 0,0-2 0,0 1-9,0 42 428,-2-34-460,2-8 33,0 14 46,2 0 0,-1 1 0,0 1-47,1-13-21,-2 0 0,1-1 0,-1 1 0,1 0 1,1-2-1,-1 2 0,2-1 0,-2 1 0,0-1 0,2-1 0,-2 2 0,2-1 0,0 0 0,-1-1 0,1 1 1,0 0 20,15 6-256</inkml:trace>
  <inkml:trace contextRef="#ctx0" brushRef="#br0" timeOffset="1654.948">697 244 512,'0'-1'335,"0"1"0,1-2 0,-1 1 0,2 1 0,-2-1 0,0-1 0,0 2 0,1-1 0,-1 0 0,0-1 0,0 2-1,0-1 1,0 0 0,0-1 0,0 2 0,0-1 0,0 0 0,0-1 0,0 2 0,0-2-335,0 2 142,-1 0 0,1 0 0,0 0 0,0-2 0,0 2 0,0 0 0,0 0 0,0 0 0,0 0 0,-2-1 0,2 1 0,0 0 0,0 0 0,0 0-1,0 0 1,-1 0 0,1-1 0,0 1 0,0 0 0,0 0 0,-1 0 0,1 0 0,0 0 0,0 0 0,0 0 0,-2 0 0,2 0 0,0 0 0,0 0 0,0 0 0,-1 0 0,1 0 0,0 0-142,-9 5-595,-7 8 795,5-5-181,2 0 0,-1 2-1,2-1 1,-1 0 0,-2 6-19,10-14 56,-2 2 0,2 0 0,0-1 0,-1 1 0,1 0 0,0 1 0,1-2 0,-2 1 0,1 0 0,1-1 0,0 2 0,-1-1 0,1 0 0,0 1 0,0-2 0,0 1 0,1 0-1,-1 1 1,0-2 0,1 1 0,1 0 0,-2-1 0,1 2 0,2 2-56,-3-6 3,1 1 0,-1 0 1,1 1-1,-1-2 0,0 1 0,2-1 0,-2 1 0,1 1 0,-1-2 0,1 1 0,1-1 1,-2 1-1,1-1 0,-1 2 0,1-2 0,1 0 0,-1 1 0,-1-1 0,1 0 0,1 0 1,-2 1-1,1-1 0,0 0 0,1 0 0,-1 0 0,-1 0 0,3 0-3,-2 0 32,2-1-1,-1 1 1,1-1-1,0 1 1,-2-2-1,2 1 1,-1 1-1,0-1 1,0-1-1,1 1 1,0-3-32,5-1 99,-2-2 1,1 0-1,0 1 1,-1-2-1,5-7-99,4-17-251,-10 20 16,-5 11 210,0 5 110,0 2-103,0 1 1,0 0-1,0 1 1,1-2 0,-1 1-1,2 0 1,-1-1-1,3 5 18,-4-10-2,0 2-1,1-2 1,-1 2 0,2-2-1,-1 2 1,-1-2-1,1 2 1,1-2-1,-1 1 1,0 0-1,1 0 1,-1-1-1,0 0 1,1 1 0,0 0-1,0 0 1,-1-2-1,2 1 1,-2 0-1,0 1 1,2-1-1,-2-1 1,2 1-1,0-1 1,-2 2 0,2-2-1,-2 0 1,3 1 2,8-4-182,-3-6-36</inkml:trace>
  <inkml:trace contextRef="#ctx0" brushRef="#br0" timeOffset="2046.445">846 35 4992,'-6'33'3080,"0"2"-1,1 15-3079,2-6 719,2 0-1,2 0 0,3 6-718,-2-36 72,-2-7-110,0 0 0,1-2 0,-1 2 0,1-1 0,1 0 0,0 0-1,0 1 1,0-2 0,1 1 0,0 2 38,2-6-475,-1-6-111</inkml:trace>
  <inkml:trace contextRef="#ctx0" brushRef="#br0" timeOffset="2399.949">917 0 4480,'-3'28'1664,"5"-15"-1312,-2 9 768,0-12 224,0 8-160,0 8 32,0 4-416,1-1-192,0 0-320,1 2-64,-1 4 96,2-1-192,-1-2-64,2-4-128,3 0-32,1-2-288,1-2-160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0:37.28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26 78 7552,'-17'-22'2816,"12"11"-2208,2-2 128,3 9-64,0 1-352,0-5-96,0 3-224,0 2 0,0 0 0,3-2-576,2 5-160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0:37.69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1 177 4992,'1'1'142,"0"0"-1,0 1 1,1-1 0,-1 0-1,0 0 1,0 0 0,1 0 0,-1 0-1,1-1 1,-1 1 0,1 0-1,-1-1 1,1 1 0,-1-1 0,1 1-1,-1-1 1,1 0 0,0 0-1,-1 0 1,2 0-142,41 2 2532,-37-2-2394,1 0-73,-1-1 1,1 0-1,-1 0 0,1 0 1,-1-1-1,0 0 1,0 0-1,0-1 0,0 0 1,0-1-1,0 1 1,-1-1-1,1 0 1,-1-1-1,1 0-65,-3 1 43,-1 1-1,1-1 1,-1 0 0,0 1-1,0-1 1,0-1 0,-1 1-1,1 0 1,-1-1 0,0 1-1,0-1 1,0 0 0,-1 1-1,0-1 1,0 0 0,0 0-1,-1 0 1,1 0 0,-1 0-1,0 0 1,0 0 0,-1 0-1,0-1-42,1 4-2,0 0-1,0 0 0,-1 0 1,1 0-1,0 1 0,-1-1 1,0 0-1,1 0 0,-1 1 1,0-1-1,0 0 0,0 1 1,0-1-1,0 1 0,0-1 1,0 1-1,-1 0 0,1-1 1,0 1-1,-1 0 0,1 0 1,-1 0-1,1 0 0,-1 0 1,0 0-1,1 0 0,-1 1 1,0-1-1,0 0 0,0 1 1,1 0-1,-1-1 0,0 1 1,0 0-1,0 0 0,0 0 1,0 0-1,1 0 0,-3 1 3,-1 0-4,0 1 0,0-1 1,0 1-1,0 0 0,0 1 0,1-1 0,-1 1 0,1 0 0,-1 0 0,1 0 0,0 1 1,0-1-1,-1 2 4,0 1 52,0 1 0,0-1 0,0 1 1,1 0-1,0 0 0,0 0 1,1 0-1,0 1 0,0-1 0,1 1 1,0 0-1,0 0 0,1 0 0,0 8-52,1-12-33,0 1-1,0 0 0,1 0 0,0 0 1,0 0-1,0-1 0,0 1 0,1-1 1,0 1-1,0-1 0,0 1 0,0-1 1,1 0-1,0 0 0,0 0 0,0 0 1,0-1-1,1 1 0,-1-1 0,1 0 1,0 0-1,0 0 0,0-1 0,0 1 1,1 0 33,12 4-550,-3-2-1172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0:38.19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23 8 5376,'-1'-8'2620,"0"15"-716,-2 14-1404,-5 30 333,4-30-451,1-1 0,2 0-1,-1 2-381,2-22 6,0 1-1,0-1 1,0 0-1,0 0 1,0 0 0,0 1-1,0-1 1,0 0-1,0 0 1,0 0-1,0 1 1,0-1-1,0 0 1,0 0-1,0 0 1,1 0-1,-1 1 1,0-1 0,0 0-1,0 0 1,0 0-1,0 0 1,0 1-1,0-1 1,0 0-1,1 0 1,-1 0-1,0 0 1,0 0-1,0 1 1,0-1 0,1 0-1,-1 0 1,0 0-1,0 0 1,0 0-1,0 0 1,1 0-1,-1 0 1,0 0-1,0 0 1,0 0-1,1 0 1,-1 0 0,0 0-1,0 0-5,12-6 70,13-18-217,-22 20 97,12-12-197,-7 7 54,0 0 1,1 0 0,0 1-1,4-3 193,-11 10 29,0 0 0,-1-1 0,1 1-1,0 0 1,0 0 0,0 0 0,-1 0 0,1 1-1,0-1 1,0 1 0,0-1 0,0 1-1,1-1 1,-1 1 0,0 0 0,0 0 0,0 0-1,0 0 1,0 1 0,0-1 0,0 0-1,0 1 1,0-1 0,0 1 0,0 0 0,0 0-1,0 0-28,1 2 42,0 1-1,0-1 0,0 1 0,-1-1 1,0 1-1,0 0 0,0 0 1,0 0-1,-1 0 0,1 0 0,-1 0 1,0 0-1,0 1 0,0-1-41,9 29 9,-10-33-31,1 1 1,-1-1-1,0 1 1,0-1-1,1 1 0,-1-1 1,0 1-1,1-1 1,-1 0-1,1 1 1,-1-1-1,0 0 0,1 1 1,-1-1-1,1 0 1,-1 1-1,1-1 0,-1 0 1,1 0-1,-1 0 1,1 1-1,-1-1 1,1 0-1,-1 0 0,1 0 1,-1 0-1,1 0 1,0 0-1,-1 0 1,1 0 21,16-9-2420,-4-1 58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0:38.65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171 1 6400,'-7'8'523,"0"0"0,0 1 0,1 0 0,0 0 0,1 1 0,0-1 0,-2 8-523,-1 3 810,2 0 0,0 0-1,-1 12-809,-50 307-1114,57-337 990,-9 34-289,0-20-26,9-15 389,-1-1 1,1 0 0,0 1-1,-1-1 1,1 0 0,0 1-1,-1-1 1,1 0 0,0 0-1,-1 1 1,1-1 0,-1 0-1,1 0 1,-1 0 0,1 0-1,0 0 1,-1 1 0,1-1-1,-1 0 1,1 0 0,-1 0-1,1 0 1,-1 0 0,1 0-1,0-1 1,-1 1 0,1 0-1,-1 0 50,0-1-40,0-1 0,0 1-1,1 0 1,-1 0 0,1-1-1,-1 1 1,1-1 0,-1 1-1,1-1 1,0 1-1,0-1 1,-1 1 0,1 0-1,0-1 1,0 1 0,1-1-1,-1 0 41,2-29 638,-1 22-483,1 0-1,0 0 1,0 0-1,1 0 0,0 0 1,0 1-1,1 0 1,0-1-1,1 1 0,0 1 1,0-1-1,1 1 1,0 0-1,0 0 1,0 1-1,1-1 0,0 1 1,0 1-1,1 0 1,-1 0-1,2-1-154,16-7 44,-11 5-192,0 1 0,0 0 0,6-1 148,1 2-581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0:3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18 1 8448,'-10'28'3232,"10"-17"-2496,-8 5-224,8-5-192,0-3-512,0 3-32,0 1-32,0-4 64,0 0 128,0 0-128,3-5 0,-3-3-192,0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0:39.34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 12 7296,'-4'-6'2720,"4"6"-2112,4-5-32,-4 5-96,0 0-512,0 0-96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0:39.72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254 0 7552,'-7'3'682,"0"0"0,0-1 1,0 1-1,0-2 0,0 1 1,0-1-1,0 0 0,-2 0-682,-36 7 126,32-4-302,-1 1 1,1 0-1,0 1 1,1 1-1,-2 1 176,8-5-3,1 1 0,-1 0 0,1 0 0,0 0 0,0 1-1,0 0 1,1 0 0,0 0 0,0 1 0,0-1 0,-2 6 3,5-8-56,0-1 1,0 1-1,0-1 0,1 1 1,0-1-1,-1 1 1,1-1-1,0 1 1,0-1-1,0 1 1,0-1-1,1 1 1,-1-1-1,1 1 0,-1-1 1,1 0-1,0 1 1,0-1-1,0 0 1,0 1-1,1-1 1,-1 0-1,1 0 1,-1 0-1,1 0 0,0 0 1,-1 0-1,2 0 56,7 7 14,1 1-1,0-1 0,1-1 0,9 5-13,0 1 244,-20-13-251,0-1 0,-1 1 0,1-1 0,0 1 0,-1-1 0,1 1 0,-1 0 0,1-1 1,-1 1-1,1 0 0,-1-1 0,1 1 0,-1 0 0,0 0 0,1-1 0,-1 1 0,0 0 0,0 0 0,1 0 0,-1-1 0,0 1 0,0 0 0,0 0 0,0 0 0,0-1 0,0 1 1,0 0-1,-1 0 0,1 0 7,-1 1 17,0 1 1,0-1 0,0 0-1,0 0 1,0 0 0,-1-1-1,1 1 1,-1 0 0,1 0-1,-1-1 1,-1 2-18,0-1-28,0 1 0,0-1 0,0 0 0,0 0 0,0 0 0,-1 0 0,1-1 0,0 0 0,-1 1 0,0-1 0,1 0 0,-1-1 0,1 1 0,-1 0 0,-2-1 28,-3-3-2442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0:40.07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204 0 7808,'-16'3'2976,"16"5"-2304,-14 4-64,11-9-192,-7 5-384,-3 3-64,0 13 0,-4 7 64,-1 12 0,-3 10-32,4 10 32,-1-5-192,5-8 32,0-4-224,5-11-96,-2-9-1664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0:40.44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23 8320,'0'0'3168,"10"-3"-2464,3-2 128,-5 5-64,6-3-512,7-2-128,2 5-192,2-3-32,1 3 64,5 0-352,-6 0-64,1 0-64,-3-4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0:40.86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90 25 7936,'-2'-9'3036,"-1"-4"-1425,2 12-1615,1 1 1,0 0 0,-1 0 0,1 0 0,0-1 0,-1 1 0,1 0 0,0 0-1,-1 0 1,1 0 0,-1 0 0,1 0 0,0 0 0,-1 0 0,1 0-1,0 0 1,-1 0 0,1 0 0,-1 0 0,1 0 0,0 0 0,-1 1 0,1-1-1,0 0 1,-1 0 0,1 0 0,0 1 0,-1-1 0,1 0 0,0 0 0,0 0-1,-1 1 1,1-1 0,0 0 0,0 1 0,-1-1 0,1 0 0,0 1 3,-6 5-21,1 0 0,0 0 0,0 0 1,1 1-1,-1 0 0,1-1 0,1 2 0,0-1 1,-1 1 20,-4 15 21,0 1 1,-1 8-22,9-29-8,-1 0 0,0 0 1,1 0-1,0 0 1,-1 0-1,1 0 0,1 0 1,-1 0-1,0 0 1,1 0-1,-1 0 0,1 0 1,0 0-1,0 0 1,0 0-1,1 0 0,-1 0 1,1-1-1,-1 1 1,3 2 7,-1-1-13,1-1 1,0 1 0,0 0-1,0-1 1,0 0-1,1 0 1,0 0 0,-1-1-1,1 0 1,0 1 0,4 0 12,-4-2 5,-2 0 21,1 1 0,-1-1 1,0 0-1,0 1 0,1-1 0,-1 1 1,0 0-1,0 1-26,-2-3 5,-1 1 0,0-1 1,1 0-1,-1 1 0,0-1 0,1 1 1,-1-1-1,0 1 0,0-1 0,0 1 1,1-1-1,-1 0 0,0 1 0,0-1 0,0 1 1,0-1-1,0 1 0,0-1 0,0 1 1,0-1-1,0 1 0,0 0-5,-1 0 3,1 1 0,-1-1 0,0 0 1,1 0-1,-1 1 0,0-1 0,0 0 0,0 0 0,0 0 0,0 0 0,0 0 1,0 0-4,-7 6-147,1-1 0,-1-1 1,-1 1-1,1-1 0,-1-1 1,0 1-1,0-1 0,-2 0 147,-7 0-1018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2:27.54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190 257 4224,'2'-14'1571,"-1"11"-1094,0-1 0,-1 0 0,0 0 0,2 0 0,-2 0 0,0 0-1,-2 0 1,2 0-477,0 4 38,0 0 0,0-1 0,0 1 0,0 0 0,-1-2 0,1 2 0,0 0 0,0-1 0,0 1 0,0 0 0,-1 0 0,1-1 0,0 1 0,0 0 0,-2 0 0,2 0 0,0-2 0,0 2 0,-1 0 0,1 0 0,0 0 0,-1 0 0,1 0 0,0-1 0,0 1 0,-2 0 0,2 0-38,-1 0-15,-2 0-1,2 0 0,0 1 0,-1-1 1,1 0-1,0 0 0,-2 2 1,2-2-1,-1 1 0,1-1 0,0 1 1,-2 1 15,-10 6-107,1 1 0,-2 0 1,2 1-1,-9 10 107,-6 4 117,25-23-68,0 2-1,0-2 1,-1 2-1,0-2 1,2 2-1,-2-1 0,2 1 1,0 0-1,-2-2 1,2 2-1,-1-1 1,1 2-1,0 0-48,1-2 34,0-1-1,0 0 1,1 1-1,-1-1 1,0 0-1,0 1 1,1-1 0,-1 0-1,2 1 1,-2-1-1,1 0 1,-1 1-1,1-1 1,1 0 0,-1 1-1,-1-1 1,1 0-1,1-1 1,-1 2-1,0-1 1,1-1-1,-1 1 1,0 1 0,1-2-1,-1 0 1,0 1-1,1-1-33,4 4 55,1 1-1,0-1 0,-2 2 0,2-1 0,-2 0 1,0 1-1,1-1 0,-2 2 0,1-2 1,-1 2-55,-3-5 26,1 0 0,-2-1 0,1 2 0,-1-2 0,1 0 0,-1 2 0,2-2 1,-2 2-1,0-2 0,0 2 0,0-2 0,0 2 0,0-2 0,0 2 1,0-2-1,0 2 0,0 0-26,-2-2 34,1 2 0,0-1 1,1 0-1,-2-1 0,1 2 0,0-2 1,-2 0-1,2 2 0,-1-2 0,1 1 1,0-1-1,-2 0 0,2 1 0,-2-1 1,2 0-1,-2 1 0,2-2 0,-2 1 1,2 0-35,-10 3-117,2 0 0,-2-1 1,0 1-1,1-3 1,-1 2-1,0-2 1,-6 1 116,10-4-1760,6-2-688</inkml:trace>
  <inkml:trace contextRef="#ctx0" brushRef="#br0" timeOffset="1320.783">272 317 4736,'0'0'155,"-2"0"0,1 0-1,1 0 1,-1 0 0,1-1 0,-2 1 0,2 0 0,-1 0 0,1 0-1,-1 0 1,-1 0 0,2 1 0,-1-1 0,1 0 0,-1 0 0,1 0-1,-2 0 1,2 2 0,-1-2 0,1 0 0,-1 0 0,1 1 0,-2-1-1,2 1-154,-22 14-614,15-10 856,-1 1 33,0-1 0,0 2 1,1-1-1,1 1 0,-5 4-275,10-9 133,-2 1 1,0 0-1,2-1 0,0 1 1,-2 0-1,2-1 0,-1 2 1,1-1-1,1 0 0,-1 1 0,-1-2 1,2 2-1,-1-1 0,1 1 1,0-1-1,0 1 0,0 2-133,0-6 13,0 2 0,0-1-1,0-1 1,0 1 0,0 1 0,1-2-1,-1 1 1,0-1 0,0 1 0,2 1-1,-2-2 1,0 1 0,1-1-1,-1 1 1,0-1 0,1 2 0,-1-2-1,2 1 1,-2-1 0,1 1-1,-1-1 1,1 2 0,-1-2 0,2 0-1,-1 1-12,0-1 41,1 0 0,-1 0 0,0 0 0,1 0 0,-1 0-1,2 0 1,-2 0 0,0 0 0,1 0 0,-1 0 0,0-1-1,1 1 1,-1-2 0,2 2-41,5-4 132,0-1-1,0 1 0,-2-1 1,8-5-132,-12 8-93,10-8 2,2 0 1,-4-1-1,2 0 0,-1 1 1,9-14 90,-20 65-118,0-37 199,0 0-1,0 0 1,0-1-1,1 1 1,-1 0-1,2 0 1,-1 1-81,-1-5 9,0 0 0,0 0 1,0 0-1,0 1 0,1-1 1,-1 0-1,0 0 0,0 0 1,0 2-1,0-2 0,0 0 0,2 0 1,-2 0-1,0 0 0,0 0 1,0 0-1,1 1 0,-1-1 1,0 0-1,0 0 0,0 0 1,1 0-1,-1 0 0,0 0 1,0 0-1,2 0 0,-2 0 0,0 0 1,0 0-1,1 0-9,14-9 96,-2-6-334,-8 8 241,2 1 1,-2 0-1,2 1 1,0-2-1,-1 3 1,2-1 0,0 0-4,-8 5-4,0 0 0,0 0 0,0 0 0,0 0 0,2 0 0,-2 0 0,0 0 1,0-2-1,0 2 0,0 0 0,0 0 0,1 0 0,-1 0 0,0 0 0,0 0 0,0 0 1,0 0-1,1 0 0,-1 0 0,0 0 0,0 0 0,0 0 0,0 0 0,0 0 0,2 2 1,-2-2-1,0 0 0,0 0 0,0 0 0,0 0 0,0 0 0,1 0 0,-1 0 0,0 0 1,0 0-1,0 1 0,0-1 0,0 0 4,0 9-84,-7 18-53,5-22 47,0 1 25,-4 22 486,6-28-375,-2 1 1,2 0-1,0 1 0,0-1 1,0 0-1,0 1 1,0-1-1,0 0 0,0 1 1,0-1-1,0-1 1,2 1-1,-2 1 0,0-1 1,0 0-1,1 1 0,-1-1 1,1-1-1,-1 1-46,2-1 13,-2 2 1,1-2-1,-1 0 0,1 0 0,-1 0 0,2 0 1,-2 0-1,1 0 0,-1 0 0,1 0 0,-1 0 1,2 0-1,-2 0 0,1 0 0,-1-2 0,1 2 1,-1 0-1,2 0 0,-2 0 0,1-1 0,-1 1 1,1 0-1,-1-1 0,0 1 0,2 0 0,-2-2 1,0 2-1,1-1-13,19-18-154,-15 15 45,25-28-365,-21 22 177,0 0 0,1 0 0,8-5 297,-18 15-2,0 0 0,0 0 0,0 0-1,0-1 1,0 1 0,0 0 0,0 0 0,2 0 0,-2 0 0,0 0 0,0 0 0,0 0 0,0 0 0,0 0 0,1 0 0,-1 0 0,0 0 0,0 0 0,0 0 0,0 0 0,0 0 0,1 0 0,-1 0 0,0 0 0,0 0 0,0 0 0,0 0 0,0 0 0,2 0 0,-2 0-1,0 0 1,0 0 0,0 0 0,0 0 0,0 0 0,0 0 0,1 0 0,-1 1 2,1 8 140,-2 19 403,0-18-343,1-6-189,0-2 65,0 2 0,-2-1 0,2 0 0,2-1 0,-2 1 0,0 0 0,1 1 0,-1-2-76,0 0 8,0-2 1,1 0 0,-1 0-1,0 0 1,0 0-1,0 1 1,0-1 0,0 0-1,0 0 1,2 0-1,-2 0 1,0 0-1,0 1 1,0-1 0,0 0-1,1 0 1,-1 0-1,0 0 1,0 0 0,0 0-1,1 0 1,-1 0-1,0 0 1,0 0 0,0 0-1,2 0 1,-2 0-1,0 0 1,0 0-1,0 0 1,1 0-9,12-8-69,7-9 22,-13 10-62,-2 2 1,2 0-1,-2-1 1,2 2-1,0-1 1,1 1-1,-2 0 0,2 1 1,-1-1 108,-6 4 4,-1 0-1,2 0 1,-2 0 0,0 0-1,1 2 1,-1-2-1,0 0 1,1 0 0,-1 0-1,0 0 1,0 0 0,2 1-1,-2-1 1,0 0 0,1 0-1,-1 1 1,0-1 0,0 0-1,1 0 1,-1 2-1,0-2 1,0 0 0,0 1-1,0-1 1,2 0 0,-2 1-1,0-1 1,0 0 0,0 2-1,0-2 1,0 0 0,0 1-1,0-1 1,0 1 0,0-1-1,0 0 1,0 2-1,0-2 1,0 0 0,0 1-4,-2 26 137,2-23-271,-1 4-82,0 8 87,1 0 0,0 0 1,0 1 128,2-5-480</inkml:trace>
  <inkml:trace contextRef="#ctx0" brushRef="#br0" timeOffset="1715.223">760 340 4608,'-3'27'6276,"-8"14"-4587,3-8-1233,-34 186-1608,44-232 475</inkml:trace>
  <inkml:trace contextRef="#ctx0" brushRef="#br0" timeOffset="2111.27">773 347 3968,'4'-2'301,"0"0"1,0 0-1,0 1 0,0 0 1,0 1-1,0-2 0,0 2 1,0-1-1,0 1 0,0 0 1,0 0-1,1 0 1,-1 1-1,0-1 0,0 2 1,3-1-302,-4-1 147,-1 1 1,1-1 0,0 2 0,-1-1 0,0 0 0,0 1-1,1-1 1,0 0 0,-1 1 0,0-1 0,0 0-1,0 2 1,0-2 0,0 2 0,0-2 0,0 2-1,-1-2 1,0 2 0,1 0 0,-1-1 0,0 1 0,1 0-1,-1-2 1,0 2 0,1 2-148,-2-1 108,0-1 0,-2-1 1,2 2-1,0-1 0,-1 1 0,1-1 0,-1-1 1,-1 1-1,1 1 0,0-1 0,-1-1 0,1 1 1,0 0-1,-2-1 0,2 1 0,-1 0 1,-3 1-109,2 0-99,-1 0 0,0-2 1,2 2-1,-2-1 0,0 1 1,-2-1-1,2-1 1,0 1-1,-1-2 0,-3 3 99,1-4-1301,5-5-400</inkml:trace>
  <inkml:trace contextRef="#ctx0" brushRef="#br0" timeOffset="2503.412">1085 13 4992,'1'-13'1694,"-1"18"-411,0 23-463,-6 7 318,-1 0 0,-2-2 0,-2 0 0,-9 19-1138,-7 26 605,19-53-474,2-10-107,2-1-1,0 1 1,0 1-1,1-1 1,0 1-1,2 0-23,1-15-6,0-1-1,0 0 1,0 1-1,0-1 1,0 2 0,0-2-1,0 1 1,0-1-1,0 0 1,0 1-1,0-1 1,0 2-1,1-2 1,-1 0 0,0 1-1,0-1 1,0 0-1,2 1 1,-2-1-1,0 0 1,0 2-1,1-2 1,-1 0 0,1 1 6,5-1-272</inkml:trace>
  <inkml:trace contextRef="#ctx0" brushRef="#br0" timeOffset="2844.721">1042 375 5632,'0'0'119,"0"0"0,0 0 0,0 0 0,0 0 1,0 0-1,0 0 0,0 1 0,0-1 0,0 0 0,0 0 0,0 0 1,2 0-1,-2 0 0,0 0 0,0 0 0,0 1 0,0-1 0,0 0 1,0 0-1,0 0 0,0 0 0,-2 0 0,2 0 0,0 0 0,0 2 0,0-2 1,0 0-1,0 0 0,0 0 0,0 0 0,0 0 0,0 0 0,0 0 1,0 0-1,0 0 0,0 1 0,0-1 0,-1 0 0,1 0 0,0 0 1,0 0-1,0 0 0,0 0 0,0 0-119,16 7 1392,-9-7-1278,-1 0 0,0 0 1,0 0-1,1-2 0,-2 1 0,2 0 0,2-1-114,-7 1 0,-1 1 0,0 0 0,1 0 0,-1-1 0,0 1 0,1 0 0,-1-2 0,0 2 0,1-1 0,-1 0 0,0 1 0,-1-2 0,2 1 0,-1 1 1,0-1-1,1-1 0,-2 1 0,1 0 0,0-1 0,-1 2 0,2-1 0,-2 0 0,1-1 0,-1 1 0,0 0 0,1-1 0,-1 0 0,0 0 0,0 1 0,0 0 0,0-1 0,0 1 0,0 0 0,0-2 0,0 3-17,0 0 0,0 0 0,0-1 0,0 1 0,0 0 0,0 0 0,0-2-1,0 2 1,-1 0 0,1 0 0,0 0 0,0 0 0,0-1 0,0 1 0,-1 0 0,1 0 0,0 0 0,0 0-1,0-1 1,-2 1 0,2 0 0,0 0 0,0 0 0,-1 0 0,1 0 0,0 0 0,0 0 0,-1 0-1,1 0 1,0 0 0,0 0 0,-2 0 17,-12 2-444,-14 12 571,25-13-116,2 2-1,-2-2 1,2 2 0,-2-1-1,2 0 1,-1 0-1,0 1 1,0 0 0,1-1-1,0 1 1,1 0-1,-2-1 1,1 2-1,1-1 1,-1 0 0,1-1-1,-2 1 1,2 1-1,0-1 1,0-1 0,0 1-1,2 1 1,-2-1-1,0-1 1,1 1 0,-1 1-1,3 0-10,-2 3-23,2-1 0,-2 0 1,2-1-1,-1 2 0,1-2 0,1 0 0,-1 1 1,1-1-1,0 0 0,0 1 0,1-2 0,-1 0 1,1 1 22,6 2-224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0:47.05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178 1 128,'5'2'-1503,"0"-1"4564,2 1 5315,-7 4-7350,-13 34-1064,-1-1 1,-2 0-1,-2-1 1,-1-1-1,-5 4 38,-36 71 844,55-101-787,0 0 0,1 0 1,0 1-1,0-1 0,1 1 1,1 0-1,-1 8-57,3-18 10,0 1 0,0-1 0,0 1 0,0-1 0,0 1 1,0-1-1,1 0 0,0 1 0,-1-1 0,1 0 0,0 1 0,0-1 0,0 0 0,0 0 0,0 0 1,1 0-1,-1 0 0,1 0 0,-1 0 0,1 0 0,0-1 0,0 1 0,0-1 0,0 1 0,0-1 1,0 0-1,0 1 0,0-1 0,0 0 0,0-1 0,1 1 0,-1 0 0,0 0 0,1-1 0,-1 0 1,1 1-1,-1-1 0,1 0 0,-1 0 0,1 0-10,22-1-21,0 0 0,1-2 0,-1 0 1,0-2-1,0-1 0,-1-1 21,43-8-206,-19 6-236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0:47.85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254 75 128,'1'-1'699,"1"0"-1,-1-1 1,0 1-1,0 0 1,0-1-1,0 1 1,0-1-1,0 1 1,0-1-1,0 1 1,-1-1-1,1 0 1,0 1-1,-1-1 1,0 0-1,1 1 1,-1-1-1,0-1-698,-5-14-451,3 15 466,1 0-1,0 0 0,-1 0 1,0 1-1,1-1 0,-1 0 1,0 1-1,0-1 1,0 1-1,0 0 0,0-1 1,0 1-1,0 0 0,0 0 1,0 0-1,-1 1 0,1-1 1,0 0-1,-1 1-14,-2-1 15,-1 1 0,1 0-1,0 0 1,-1 0 0,1 0 0,-1 1-1,1 0 1,-4 1-15,-11 5 10,0 0 0,1 1 0,0 1 0,-2 2-10,19-10 1,-8 4 46,1 0 0,0 1-1,0 0 1,0 1 0,0 1-47,7-7 5,1 0 0,0 1 1,-1 0-1,1-1 1,0 1-1,0-1 0,-1 1 1,1 0-1,1 0 1,-1 0-1,0 0 0,0 0 1,1 0-1,-1 0-5,1-1 1,0 0 0,0 0-1,0 0 1,1 1-1,-1-1 1,0 0 0,0 0-1,1 0 1,-1 0 0,1 0-1,-1 0 1,1 0-1,-1 0 1,1 0 0,0 0-1,-1 0 1,1 0 0,0 0-1,0 0 1,0-1-1,0 1 1,0 0 0,0-1-1,0 1 1,0 0 0,0-1-1,4 3 0,1 0 1,0 0 0,0-1 0,1 0 0,-1 0 0,0-1-1,1 0 1,-1 0 0,0 0 0,1-1 0,-1 0-1,1 0 1,-1 0 0,1-1 0,-1 0 0,1 0 0,-1-1-1,0 0 1,0 0 0,6-3-1,15-7-86,0-2 0,-1 0 0,-1-2 0,2-2 86,-2 2-67,-24 15 105,16-9-78,-15 12-75,-9 7 141,1-3 54,1 1-1,0 0 0,1 0 1,-1 0-1,1 0 1,1 1-1,-1 1-79,3-7-10,0 0 0,1-1-1,-1 1 1,0 0 0,1-1 0,-1 1-1,1 0 1,0 0 0,0-1 0,0 1-1,0 0 1,0 0 0,0 0 0,0-1-1,0 1 1,1 0 0,-1 0-1,1-1 1,-1 1 0,1 0 0,0-1-1,0 1 1,-1-1 0,1 1 0,0-1-1,1 1 1,-1-1 0,0 1 0,0-1-1,0 0 1,1 0 0,-1 0 0,1 0-1,-1 0 1,1 0 0,1 1 10,5-2-453,2-4-187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0:48.44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72 1 128,'17'40'7385,"-3"-11"-3027,-7-8-5029,-4-3 640,-1-1 0,-1 1 0,-1 1 0,0-1 0,-1 0 0,-1 0 0,-1-1 0,0 1 0,-1 0 0,-4 6 31,-4 13 254,-3 0-1,-1-1 0,-1-1 1,-8 9-254,21-38 266,-2 6-1009,6-12 690,1 0 0,-1 1 0,0-1 0,0 0 0,0 0 0,1 0 0,-1 1 0,0-1 0,0 0 0,0 0 0,1 0 0,-1 1 0,0-1 0,1 0 0,-1 0 0,0 0 0,0 0 0,1 0 0,-1 0 0,0 0 0,1 1 0,-1-1-1,0 0 1,0 0 0,1 0 0,-1 0 0,0 0 0,1-1 0,-1 1 0,0 0 0,1 0 0,-1 0 0,0 0 0,0 0 0,1 0 0,-1 0 0,0 0 0,0-1 0,1 1 0,-1 0 0,0 0 53,7-2-256,34-7-146,1 2-1,-1 2 1,2 1 402,-32 3 60,0 1-1,0 0 1,0 1-1,0 0 1,0 1 0,0 0-1,0 1 1,0 0-1,-1 0 1,1 1-1,-1 1 1,0 0-1,-1 0 1,1 1-60,-9-6 35,-1 0 1,1 1-1,-1-1 1,1 0-1,0 1 1,-1-1-1,0 1 1,1-1-1,-1 1 1,1-1-1,-1 0 1,1 1-1,-1 0 1,0-1-1,1 1 1,-1-1-1,0 1 0,0-1 1,0 1-1,1 0 1,-1-1-1,0 1 1,0 0-1,0-1 1,0 1-1,0-1 1,0 1-1,0 0 1,0-1-1,0 1-35,-1 0 39,1 0-1,-1 0 1,0 0 0,0 0-1,1 0 1,-1 0-1,0 0 1,0 0-1,0-1 1,0 1-1,0 0 1,0-1-1,0 1 1,0 0 0,0-1-39,-6 3 149,1 0 0,-1-1 0,0 0 1,0 0-1,-2 0-149,-16 2 190,1-2 0,-1 0 1,0-1-1,0-2 0,0-1 0,-24-4-190,31 1 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0:49.69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156 15 5120,'-3'-14'2581,"3"13"-1493,0 1 251,0 0-294,0 9-26,-2 9-1008,0 1 1,-2-1-1,0 0 1,-1 0-1,-2 6-11,4-15 17,-27 87-689,-5-2 0,-4-1 672,38-90-125,0-1-1,0 0 1,0 0-1,0 0 0,-1 0 1,1 0-1,-1 0 1,1-1-1,-1 1 1,0 0-1,0-1 126,-3 1-613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0:50.02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60 4736,'1'-3'254,"0"1"1,-1-1-1,1 1 0,0-1 1,0 1-1,1 0 0,-1-1 1,0 1-1,1 0 1,-1 0-1,1 0 0,0 0 1,0 0-1,0 0 0,0 0 1,0 1-1,0-1 0,0 1 1,1-1-1,-1 1 1,0 0-1,2 0-254,4-2 262,1 1 0,0 0 0,-1 1 0,1 0 0,0 0 1,1 1-263,-9 0-33,4 0 19,35-4 114,0 3-1,-1 1 0,1 2 1,32 7-100,-67-9-3,-1 1 0,0 0 0,0 0 0,0 1 1,0-1-1,0 1 0,0 0 0,0 0 1,-1 0-1,1 0 0,-1 1 0,1-1 0,-1 1 1,0 0-1,0 0 0,0 0 0,0 1 0,-1-1 1,1 1-1,-1 0 3,0 0 4,-1 0 0,0 1 1,0-1-1,0 1 0,0-1 1,0 1-1,-1 0 0,0-1 0,0 1 1,0 0-1,-1-1 0,0 1 1,1 0-1,-2-1 0,1 1 0,0-1 1,-1 0-1,-1 2-4,-2 6 65,-1 0 0,0 0-1,-1-1 1,-1 0 0,0 0 0,0-1 0,-1 0-1,0 0 1,-1-1 0,0 0 0,-8 4-65,-1 1-2,-1-1 1,-1-2-1,0 0 1,0-1-1,-1 0 1,-4-1 1,-5 2-645,5-3-1355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0:51.83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77 75 7040,'-8'2'792,"0"1"0,0 1 1,0-1-1,0 1 0,-1 1-792,7-4 27,0 1 1,1-1-1,-1 0 0,0 1 0,0-1 0,0 1 1,1 0-1,-1-1 0,1 1 0,0 0 0,-1 0 1,1 0-1,0 0 0,0 0 0,0 0 0,0 0 1,1 1-1,-1-1 0,0 0 0,1 0 0,0 1 1,-1-1-28,1-1-4,1-1 0,-1 0 0,0 1 1,0-1-1,1 0 0,-1 1 1,0-1-1,1 0 0,-1 1 0,0-1 1,1 0-1,-1 0 0,0 0 0,1 1 1,-1-1-1,0 0 0,1 0 0,-1 0 1,1 0-1,-1 0 0,0 1 1,1-1-1,-1 0 0,1 0 0,-1 0 1,1 0-1,-1 0 0,0-1 0,1 1 1,-1 0 3,15-1-25,-15 1 39,5-1 6,0 0 0,0-1 0,0 1-1,0-1 1,0-1 0,-1 1 0,1-1 0,-1 1 0,1-1-1,-1-1 1,0 1 0,0 0 0,0-2-20,9-8 88,-1-1 0,0 0 1,0-2-89,-11 14 24,0 1 0,0-1 1,0 1-1,0-1 1,0 0-1,0 0 0,0 1 1,-1-1-1,1 0 1,-1 0-1,1 0 1,-1 0-1,0 0 0,0 0 1,0 1-1,0-1 1,0-2-25,0 3-68,-1 0 1,1 0 0,-1 0 0,1 0 0,-1 0 0,1 1 0,-1-1 0,0 0-1,1 0 1,-1 0 0,0 1 0,0-1 0,0 0 0,0 1 0,1-1-1,-1 0 1,0 1 0,0 0 0,0-1 0,0 1 0,0-1 0,0 1 0,0 0-1,0 0 1,-1 0 0,1-1 0,0 1 0,0 0 0,0 0 0,0 1-1,0-1 1,0 0 67,-12 0-2426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0:52.44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29 6528,'6'18'5091,"-5"-16"-4988,0 1 0,0 0 0,0-1 0,0 1 0,0-1 0,-1 1-1,1 0 1,-1 1-103,0-4 8,0 1 1,0-1-1,0 0 0,0 1 0,0-1 0,0 0 0,0 0 1,0 1-1,0-1 0,0 0 0,0 1 0,1-1 0,-1 0 1,0 1-1,0-1 0,0 0 0,0 0 0,0 1 1,1-1-1,-1 0 0,0 0 0,0 1 0,1-1 0,-1 0 1,0 0-1,0 0 0,1 0 0,-1 1 0,0-1 0,0 0 1,1 0-1,-1 0 0,0 0 0,1 0 0,-1 0-8,14-3 236,24-19-25,-22 12-304,3 0-22,1 1-1,12-5 116,-25 12 13,-1 0 0,0 0 0,1 0 0,-1 1 0,1 0 0,0 0 0,-1 1 0,1 0 0,0 0 0,4 1-13,-10-1 29,1 0 0,-1 1 0,0-1-1,1 0 1,-1 1 0,0-1 0,0 1 0,1-1 0,-1 1 0,0 0-1,0 0 1,0-1 0,0 1 0,0 0 0,0 0 0,0 0 0,0 0-1,0 0 1,0 0 0,-1 0 0,1 0 0,0 1 0,-1-1 0,1 0-29,0 3 64,0-1 0,-1 1 1,1 0-1,-1-1 0,0 1 1,0 0-1,0 2-64,0-4 14,-1 1 1,1-1-1,0 0 1,0 1-1,0-1 1,0 1-1,1-1 1,-1 0-1,1 1 1,-1-1-1,1 0 1,0 0 0,0 1-1,0-1 1,0 0-1,0 0 1,0 0-1,1 0 1,0 1-15,0-2-72,1-1 0,-1 1 0,1 0 0,0-1 0,-1 1 0,1-1 0,0 0 0,-1 0 0,1 0 0,0 0 0,-1 0 0,1-1 0,0 1 0,-1-1 0,1 0 0,1 0 72,13-3-640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0:52.92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33 117 7040,'0'0'115,"0"0"0,-1 0 0,1 0 0,0 0 0,0 0 0,-1 0 0,1 0 1,0 1-1,0-1 0,0 0 0,-1 0 0,1 0 0,0 0 0,0 1 0,0-1 0,-1 0 0,1 0 0,0 0 1,0 1-1,0-1 0,0 0 0,0 0 0,0 1 0,0-1 0,0 0 0,0 0 0,0 1 0,-1-1 1,1 0-1,0 1 0,0-1 0,1 0 0,-1 0 0,0 1 0,0-1 0,0 0 0,0 0 0,0 1 0,0-1-115,13-1 370,-3-2-302,-1 0-1,0 0 1,0-1-1,0-1 0,-1 1 1,4-4-68,9-3 241,-18 8-194,0 1 1,1-1-1,-1 0 1,0 1-1,0-2 1,-1 1-1,1 0 1,-1 0 0,1-1-1,-1 0 1,0 1-1,-1-1-47,0 2 41,0 1 0,0-1 0,-1 0-1,1 1 1,-1-1 0,0 0 0,1 0 0,-1 1-1,0-1 1,0 0 0,0 0 0,0 1 0,0-2-41,-1 2 14,1 1 0,0-1 0,-1 0 0,1 0 1,0 0-1,-1 0 0,1 1 0,-1-1 0,0 0 1,1 0-1,-1 1 0,1-1 0,-1 1 0,0-1 1,0 0-1,1 1 0,-1-1 0,0 1 0,0-1 1,0 1-1,1 0 0,-1-1 0,0 1 0,0 0 1,0 0-15,-2-1-1,1 1 0,0 0 0,0 0 0,0 0 0,0 0 0,0 0 0,-1 1 0,1-1 0,0 1 0,0-1 0,0 1 0,0 0 0,0-1 0,0 1 0,0 1 1,-29 18 325,30-20-289,-9 8-38,0-1 0,1 2 1,0-1-1,0 1 0,1 1 0,0-1 0,0 3 2,7-10 3,-1 0 1,1 0-1,-1 0 0,1 0 0,0 0 1,0 1-1,0-1 0,0 0 1,1 1-1,-1-1 0,0 1 0,1-1 1,0 1-1,0-1 0,0 1 1,0-1-1,0 1 0,0-1 1,0 1-1,1-1 0,0 1 0,-1-1 1,1 0-1,0 1 0,0-1 1,0 0-1,0 1 0,1-1 1,-1 0-1,0 0 0,1 0 0,0 0 1,-1-1-1,1 1 0,0 0 1,0-1-1,0 1 0,2 0-3,-2 0-18,1-1-1,0 1 1,0-1-1,0 1 1,0-1 0,1 0-1,-1-1 1,0 1-1,0 0 1,1-1-1,-1 0 1,0 0-1,1 0 1,-1 0 0,0 0-1,3-1 19,6-2-942,0 0 1,-1 0-1,10-5 942,-20 8-133,25-9-2656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0:53.31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176 1 8192,'-4'3'430,"0"0"0,0 1 1,1-1-1,-1 1 0,1 0 1,0 0-1,0 0 0,0 1 0,1-1 1,-1 1-1,1-1 0,0 1 1,1 0-1,-1 2-430,-5 15-224,1 1-1,0 14 225,2-19 403,-26 138 168,-7 40-1211,5 32 640,27-186-469,0-12-11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0:58.03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51 95 384,'9'2'1146,"1"0"0,-1-1 0,1 0 0,0 0 0,-1-1 0,1-1-1,0 0 1,7-1-1146,-13 1 366,0 0 0,0-1 0,0 1-1,0-1 1,-1 0 0,1 0 0,0 0-1,-1 0 1,3-3-366,-3 3-80,0-1 0,-1 0 0,0 1 0,1-1 0,-1 0 0,0 0 0,-1-1 0,1 1 0,0 0-1,-1 0 1,0-1 0,1 0 80,-2 3 11,1-1-1,-1 1 1,0 0 0,1 0-1,-1 0 1,0 0-1,0 0 1,1 0-1,-1 0 1,0 0-1,0 0 1,-1 0 0,1-1-1,0 1 1,0 0-1,0 0 1,-1 0-1,1 0 1,0 0 0,-1 0-1,1 0 1,-1 0-1,1 0 1,-1 0-1,0 0 1,1 1-1,-1-1 1,0 0-11,-1 0 20,0 0-1,0 0 1,0 0 0,1 0-1,-1 1 1,0-1 0,0 1-1,0 0 1,0-1 0,0 1-1,0 0 1,0 0 0,-1 0-1,0 1-19,-9 0-25,1 1-1,-1 1 1,0 0 0,-9 4 25,12-3 30,-1-1 1,1 2 0,0-1 0,0 1-1,0 1 1,1 0 0,0 0 0,-3 3-31,9-7 8,0 0 1,-1 0 0,1 1 0,1-1-1,-1 1 1,0-1 0,1 1-1,-1 0 1,1 0 0,0 0 0,0-1-1,0 1 1,0 0 0,0 1 0,1-1-1,-1 0 1,1 0 0,0 0 0,0 0-1,0 0 1,0 0 0,1 0 0,-1 1-1,1-1 1,0 0 0,0 0 0,0 0-1,1 1-8,0 1-40,0 0 0,1 0 0,-1 0 0,1 0 0,1 0-1,-1-1 1,1 1 0,-1-1 0,1 0 0,0 0 0,1-1 0,-1 1-1,1-1 1,0 0 0,-1 0 0,1 0 0,0-1 0,1 0 0,-1 0 40,16 2-464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2:34.55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72 20 3840,'25'-20'6426,"-28"21"-6249,2-1-1,-2 0 0,2 2 1,-2-2-1,2 1 0,0-1 1,-2 1-1,2 1 0,-1-2 1,1 1-1,0 0 0,-2 1-176,-2 2 140,-9 1-58,9-2-63,-2 1-1,2-2 1,0 2-1,-1-1 1,1 1 0,-4 4-19,7-7 11,1 1 1,1-1-1,-1 0 1,-1 1-1,2-1 1,-1 0-1,1 1 1,-1-1-1,1 0 1,-2 1-1,2-1 1,0 2-1,-1-2 1,1 0-1,0 1 1,0-1-1,0 0 1,0 2-1,0-2 1,0 1-1,0-1 1,1 0-1,-1 1 1,0 0-1,2 0 1,-2-1-1,1 0 1,-1 1-1,1-1 1,1 2-12,6 10 38,1 0 0,0 1 0,5 4-38,15 21 19,-28-39 18,1 1-1,-2 1 0,1-1 1,-1 0-1,1 1 1,-1-2-1,0 1 0,2 0 1,-2 1-1,0-1 0,1 0 1,-1 1-1,0-1 1,0 0-1,0 1 0,0-1 1,0 0-1,0 1 0,0-1 1,0 0-1,-1 1 1,1-1-1,0 0 0,-2 1 1,2-2-1,0 1 1,-1 2-37,0-2-22,-2 2 0,2-2 0,-2 2 0,2-2 0,-2 0 1,0 2-1,2-2 0,-2 1 0,1-1 0,-1 0 1,0-1-1,1 2 0,-1-1 22,-9 3-613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0:58.66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11 6016,'15'23'2448,"-11"-19"-1853,-1 1-1,1 0 1,-1 1-1,0-1 1,0 1 0,0 3-595,0-3 36,-2-2 58,0 0 0,1 0 0,-1 0 0,-1 1-1,1-1 1,0 0 0,-1 3-94,13-24 805,12-47 1,-20 55-861,-5 7 16,0 1 0,1 0 0,-1-1-1,1 1 1,-1 0 0,1-1 0,0 1 0,-1 0 0,1 0 0,0 0 0,0 0 0,0 0 0,0 0 0,0 0 0,0 0 0,0 0 0,0 0 0,1 1 0,-1-1 0,0 0-1,0 1 1,1-1 0,-1 1 0,0-1 0,1 1 0,-1 0 0,0 0 0,1-1 0,-1 1 0,0 0 39,8 0-629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0:59.17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161 39 4608,'-15'-13'5261,"-10"-5"-2613,21 17-2630,-1-1 1,1 1-1,-1 0 1,0 0-1,1 1 1,-1-1-1,0 1 0,0 0 1,1 0-1,-1 1 1,0-1-1,-4 2-18,6-1 2,0-1 0,-1 1 0,1 0 0,0 1 0,-1-1 0,1 1 0,0-1 0,0 1 0,0 0-1,0 0 1,0 0 0,1 0 0,-1 1 0,1-1 0,-1 1 0,1-1 0,0 1 0,0 0-2,2-2 1,-1 0 0,1 0 0,0 1 0,0-1 0,0 0 0,0 0 0,0 1 0,0-1 0,0 0 0,1 0 0,-1 0 1,0 1-1,0-1 0,1 0 0,-1 0 0,1 0 0,-1 0 0,1 0 0,0 0 0,-1 0 0,1 0 0,0 0 0,0 0 0,0 0 0,0 0 0,-1-1 0,1 1 0,0 0 0,1 0-1,31 21-121,62 28 132,-78-40 35,-17-5 191,-9-4-152,-38-1-821,30 0-2085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2:10.72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17 25 2048,'-6'-11'3462,"-3"-3"2606,7 15-4749,3 10-2558,18 116 2232,0 115-993,-13 128-347,-6-323-309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2:11.27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17 193 6656,'0'0'88,"0"0"0,-1 1 0,1-1 1,0 0-1,-1 0 0,1 0 0,0 1 0,-1-1 1,1 0-1,-1 0 0,1 0 0,0 0 0,-1 0 1,1 0-1,-1 0 0,1 0 0,-1 0 0,1 0 1,0 0-1,-1 0 0,1 0 0,-1 0 0,1 0 1,0 0-1,-1 0 0,1 0 0,-1-1 0,1 1 1,0 0-1,-1 0 0,1 0 0,0-1 0,-1 1 1,1 0-1,0 0 0,-1-1 0,1 1 0,0 0 1,-1-1-1,1 1 0,0-1 0,0 1 0,0 0 1,-1-1-1,1 1 0,0-1 0,0 1 0,0 0 1,0-1-1,0 1 0,0-1 0,0 1 0,0 0 1,0-1-1,0 1 0,0-1-88,0 0 91,0 0 1,0-1-1,0 1 0,0 0 0,1 0 1,-1 0-1,0 0 0,1-1 1,-1 1-1,1 0 0,-1 0 0,1 0 1,-1 0-1,1 0 0,0 0 0,-1 0 1,1 0-1,0 0 0,0 1 1,0-1-1,0 0 0,0 0 0,0 1 1,0-1-1,1 0-91,51-19 256,1 3 0,1 2 0,19-2-256,-66 15 21,11-2 50,250-51-165,-194 43-687,1 4 1,45 1 780,-74 7-122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2:13.82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 1 4992,'-2'8'666,"2"0"0,-1 0 0,1 0 0,0 0 0,1 0 0,0 0 0,1 7-666,2 16 948,-4-30-940,6 89-318,-4 1 0,-4-1 0,-5 13 310,7-103 45,0 0 1,0 0-1,0 0 1,0 0-1,0 0 0,0 0 1,0 0-1,0 0 1,0 0-1,0 0 1,0 0-1,0 0 1,0 0-1,1 0 0,-1 0 1,0 0-1,0 0 1,0 0-1,0 0 1,0 0-1,0 0 1,0 0-1,0 0 1,0 0-1,0 0 0,0 1 1,0-1-1,0 0 1,0 0-1,0 0 1,0 0-1,0 0 1,0 0-1,1 0 1,-1 0-1,0 0 0,0 0-45,6-14 354,8-21-405,-9 21-62,-3 5 117,0 1 0,1-1 0,0 1 0,1 0 0,0 0-1,0 0 1,5-6-4,-9 14-4,0 0 0,0 0 0,0 0 0,0 0-1,1-1 1,-1 1 0,0 0 0,0 0 0,0 0-1,0 0 1,1 0 0,-1-1 0,0 1 0,0 0-1,0 0 1,1 0 0,-1 0 0,0 0 0,0 0-1,0 0 1,1 0 0,-1 0 0,0 0 0,0 0-1,1 0 1,-1 0 0,0 0 0,0 0 0,0 0-1,1 0 1,-1 0 0,0 0 0,0 0 0,0 0-1,1 0 1,-1 1 4,6 7-50,1 17-22,-6-21 4,12 61 175,-11-55-283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2:14.52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29 102 5120,'29'-4'6737,"-25"2"-6954,0 1-1,0 0 1,0-1 0,-1 0 0,1 0 0,0 0 0,-1-1 0,1 1 0,0-2 217,-2 3-226,-1 0 0,1-1-1,-1 1 1,0-1 0,1 0 0,-1 1 0,0-1 0,0 0 0,0 0 0,0 0 0,-1 0 0,1 0 0,0 0 0,-1 0 0,1 0 0,-1 0 0,0 0 0,0 0 226,0-1 248,0 1 0,0-1 0,-1 1 0,1-1 0,-1 1 0,0 0 0,1-1 0,-1 1 0,0 0 0,-1 0 0,1 0 0,0-1-248,0 2 93,1 1 0,-1-1 0,1 0 0,-1 0 0,0 0 0,1 1 0,-1-1 0,0 0 0,1 1 0,-1-1-1,0 1 1,0-1 0,0 1 0,0-1 0,0 1 0,0-1 0,1 1 0,-1 0 0,0 0 0,0-1 0,0 1-1,0 0 1,0 0 0,0 0 0,0 0 0,-1 0-93,0 1 34,-1-1 0,1 1-1,-1 0 1,1 0 0,0 0 0,-1 0 0,1 0-1,0 0 1,0 1 0,0-1 0,0 1-34,-5 3-127,1 1 0,0 0 0,0 0 1,0 1-1,1-1 0,-1 3 127,4-6 22,1-1 0,0 0 0,-1 0 0,1 0 0,0 1-1,0-1 1,1 1 0,-1-1 0,0 1 0,1-1 0,0 1 0,-1-1 0,1 1 0,0-1 0,0 1 0,1-1-1,-1 1 1,0 0-22,2 1 43,0 0-1,0 1 0,0-1 0,0 0 0,0-1 0,1 1 1,0 0-1,0-1 0,0 0 0,0 1-42,4 2-125,-1 1-1,2-1 1,-1 0 0,7 3 125,-1-1-1648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2:15.06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9 3712,'0'0'1221,"2"2"4512,8 11-4943,-2 6-622,0 2-490,1-2 1,4 8 321,-13-33 310,0 0 0,0 0 1,1 1-1,0-1 0,0 1 0,0-1-310,0 2 10,0 0 0,1-1 0,-1 1-1,1 1 1,0-1 0,0 0 0,1 0-1,-1 1 1,1-1 0,0 1 0,-1 0 0,1 0-1,1 0 1,-1 0 0,0 0 0,1 1-1,0 0 1,-1-1-10,9-3-186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2:16.09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 0 6400,'0'22'5431,"-1"20"-4365,2-32-1648,3-15 784,-1-2-171,0 0 0,0 0 1,0 1-1,1-1 0,0 1 0,0-1 0,5-3-31,-8 9 8,0 0 0,0 0 0,-1 0 0,1 0 0,1 0-1,-1 1 1,0-1 0,0 0 0,0 1 0,0-1-1,0 1 1,1-1 0,-1 1 0,0 0 0,0-1-1,1 1 1,-1 0 0,0 0 0,1 0 0,-1 0-8,1 0-5,-1 1 1,1-1 0,-1 1 0,1 0-1,-1 0 1,1 0 0,-1 0-1,1 0 1,-1 0 0,0 0 0,1 0-1,-1 0 1,0 1 0,0-1-1,0 0 1,0 1 0,0-1 0,0 1-1,0 0 5,5 10 188,-4-8-173,1 1 0,-1-1 0,1 0 0,0 0 0,0 0 0,0 0 0,1 0-15,-3-3-2,0-1 1,-1 1-1,1-1 1,0 1-1,0-1 0,0 1 1,0-1-1,0 1 1,0-1-1,0 0 1,0 0-1,0 0 1,0 1-1,0-1 0,0 0 1,0 0-1,0 0 1,0 0-1,0-1 1,0 1-1,0 0 0,0 0 1,0-1-1,0 1 1,0 0-1,0-1 1,-1 1-1,1-1 0,0 1 1,0-1-1,0 0 1,0 1-1,-1-1 1,1 0-1,0 1 1,-1-1-1,1 0 2,17-21-125,-16 18 173,1 0-1,-1 1 1,1 0 0,0-1-1,0 1 1,0 0 0,1 0 0,-1 0-1,1 1 1,-1-1 0,2 1-48,-4 2 10,0 0 1,0-1 0,0 1-1,0 1 1,0-1-1,1 0 1,-1 0-1,0 0 1,0 0-1,0 1 1,0-1 0,0 1-1,0-1 1,0 1-1,0-1 1,0 1-1,0-1 1,0 1-1,0 0 1,-1-1-1,1 1 1,0 0 0,0 0-1,-1 0 1,1 0-1,0 0 1,-1 0-1,1 0 1,-1 0-1,1 0-10,17 37-387,-16-32-59,2 1-258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2:16.74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62 27 6784,'1'0'261,"0"0"1,0-1 0,0 1 0,0-1-1,-1 1 1,1-1 0,0 0-1,0 1 1,-1-1 0,1 0-1,0 0 1,-1 1 0,1-1-1,0 0 1,-1 0 0,1 0-1,-1 0 1,0 0 0,1 0-262,-1 0 7,-1 0 0,1 1 1,-1-1-1,1 0 0,-1 1 0,1-1 1,-1 0-1,0 1 0,1-1 0,-1 1 1,0-1-1,1 1 0,-1 0 1,0-1-1,0 1 0,1 0 0,-1-1 1,0 1-1,0 0 0,0 0 0,0 0 1,1 0-1,-1 0 0,-1 0-7,1-1 37,-1 1-1,0-1 0,0 1 1,0 0-1,0 0 0,1 0 0,-1 0 1,0 0-1,0 0 0,0 0 1,0 1-1,1-1 0,-1 1 1,0-1-1,0 1 0,1-1 1,-1 1-1,0 0 0,1 0 1,-1 0-1,1 0 0,-2 1-36,1 0 13,0 1 0,1-1 0,-1 0 0,1 0 0,0 1 0,0-1 0,-1 1 0,2-1 0,-1 1 0,0-1 0,0 1 0,1 0 1,-1-1-1,1 3-13,-1 0 22,1 0 1,0 0-1,0-1 1,1 1-1,-1 0 1,1 0 0,0 0-1,0-1 1,1 1-1,-1 0 1,1-1 0,0 1-1,0-1 1,1 0-1,-1 0 1,1 0 0,2 3-23,-4-6-4,0 0 1,0-1-1,0 1 1,0 0-1,0-1 1,0 1-1,0-1 1,0 1-1,0-1 1,0 1 0,0-1-1,0 0 1,0 0-1,0 1 1,0-1-1,0 0 1,1 0-1,-1 0 1,0 0-1,0 0 1,0 0 0,0-1-1,0 1 1,1 0 3,1-1-12,0-1 0,-1 1 0,1 0 0,-1-1 0,0 0 1,1 1-1,-1-1 0,0 0 0,0 0 0,1-1 12,3-4-14,-1-1-1,1 1 1,-1-1-1,-1 0 1,1 0 0,-1-1 14,-2 2-42,0 0 0,0 0 0,0 0 0,-1 0 0,0 0 0,-1 0 0,0 0 0,0-1 42,0 16 334,0-2-304,0-1 0,0 0 0,0 1 0,1-1 0,-1 0 0,1 0 0,1 2-30,4 10-25,-3-5 0,1-1 1,0 0-1,1-1 0,0 1 1,1-1-1,0 0 0,4 5 25,1-3-186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2:17.93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0 6400,'2'4'5463,"3"18"-4569,18 318-466,-12-133-611,-5-101-2094,-5-82 576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2:52.94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 5 7040,'-2'-2'2624,"2"-1"-2048,-2 3 224,2 0-96,0 4-544,-1 3-128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2:20.65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275 2 7296,'-1'0'157,"0"-1"-1,0 1 1,0 0 0,1 0 0,-1 0-1,0 0 1,0 0 0,0 0 0,0 0-1,0 0 1,0 0 0,0 0 0,1 1-1,-1-1 1,0 0 0,0 1 0,0-1-1,0 0 1,1 1 0,-1-1 0,0 1-1,1-1 1,-1 1 0,0 0 0,1-1-1,-1 1 1,0 0 0,1-1 0,-1 1-1,1 0 1,-1 0 0,1 0-157,-20 34-478,13-22 649,-58 86-562,35-56-162,-13 26 553,29-41 230,1 0 0,1 1 0,2 0 0,0 1 0,-2 18-230,7-24-13,2 0 0,0 1 1,1 0-1,1 0 1,2-1-1,0 1 0,3 5 13,-4-25-11,1 0-1,0-1 1,1 1-1,-1 0 0,1 0 1,0-1-1,0 1 1,0-1-1,1 0 0,-1 0 1,1 0-1,0 0 1,0 0-1,1 0 0,-1-1 1,1 1-1,2 1 12,-1-2 29,0 0 0,0-1 0,1 1-1,-1-1 1,0 0 0,1 0 0,-1-1-1,1 0 1,0 0 0,-1 0 0,1-1 0,0 1-1,0-1 1,-1-1 0,2 1-29,31-5 214,-1-1 0,1-2 0,9-4-214,109-39 41,-110 33-233,-3-5-112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2:21.15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34 6400,'5'-3'2464,"2"3"-1920,5-1 416,-3-1 96,2 1-480,2 0-128,5-2-160,2 0 32,4 0-160,8 0-160,7 0-32,2 0-32,-4 1 0,-1 1-160,2-3-96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2:21.53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 65 8704,'-5'-25'3328,"5"16"-2592,5 0 160,-1 6-128,0-1-512,3-1-128,3 1-256,6 1-64,8 1 96,7 2-96,3 3 32,1 3-64,3 1 0,5 0-448,3-2-128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2:22.03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 8192,'10'16'3072,"-2"-5"-2400,2 6-96,-5-10-256,2 0-608,0 0-128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2:22.41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257 1 5888,'-7'12'2272,"-1"-12"-1760,-3 2 1248,6-1 480,-2 2-1312,-1 1-448,-3 0-352,-4 2-128,-3 2 0,-1 1-224,-3 3-96,0 0 32,-3 6 0,1 3 32,3 0 64,3-4-992,3-2-512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2:22.96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 1 8960,'-2'1'3424,"7"5"-2656,2 6-224,-3-5-288,3 3-64,2 2 128,-2 2-256,3 2-64,0 1-32,2 4-416,-1 0-128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2:24.12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28 0 3456,'-1'2'1408,"1"-1"-1120,-2 2 1792,2-1 672,0 1-1216,-2 1-544,1 3-672,-1 3-192,0 2-64,1 3-128,-1 10 32,0 10-32,1 0 0,-1-1 0,-1 1-64,0 1-192,0 0-128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2:24.56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17 8192,'0'-1'249,"0"0"1,1 1 0,-1-1-1,0 0 1,1 1 0,-1-1-1,1 0 1,-1 1 0,1-1-1,0 1 1,-1-1 0,1 1-1,0-1 1,-1 1 0,1-1-1,0 1 1,-1 0 0,1-1-250,18-3 1139,21 3-1705,-36 1 832,49 7-672,-49-6 368,1 0 0,-1 0 1,0 1-1,0-1 0,0 1 0,0 0 0,0 0 1,0 1-1,0-1 0,2 3 38,-5-4 4,-1-1-1,1 1 1,-1-1 0,1 1-1,-1 0 1,1-1 0,-1 1-1,0-1 1,1 1 0,-1 0 0,0 0-1,0-1 1,1 1 0,-1 0-1,0-1 1,0 1 0,0 0-1,0 0 1,0-1 0,0 1 0,0 0-1,0 0 1,0-1 0,0 1-1,-1 0 1,1 0 0,0 0-4,-1 1 20,0 0 1,-1 0 0,1 0 0,0 0-1,-1-1 1,1 1 0,-1 0 0,1-1 0,-3 2-21,-3 2 65,0 0 1,0 0 0,0-1-1,-7 3-65,11-6-6,1 0-1,-1 0 1,0 0-1,0-1 1,0 1-1,1-1 0,-1 0 1,0 0-1,0 0 1,0 0-1,0 0 1,-1-1 6,-21-8-3004,20 5 284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2:25.31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105 28 6912,'-10'-13'3881,"-5"0"-2872,14 13-1027,-1-1-1,1 1 1,0 0-1,-1 0 0,1 0 1,-1 0-1,1 0 1,0 0-1,-1 0 1,1 0-1,-1 1 1,1-1-1,0 0 0,-1 1 1,1-1-1,0 1 1,0 0-1,-1-1 1,1 1-1,0 0 1,0 0-1,0 0 0,0 0 1,0 0-1,0 0 19,-4 2 51,1 1 1,0 0-1,0 0 0,1 0 0,-1 0 0,1 0 0,0 1 1,0 0-1,1 0 0,-1-1 0,0 4-51,2-6 21,0 1 1,0 0-1,1-1 1,-1 1-1,1-1 1,-1 1-1,1 0 1,0-1-1,0 1 0,0 0 1,1-1-1,-1 1 1,0-1-1,1 1 1,0 0-1,0-1 1,0 1-1,0-1 0,0 0 1,0 1-1,0-1 1,1 0-1,-1 0 1,2 1-22,-3-2 1,1-1 0,-1 1 0,1-1 1,0 1-1,-1-1 0,1 1 0,0-1 1,-1 0-1,1 1 0,0-1 1,-1 0-1,1 0 0,0 0 0,0 1 1,0-1-1,-1 0 0,1 0 0,0 0 1,0 0-1,-1 0 0,1-1 0,0 1 1,0 0-1,-1 0 0,1 0 0,0-1 1,0 1-1,-1 0 0,1 0 1,0-1-1,-1 1 0,1-1 0,-1 1 1,1-1-1,0 1 0,-1-1 0,1 0-1,24-26 76,-20 20-60,39-54 102,-43 68-294,0-1 0,0 0 0,0 0 0,1 0 0,0 0 0,0 0 0,0 0 0,1 0 0,2 4 176,0-3-2096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2:25.79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 7808,'10'20'5139,"-7"-13"-4976,-1-1-1,0 2 1,0-1-1,0 0 1,0 6-163,-2-10-113,1 1 1,-1-1 0,1 0 0,0 1 0,0-1-1,0 0 1,2 3 112,-3-6-19,0 0 0,0 0 0,0 0 1,0 1-1,0-1 0,1 0 0,-1 0 0,0 0 0,0 0 0,0 1 0,0-1 0,0 0 0,1 0 0,-1 0 1,0 0-1,0 0 0,0 0 0,0 0 0,1 1 0,-1-1 0,0 0 0,0 0 0,0 0 0,1 0 0,-1 0 1,0 0-1,0 0 0,0 0 0,1 0 0,-1 0 0,0 0 0,0 0 0,0 0 0,1 0 0,-1 0 0,0-1 0,0 1 1,0 0-1,1 0 19,7-14-296,-7 11 195,2-8 283,1 1-1,0 0 1,1 0-1,3-4-181,-7 12 46,0 1 0,0-1 0,0 0 0,0 0 0,0 1 0,1-1 0,-1 1-1,1-1 1,-1 1 0,1 0 0,0-1 0,0 1 0,-1 0 0,1 0 0,0 0 0,0 0-1,0 1 1,0-1 0,0 0 0,0 1 0,0-1 0,0 1 0,0 0 0,0 0 0,1 0 0,-1 0-46,1 1-15,-1-1 1,1 1-1,-1 0 1,0 0-1,1 0 1,-1 1-1,0-1 1,0 1-1,0-1 1,0 1 0,0 0-1,0-1 1,0 1-1,-1 0 1,1 0-1,-1 0 1,2 2 14,22 43-46,-18-30-132,10 13-595,-12-24-192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3:04.51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289 196 4736,'-1'4'4435,"-3"32"-3174,4 111 82,3-69 263,-9 57-1606,4-111-112,-1-3-69</inkml:trace>
  <inkml:trace contextRef="#ctx0" brushRef="#br0" timeOffset="359.181">5 244 5376,'0'-1'191,"-1"1"0,1-2 1,-1 1-1,1 0 0,0 1 1,-2-2-1,2 1 0,0 0 0,0-1 1,-1 2-1,1-1 0,0 0 1,0-1-1,0 1 0,0 1 0,0-1 1,0-1-1,0 1-191,1 0 138,1-1-1,-2 2 1,1-1 0,0 1-1,-1-1 1,2 1 0,-1-2-1,0 2 1,-1 0 0,2-1-1,-1 1 1,0 0-1,1-1 1,-2 1 0,1 0-1,0 0 1,1 0 0,-1 0-1,0 0-137,141-15 828,-56 8-610,-51 3-205,1-1 106,1 2 0,1 2-119,-29 1-39,2 0 0,-2 1-1,2 1 1,-2-1 0,2 2 0,-2-1 0,0 1-1,1 1 1,6 3 39,8 7-666</inkml:trace>
  <inkml:trace contextRef="#ctx0" brushRef="#br0" timeOffset="921.631">383 13 6528,'10'-12'1997,"-8"12"-1948,-2 0 0,0 0 0,0 0 0,0 0 1,1 0-1,-1 0 0,0 0 0,0 0 0,0 0 0,1-1 1,-1 1-1,0 0 0,0 1 0,2-1 0,-2 0 1,0 0-1,0 0 0,0 0 0,1 0 0,-1 0 0,0 0 1,0 0-1,0 0 0,1 0 0,-1 0 0,0 2 0,0-2 1,0 0-1,2 0-49,-1 2 66,0 0 0,1 0 1,-2 1-1,1-2 0,0 2 0,-1 0 0,2-1 1,-2 1-1,1 0 0,-1 1-66,23 132 1992,-7 1 0,-3 72-1992,-12-178 77,-1-11 69,0 0 1,3 0 0,1 9-147,-4-27 14,0-2 1,0 0-1,0 1 0,0-1 1,0 1-1,0-1 0,0 0 0,0 2 1,0-2-1,0 0 0,1 1 0,-1-1 1,0 0-1,0 1 0,0-1 0,2 0 1,-2 2-1,0-2 0,0 0 1,1 1-1,-1-1 0,0 0 0,1 0 1,-1 0-1,0 1 0,2-1 0,-2 0-14,9-8 196,10-25-127,-18 28-73,42-67-1117,-21 37 242,-23 39 901,0 0 1,1 0 0,0 0 0,-2 0 0,2 0 0,0 0 0,2 0-1,-2 0 1,0 1 0,1 1-23,0-1-15,1 3 19,-2-1 0,1-1 0,2 2 1,-2-1-1,2 0 0,-1-1 0,1 1 0,0 0 1,1-1-1,0 0 0,0 0 0,0 0 0,0-1 1,2 3-5,5 1-336</inkml:trace>
  <inkml:trace contextRef="#ctx0" brushRef="#br0" timeOffset="1357.213">716 519 5120,'1'0'442,"1"0"1,-1 0-1,0 1 1,1-1-1,-1 0 1,0 1-1,1-1 1,-1 0-1,-1 2 1,1-2-1,1 1 1,-1-1-1,0 1 1,1 1-443,-2-1 15,1-1 1,-1 1 0,1-1-1,-1 0 1,0 2 0,2-2-1,-2 0 1,1 1 0,0-1-1,-1 0 1,2 0 0,-2 1-1,1-1 1,-1 0 0,1 0-1,1 0 1,-2 0 0,1 0-1,-1 0 1,1 0 0,1 0-1,-2 0 1,1 0-1,-1 0 1,1 0 0,1 0-1,-2 0 1,1-1 0,-1 1-1,1 0 1,-1 0 0,2-1-1,-2 1 1,1 0 0,-1-2-1,1 2 1,-1 0 0,2-1-1,-2 1 1,1-1-16,-1 1 11,1-2-1,1 1 1,-1 1 0,-1-1-1,1-1 1,1 2 0,-2-1-1,1 0 1,-1-1 0,1 1-1,-1 1 1,2-1 0,-2-1-1,0 1 1,1 0 0,-1-1-1,0 1 1,0 0 0,0-1-1,0 1 1,1 0 0,-1 1-1,-1-2 1,1 1 0,0 0-1,0-1 1,0 1 0,0 0-1,-1-1 1,1 1 0,0 0-1,-2-1 1,1 1-11,1 0-25,-1-1 0,-1 1-1,1 0 1,0-1 0,-1 1 0,1 1 0,0-1 0,-1-1-1,1 2 1,0-1 0,-2 1 0,2-1 0,-1 1-1,1-2 1,0 2 0,-2 0 0,2 0 0,-1 0 0,1 0-1,-2 0 1,2 0 0,0 0 0,-1 0 0,0 0 0,-1 0 25,0 2 9,2-2 1,-2 1 0,1-1 0,-1 1-1,0-1 1,2 2 0,-2-1-1,1 0 1,0 1 0,0-1 0,0 0-1,0 1 1,0-1 0,0 2 0,0-2-1,1 0 1,0 2 0,-1-2 0,1 2-1,0 0 1,-1-2-10,0 3 36,0 0 1,2 0-1,-1 0 0,0 0 1,1 0-1,-2 0 0,2 1 1,0-1-1,0 0 0,0 0 1,0 0-1,2 2-36,0 6 95,1-2-1,0 2 1,1-1 0,0 0 0,0-1 0,1 1-1,0 0 1,1-2 0,2 2-95,-7-9-47,0 0 0,1 0 1,-1 1-1,2-2 0,-2 2 0,0-2 1,2 1-1,0 0 0,-2 0 0,2-1 1,-1 0-1,1 1 0,-2-1 1,2 0-1,0-1 0,-1 2 0,2-1 47,7-1-554</inkml:trace>
  <inkml:trace contextRef="#ctx0" brushRef="#br0" timeOffset="1728.23">871 527 7552,'20'53'5647,"-16"-40"-5188,1 1 1,-1-2 0,3 1 0,-2-1 0,7 8-460,-13-24 123,-1 0 1,2 0-1,-1 0 0,1 0 0,0-1 1,0 1-1,0-3-123,0-4 156,-1 2-208,1 0-1,0-1 1,1 1 0,0 0-1,1-6 53,-1 12-104,-1 1 0,0 0 1,1 0-1,-1 0 0,2 0 0,-1 0 0,0 0 0,-1 0 0,2 0 0,-1 0 0,0 1 1,1 0-1,-1-2 0,0 2 0,2-1 0,-2 1 0,1 0 0,-1-1 0,2 1 0,-2 0 1,2-1-1,-2 2 0,2-1 0,-2 1 0,2-1 0,-2 1 0,3-2 104,9 2-1034</inkml:trace>
  <inkml:trace contextRef="#ctx0" brushRef="#br0" timeOffset="2116.567">1017 601 4992,'0'0'43,"0"0"0,0-1 0,0 1-1,0 0 1,-1 0 0,1 0 0,0 0 0,0 0 0,0 0 0,0-1 0,-1 1 0,1 0 0,0 0-1,0 0 1,0 0 0,0 0 0,-2 0 0,2 0 0,0 0 0,0 0 0,0 0 0,-1 0-1,1 0 1,0 0 0,0 0 0,0 0 0,-1 0 0,1 0 0,0 0 0,0 0 0,0 1 0,0-1-1,-2 0 1,2 0 0,0 0 0,0 0 0,0 0 0,0 0 0,0 0 0,-1 1 0,1-1 0,0 0-1,0 0 1,0 0 0,0 0 0,0 2 0,0-2 0,0 0 0,0 0 0,-1 0 0,1 0-1,0 1 1,0-1 0,0 0 0,0 0 0,0 0 0,0 1 0,0-1 0,0 0 0,0 0 0,0 0-1,0 2 1,0-2 0,1 0 0,-1 0 0,0 0 0,0 0 0,0 1 0,0-1-43,1 0 222,2 0 0,-2 0 0,1 1 1,-1-1-1,2 0 0,-2-1 0,0 1 0,2 0 1,-2 0-1,1 0 0,-1-1 0,2 1-222,11-6 580,1 2 0,0-1-1,6-6-579,-16 9 22,2-1-1,-2-1 0,1 1 0,-1-1 1,0 0-1,1-1 0,-1 1 1,-1-1-1,3-2-21,-7 7 0,1-1 0,-1 1 0,1-2 1,-1 2-1,2-1 0,-2 0 0,0 1 0,1-2 0,-1 1 1,0 1-1,0-1 0,1-1 0,-1 2 0,0-1 1,0 0-1,0 1 0,0-2 0,0 1 0,0 0 0,0 1 1,0-2-1,0 1 0,0 1 0,0-1 0,0-1 0,-1 2 1,1-1-1,0 0 0,0 1 0,-1-2 0,1 1 0,0 1 1,-2-1-1,2 1 0,-1-2 0,1 2 0,-1-1 0,1 1 1,-2-1-1,2 1 0,-1-2 0,0 2 0,1-1 1,-2 1-1,1 0 0,1 0 0,-1-1 0,-1 1 0,2 0 1,-1 0-1,0 0 0,1 0 0,-3-2 0,-1 2-2,-1-1 1,-1 0-1,1 1 1,0-2-1,1 2 0,-2 0 1,1 2-1,0-2 1,-3 1 1,4 0 26,-2 1 1,2-1 0,-1 2-1,1-2 1,0 2 0,0-1-1,0 1 1,0 0 0,0-1-1,0 2 1,1-1 0,-1 1-1,2 0 1,-2 0-27,2-1 38,1-2-1,0 0 1,1 1-1,-2-1 0,2 2 1,-1-2-1,1 0 1,-1 2-1,1-2 1,0 1-1,0 0 1,-2 0-1,2 0 1,0 0-1,0-1 1,0 2-1,2-2 1,-2 2-1,0-2 1,0 0-1,1 2 0,-1-2 1,1 1-1,-1 0 1,2 0-1,-1-1 1,0 0-1,-1 2 1,2-2-1,-1 1 1,0-1-1,1 0 1,-1 1-1,0-1 1,1 0-1,-1-1 1,2 3-38,13 8 175,0-2 1,1 0-1,0-1 1,1 0-1,3 0-175,-4-1-35,23 9-103</inkml:trace>
  <inkml:trace contextRef="#ctx0" brushRef="#br0" timeOffset="3272.162">1573 495 5376,'-1'0'162,"0"-2"1,-1 2-1,1 0 1,0-1-1,-1 1 0,1 0 1,0 0-1,-1 0 1,0-1-1,0 1 0,1 0 1,0 1-1,-1-1 1,1 0-1,0 0 1,-1 0-1,0 1 0,0-1 1,1 2-163,-3-1 110,0 0 0,1 2 0,-1-2 0,2 2 1,-2 0-1,1-1 0,0 1 0,-1 0-110,-2 5 285,-1 1 0,0-1 0,1 1 0,-1 1 0,-1 4-285,5-7 162,1-2 0,-1 1 1,2 0-1,-1 0 0,1 0 1,0 1-1,-1-2 0,2 5-162,0-9 27,-1 0 0,1 1 0,0-1 0,0 0 0,0-1 0,1 2 0,-1-1 0,0 0 0,0 1 0,0-1 0,2 0 0,-2 1 0,0-2 0,1 1 0,-1 0 0,0 1 0,1-1-1,-1-1 1,2 1 0,-1 1 0,-1-2 0,1 1 0,1 0 0,-2-1 0,1 2 0,0-2 0,1 1 0,-2-1 0,1 1 0,0-1 0,1 0 0,-1 2 0,0-2 0,-1 0 0,2 0 0,-1 1 0,0-1 0,1 0 0,-1 0 0,0 0-1,1 0 1,-1 0 0,0 0 0,-1-1 0,2 1 0,0 0-27,4-2 10,-2 0 0,1 0-1,0 0 1,-1 0 0,2 0-1,-2-1 1,0 0 0,0-1-1,0 2 1,0-2 0,0 1-1,0-1 1,-2 0 0,4-1-10,-4 1-44,1 1 1,0-1-1,-1 1 1,0-1 0,0 0-1,1 0 1,-2 0-1,1 0 1,-1 0-1,0 0 1,1 0 0,-1 0-1,-1 0 1,0-1-1,1 1 1,-1 0 0,0-3 43,0 7-10,0-1 1,0 1 0,0 0 0,0-1-1,0 1 1,0 0 0,0 0-1,0-2 1,0 2 0,0 0 0,0-1-1,0 1 1,0 0 0,0 0-1,-1-1 1,1 1 0,0 0 0,0 0-1,0-2 1,0 2 0,0 0 0,-1 0-1,1-1 1,0 1 0,0 0-1,0 0 1,-2 0 0,2-1 0,0 1-1,0 0 1,-1 0 0,1 0 0,0 0-1,0 0 1,-1 0 0,1 0-1,0-2 1,0 2 0,-2 0 0,2 0-1,0 0 1,-1 0 0,1 0 0,0 0-1,0 0 1,-1 0 0,1 0-1,0 2 1,-2-2 0,2 0 0,0 0-1,0 0 1,-1 0 0,1 0-1,0 0 1,0 1 0,-1-1 0,1 0-1,0 0 1,0 0 0,0 0 0,-2 1-1,2-1 1,0 0 0,0 0 9,-1 3 31,0-2 1,-1 1-1,1-1 1,0 2-1,-1-2 1,1 2-1,0-2 1,-1 2 0,2-2-1,-1 2 1,1-1-32,-1 2 11,1 0-1,0 2 1,0-2 0,0 0 0,1 1 0,-1-1 0,1 0 0,1 1 0,-1-1 0,0 0 0,1 0 0,0 0 0,0 2-11,2 0 31,0 1 1,1 0-1,-1-1 0,1 1 1,1 0-1,4 3-31,2 2 86</inkml:trace>
  <inkml:trace contextRef="#ctx0" brushRef="#br0" timeOffset="3635.867">1716 501 6784,'3'8'863,"-1"0"0,1 0 0,0 0 0,-2 0 0,0 0 0,1 0-1,-2 2-862,4 19 589,1 6-312,-2-15 1234,-3-42-990,-2 18-653,2-1-1,0 1 1,0-1 0,2 1-1,-2-2 1,1 2 0,-1 0-1,1-1 1,1 1 0,0 0-1,0-1 133,6-7-954</inkml:trace>
  <inkml:trace contextRef="#ctx0" brushRef="#br0" timeOffset="4075.145">1924 557 4480,'-1'3'859,"-6"22"4758,7-25-5577,0 0 0,0 0 1,0 0-1,0 0 0,0 0 0,0 2 1,0-2-1,0 0 0,0 0 0,0 0 1,0 0-1,0 0 0,0 1 1,0-1-1,0 0 0,1 0 0,-1 0 1,0 0-1,0 0 0,0 0 1,0 1-1,0-1 0,0 0 0,0 0 1,0 0-1,2 0 0,-2 0 0,0 0 1,0 0-1,0 0 0,0 0 1,0 0-1,1 0 0,-1 0 0,0 0 1,0 2-41,15-9-166,-9 2 231,0-1 0,0 1 0,1 0 0,-2-2 0,1 0 0,-1 2 0,0-3 0,-1 1 0,2 1 0,0-9-65,-6 15 0,0 0 0,0-1-1,2 1 1,-2-2 0,0 2-1,0-1 1,0 1 0,0 0 0,0-1-1,0 1 1,0-2 0,0 2-1,0-1 1,0 1 0,0-1-1,0 1 1,0-2 0,0 2 0,0 0-1,0-1 1,-2 1 0,2-1-1,0 1 1,0-2 0,0 2-1,-1 0 1,1-1 0,0 1-1,-1 0 1,1-1 0,0 1 0,-2 0 0,1-2-3,0 1 0,-1 1 1,0 0-1,0-1 0,1 1 1,0 0-1,-2-2 0,2 2 1,-1 0-1,0 0 1,0 0-1,0 0 3,-6 2-12,0-1-1,0 0 1,-2 1 0,-3 2 12,10-4 19,1 1 0,-1 0 1,0 1-1,1-2 1,-1 1-1,2 0 0,-2 2 1,0-2-1,2 1 0,-2-1 1,1 2-1,0-2 1,1 2-1,-2-2 0,2 2 1,0-1-1,-1 1 1,1-2-1,0 2 0,-1 0 1,1-1-1,0 1 1,1 0-1,-2 1-19,2-2 29,0 2 0,-1 0 0,2-1 0,-1 1 1,0 0-1,0-1 0,2 1 0,-1-2 0,-1 2 0,1-1 0,1 1 0,-1-1 1,0 1-1,2-2 0,-2 1 0,2 0 0,-2 1 0,2-2 0,0 1-29,2 2 24,-1 1 1,1-2-1,1 1 0,0-1 0,0 0 1,0 0-1,0 0 0,0-1 0,1 1 1,0-2-1,5 2-24,18 6 59</inkml:trace>
  <inkml:trace contextRef="#ctx0" brushRef="#br0" timeOffset="5108.161">2479 459 3968,'-3'0'729,"0"-2"-1,1 2 1,-1 0 0,0-1 0,1 1-1,-1 0 1,-1 0 0,1 1 0,1-1-729,-32 10 1603,29-8-1560,0 1 0,-1 0 0,1-1 0,0 2 0,-1-1 0,1 1 0,0 0 0,1 0 0,-2 1-43,6-3 2,-1-1 0,1 0 0,-1 1 1,1-1-1,-2 0 0,2 1 0,0-1 0,-1 0 0,1 1 1,0-1-1,0 0 0,0 1 0,0 0 0,0 0 0,0-1 0,0 0 1,0 1-1,0-1 0,1 0 0,-1 1 0,0-1 0,2 0 1,-2 1-1,1-1 0,-1 0 0,1 1 0,-1-1 0,2 0 0,-1 1 1,-1-1-1,1 0-2,6 7 135,1 0 0,-1 0 0,1 0 0,1 0-135,2 2 60,-9-6-47,1-2 1,1 1 0,-1 1 0,-1 0-1,1-1 1,-2 1 0,2 0 0,-2 0 0,2 0-14,-3-3 20,0 0 0,0-1 1,0 2-1,1-1 0,-1 0 1,0-1-1,0 2 0,0-1 1,0 0-1,0 1 0,-1-2 1,1 1-1,0 0 0,0 1 1,0-2-1,-1 1 0,1 0 1,0 1-1,-2-2 0,2 1 1,-1 0-1,1-1 0,0 2 1,-1-2-1,-1 1 0,2 0 1,-1-1-1,1 2 0,-1-2 1,-1 0-1,2 1 1,-1-1-1,0 1 0,1-1 1,-2 0-1,1 0 0,0 2 1,1-2-1,-2 0-20,-7 4 50,0-2-1,-1 1 1,1-2 0,-2 1 0,2-1 0,-6 0-50,11-1-379,3-2-170</inkml:trace>
  <inkml:trace contextRef="#ctx0" brushRef="#br0" timeOffset="5535.204">2505 633 6144,'3'0'554,"0"-1"1,1 1 0,-2-1 0,1 1-1,1-2 1,-1 2 0,-1-1-1,1 0 1,0-1 0,1 0-555,2-2 267,1 0 1,0-2-1,-2 2 1,4-5-268,-1 2-58,-1-1-1,0 0 1,-1-1-1,1 1 1,-2-1-1,6-10 59,-11 19 1,1-1 0,-1 1 1,2-2-1,-2 1 0,0 0 0,1 1 0,-1-2 0,0 1 0,0 1 0,1-1 0,-1-1 1,0 1-1,0 0 0,0 1 0,0-2 0,0 1 0,0 0 0,0-1 0,0 2 0,0-1 1,-1 0-1,1-1 0,0 2 0,0-1 0,-1 0 0,1 1 0,0-2 0,-2 1 0,2 1 0,-1-1 1,1-1-1,-1 2 0,1-1 0,-2 1 0,1-1 0,1 1 0,-1-2 0,1 2 0,-2-1 1,1 1-1,0 0 0,1-1 0,-2 1 0,1 0 0,0-2 0,1 2 0,-2 0 0,1 0 0,0 0 1,1 0-1,-2 0 0,1 0 0,0 0 0,-1 0-1,-3 0-12,0 0 0,-1 0 1,1 2-1,-2-2 0,2 1 0,0 0 0,-1 1 0,2 0 0,-1 0 1,-2 0 11,3 1 9,0 0 1,0 1 0,0-2 0,0 2-1,2 0 1,-2 0 0,1 0-1,-1 0 1,1 0 0,1 0 0,0 0-1,0 2 1,-1-2 0,2 1-1,-2 3-9,2-3 26,-1 1-1,1-1 1,0 0-1,-1 2 0,2-2 1,-1 1-1,1-1 1,0 0-1,1 2 0,-1-2 1,2 1-1,-1-1 1,0 0-1,1 2-25,-1-6-49,0 1 0,1 0 0,-1 0 0,0-1 1,1 2-1,-1-2 0,0 0 0,2 1 0,-2-1 0,1 0 0,0 1 0,0-1 0,0-1 1,0 1-1,0 1 0,0-2 0,0 1 0,1-1 0,-2 1 0,2-1 0,0 0 0,-2 0 1,2 0-1,-1 0 0,0 0 0,0 0 0,1 0 0,-2 0 0,2-1 0,0 1 49,18-5-2394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2:26.27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57 1 384,'-11'5'2001,"6"-3"159,0 0-1,0 0 1,0 1-1,1 0 1,0 0 0,-1 0-2160,-3 6 1056,3 2-4426,6-9 3299,-1 0-1,1 0 1,0-1 0,0 1-1,0 0 1,0 0 0,0-1-1,0 1 1,0-1 0,1 1-1,-1-1 1,0 0 0,1 1-1,-1-1 1,1 0 0,0 0-1,1 1 72,5 5 189,-3-3-79,-1 1 0,0-1-1,1 1 1,-2 0 0,1 0 0,-1 0-1,1 1-109,-3-3 15,0 0-1,0 0 0,-1 0 0,1 0 0,-1 1 1,1-1-1,-1 0 0,0 0 0,0 0 0,-1 0 0,1 0 1,0 1-1,-1-1 0,0 0 0,0 0-14,0 0-99,0 0 0,0 0 0,0 0 0,0 0 0,-1 0 1,1-1-1,-1 1 0,0-1 0,-1 3 99,1-2-800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2:26.65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 8320,'4'5'3168,"-2"-3"-2464,-1 4 288,1-2 32,-1 2-640,-1 3-192,0 0-224,0 1 0,0 1 32,0 0-640,0-3-224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2:27.00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82 8448,'0'-18'3168,"1"11"-2464,-1-5 128,2 6-64,0-2-672,1 1-96,-2 0-320,3 1-128,-1 0-3264,0 2-1440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2:27.36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57 49 9088,'-18'3'5339,"-9"8"-6463,26-10 936,0-1 1,1 1-1,-1 0 1,0-1-1,0 1 1,1 0-1,-1 0 1,0-1-1,1 1 1,-1 0-1,1 0 1,-1 0 0,1 0-1,-1 0 1,1 0-1,0 0 1,-1 0-1,1 0 1,0 0-1,0 0 1,0 0-1,0 0 188,0 1 1,0 0-1,0-1 1,1 1-1,-1 0 1,1-1-1,-1 1 0,1-1 1,0 1-1,-1-1 1,1 1-1,0-1 1,0 1-1,2 0 122,-1 1 1,1 0 0,-1-1-1,1 0 1,0 0 0,0 1-1,0-2 1,0 1 0,0 0-1,0-1 1,1 1 0,-1-1-1,1 0 1,-1 0 0,1 0-1,-1-1 1,1 1 0,-1-1-1,1 0 1,-1 0 0,1 0-1,0 0 1,-1-1 0,1 1-1,-1-1 1,1 0 0,1-1-123,-1 1 0,-1 0 0,0 0 1,0 0-1,-1 0 0,1 0 1,0-1-1,0 1 0,0-1 1,-1 0-1,1 0 0,-1 0 1,0 0-1,1 0 0,-1-1 1,0 1-1,0-1 0,-1 1 1,1-1-1,0 0 1,-1 0-1,0 1 0,1-1 1,-1 0-1,0 0 0,-1 0 1,1-1-1,0 1 0,-1 0 1,0 0-1,0 0 0,0-2 0,0 3-3,-1-1 1,1 1-1,-1-1 0,0 1 0,0-1 0,0 1 1,0-1-1,-1 1 0,1 0 0,0-1 0,-1 1 0,0 0 1,1 0-1,-1 0 0,0 0 0,0 1 0,0-1 1,0 1-1,-1-1 0,1 1 0,0-1 0,-1 1 0,1 0 1,-1 0-1,1 0 0,-2 0 3,1 1-239,0-1 0,1 1 0,-1-1 0,0 1 0,1 0 0,-1 0 0,0 0-1,0 1 1,1-1 0,-3 1 239,-6 3-2330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2:27.87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0 1792,'1'16'7251,"2"0"-3585,3 8-3541,1-1 1,4 7-126,-11-29 4,0 1 0,1 0 0,0 0 0,-1-1 1,1 1-1,0-1 0,0 1 0,0 0 1,0-1-1,0 0 0,0 1 0,0-1 0,1 0 1,-1 1-1,0-1 0,1 0 0,-1 0 0,1 0 1,1 1-5,-2-2-1,1 0 0,-1-1 0,1 1 0,-1 0 0,0 0 0,1-1 0,-1 1 1,0-1-1,1 1 0,-1-1 0,0 0 0,1 1 0,-1-1 0,0 0 0,0 0 0,0 0 0,0 0 1,0 0-1,0 0 0,0 0 0,0 0 0,0 0 0,0-1 0,0 0 1,14-19 146,19-23 690,-31 40-738,0 1 1,0 0-1,1 0 1,-1 1-1,0-1 0,1 1 1,0 0-1,0 0 0,-1 0 1,1 0-1,2 0-98,-5 2 27,1-1 0,-1 1 0,1 0-1,-1 0 1,1 0 0,-1 0 0,1 0 0,-1 0-1,1 0 1,-1 1 0,1-1 0,-1 1 0,0-1-1,1 1 1,-1-1 0,1 1 0,-1 0 0,0-1-1,0 1 1,1 0 0,-1 0 0,0 0 0,1 1-27,24 32-30,-3-5-541,-12-23-127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2:31.69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38 20 5120,'-6'-17'3731,"6"14"-1804,-1 12-1489,4 167-363,-2 97 1031,-5-182-1043,-4-1-1,-3 1-62,5-63-144,0-7-42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2:32.36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1 116 7936,'-1'-6'524,"1"-1"0,0 1 0,1 0 0,-1 0 0,1-1 0,0 1 0,1 0 0,0 0-524,-1 3 86,0 0-1,0 0 0,1 0 0,-1 1 1,1-1-1,0 0 0,-1 1 1,1 0-1,1-1 0,-1 1 1,0 0-1,0 0 0,1 0 0,0 0 1,-1 0-1,1 1 0,0-1-85,3-1 18,-1 1 0,0-1 0,1 1 0,0 1 0,-1-1 0,1 1 0,0 0 0,0 0 0,0 0 0,0 1 0,0 0 0,0 0 0,0 1 0,5 0-18,-3 2-5,0-1 0,-1 1 0,1 0 0,-1 0 0,0 1 0,0 0 1,0 1-1,0-1 0,-1 1 0,4 4 5,13 10-270,-13-11 190,0-1-1,-1 1 1,0 1 0,0 0 0,-1 0-1,0 1 1,-1 0 0,2 2 80,-8-10 11,-1 0 0,1 0 0,0 1 0,0-1 0,-1 0 0,1 0-1,-1 0 1,0 1 0,0-1 0,0 0 0,0 0 0,0 1 0,0-1 0,-1 0 0,1 0 0,-1 1 0,1-1 0,-2 1-11,0 1 19,0 1 1,0-1-1,0 0 1,-1-1-1,0 1 0,0 0 1,0-1-1,0 0 1,-1 1-20,-7 5-35,-1 0 0,0 0 0,0-2 0,-1 1 0,-6 1 35,9-4-24,1-1 0,-1 2-1,1-1 1,0 2 0,0-1 0,-2 3 24,9-7 29,0 0 0,0 0 0,0 0 0,1 1 1,-1-1-1,1 1 0,-1-1 0,1 1 0,0-1 1,0 1-1,0 0 0,0-1 0,0 1 0,1 0 1,-1 0-1,1-1 0,0 1 0,0 0 0,0 0 0,0 0 1,0 0-1,1-1 0,-1 1 0,1 0 0,0 0 1,0 0-30,26 78-55,4-3 0,15 25 55,-24-60 1,2 0 0,2-2-1,1-1 1,26 28-1,-41-55-325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2:33.42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28 124 6400,'8'-15'4060,"8"-5"-2906,-12 14-1096,1 0-1,-1 1 1,0-1 0,2-6-58,-5 10 19,0 0 0,0 0 0,0-1 0,-1 1-1,1-1 1,-1 1 0,1 0 0,-1-1 0,0 1 0,0-1 0,0 1 0,0-1 0,-1 1 0,1-1-1,0 1 1,-1 0 0,0-2-19,0 3 20,1 1-1,0-1 0,-1 0 0,1 1 1,0-1-1,-1 1 0,1-1 1,-1 1-1,1-1 0,-1 1 1,1-1-1,-1 1 0,0 0 0,1-1 1,-1 1-1,1 0 0,-1-1 1,0 1-1,1 0 0,-1 0 1,0 0-1,1 0 0,-2-1-19,1 2-4,-1-1-1,0 0 1,1 0 0,-1 1-1,0-1 1,1 1 0,-1-1-1,0 1 1,1 0-1,-1-1 1,1 1 0,-1 0-1,1 0 1,-1 1 4,-1 0 7,-1 1 0,1 0 0,0 0 0,0 1 0,1-1 0,-1 1 0,1-1 0,-1 1 0,1 0 0,0 0 0,0 0 0,1 0 0,-1 0 0,1 0 0,0 0 0,0 1 0,1-1 0,-1 0 0,1 1 0,0 0-7,0 2-1,0 1 0,0-1 0,1 1-1,1-1 1,-1 1 0,1-1 0,0 1 0,1-1 0,-1 0 0,2 0 0,0 2 1,-3-7 1,1 0 1,-1-1-1,0 1 1,1 0-1,-1-1 1,1 1-1,0 0 1,0-1-1,-1 0 0,1 1 1,0-1-1,0 0 1,0 0-1,0 0 1,0 0-1,1-1 1,-1 1-1,1 0-1,2 0-14,0-1 1,0 1-1,0-1 1,0 0-1,0 0 0,0 0 1,4-2 13,14-2-64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2:34.10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180 6 7296,'-7'-2'215,"0"1"0,0 0 1,0 0-1,0 1 0,0 0 0,0 0 1,0 0-1,0 1 0,0 0 0,0 0 1,0 1-1,0 0 0,0 0 1,1 1-1,-1 0 0,1 0 0,0 1 1,0-1-1,0 1 0,0 0 0,0 1 1,-1 1-216,4-3 25,1 0 1,0 0-1,-1 1 1,1-1-1,0 0 1,1 1-1,-1-1 1,1 1-1,-1 0 1,1-1-1,0 1 1,0 0-1,1 0 1,-1 0-1,1 1-25,-1-2 18,1 0 1,0 1-1,0-1 0,0 0 0,1 1 0,-1-1 0,1 0 0,0 0 1,0 1-1,0-1 0,0 0 0,0 0 0,1 0 0,-1 0 1,1-1-1,0 1 0,0 0 0,1 0-18,-3-2 1,1-1 0,-1 1-1,1-1 1,-1 1 0,1-1 0,0 1 0,-1-1-1,1 0 1,0 1 0,0-1 0,-1 0 0,1 1-1,0-1 1,0 0 0,0 0 0,-1 0 0,1 0-1,0 0 1,0 0 0,0 0 0,-1 0 0,1 0-1,0 0 1,0 0 0,-1 0 0,2-1-1,0 1-6,-1-1-1,1 0 1,0-1 0,0 1 0,0 0-1,-1 0 1,1-1 0,-1 1 0,1-1 0,0-1 6,4-5-3,0-1 1,0 0-1,-1 0 1,0-1 2,-4 9 14,5-10 230,-3 6-256,-1 0 0,1 0-1,-1 0 1,0 0-1,0 0 1,0 0 0,-1 0-1,0-1 1,1-2 12,-2 15 22,0 0 0,0 0 1,1-1-1,1 1 0,-1 0 0,1-1 0,0 1-22,-1-5-17,-1 0-1,1 0 0,0 1 0,0-1 1,1 0-1,-1 0 0,0 0 1,1-1-1,-1 1 0,1 0 0,0-1 1,-1 1-1,1 0 0,0-1 0,0 0 1,0 0-1,0 1 0,0-1 0,0 0 1,0 0-1,1-1 0,1 2 18,8-2-794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13:22:34.49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132 14 5120,'0'0'223,"1"0"0,-1-1-1,1 1 1,-1 0 0,1-1 0,-1 1 0,0-1 0,1 1 0,-1-1 0,1 1-1,-1-1 1,0 1 0,0-1 0,1 1 0,-1-1 0,0 1 0,0-1 0,0 0 0,1 1-1,-1-1 1,0 1 0,0-1 0,0 0 0,0 1 0,0-1 0,0 0-223,-14 1 1505,-20 14-1664,24-9 219,0 1-1,1 0 1,0 0 0,0 1 0,0 0-1,-6 7-59,13-12 14,0 0-1,0 0 0,0 0 0,1 1 0,-1-1 1,1 0-1,0 1 0,-1-1 0,1 1 0,0 0 1,1-1-1,-1 1 0,0 0 0,1 0 0,-1-1 1,1 1-1,0 0 0,0 0 0,0 0 0,0-1 1,1 1-1,-1 0 0,1 0 0,0-1 0,0 1 1,-1 0-1,2-1 0,-1 1 0,0 0-13,0-1 13,0 0 0,0 0 0,0 0 0,0-1 0,1 1-1,-1 0 1,0 0 0,1-1 0,-1 1 0,1-1 0,0 1 0,-1-1-1,1 0 1,0 1 0,0-1 0,0 0 0,0 0 0,0-1 0,2 2-13,-2-2-16,0 0 1,0 0 0,0 0 0,0-1 0,0 1-1,0 0 1,0-1 0,0 0 0,0 1 0,0-1 0,0 0-1,-1 0 1,1 0 0,0 0 0,0 0 0,-1 0-1,1-1 1,-1 1 0,1 0 0,-1-1 0,1 0 15,10-11-224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6FCDC-49ED-4DE9-9D40-898302163774}" type="datetimeFigureOut">
              <a:rPr lang="LID4096" smtClean="0"/>
              <a:t>10/11/2019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E2313-CDED-48F4-93D5-C042CE529D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6362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lang="en" b="1"/>
              <a:t>File</a:t>
            </a:r>
            <a:r>
              <a:rPr lang="en"/>
              <a:t> &gt; </a:t>
            </a:r>
            <a:r>
              <a:rPr lang="en" b="1"/>
              <a:t>Make a Copy…</a:t>
            </a:r>
            <a:r>
              <a:rPr lang="en"/>
              <a:t> to make your own canvas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next slide for instructions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6307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830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593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831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288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097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884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839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83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8031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247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930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17877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671" Type="http://schemas.openxmlformats.org/officeDocument/2006/relationships/customXml" Target="../ink/ink340.xml"/><Relationship Id="rId769" Type="http://schemas.openxmlformats.org/officeDocument/2006/relationships/image" Target="../media/image378.png"/><Relationship Id="rId21" Type="http://schemas.openxmlformats.org/officeDocument/2006/relationships/image" Target="../media/image10.png"/><Relationship Id="rId324" Type="http://schemas.openxmlformats.org/officeDocument/2006/relationships/customXml" Target="../ink/ink163.xml"/><Relationship Id="rId531" Type="http://schemas.openxmlformats.org/officeDocument/2006/relationships/image" Target="../media/image261.png"/><Relationship Id="rId629" Type="http://schemas.openxmlformats.org/officeDocument/2006/relationships/image" Target="../media/image309.png"/><Relationship Id="rId170" Type="http://schemas.openxmlformats.org/officeDocument/2006/relationships/customXml" Target="../ink/ink84.xml"/><Relationship Id="rId836" Type="http://schemas.openxmlformats.org/officeDocument/2006/relationships/customXml" Target="../ink/ink423.xml"/><Relationship Id="rId268" Type="http://schemas.openxmlformats.org/officeDocument/2006/relationships/image" Target="../media/image133.png"/><Relationship Id="rId475" Type="http://schemas.openxmlformats.org/officeDocument/2006/relationships/image" Target="../media/image233.png"/><Relationship Id="rId682" Type="http://schemas.openxmlformats.org/officeDocument/2006/relationships/image" Target="../media/image335.png"/><Relationship Id="rId903" Type="http://schemas.openxmlformats.org/officeDocument/2006/relationships/image" Target="../media/image443.png"/><Relationship Id="rId32" Type="http://schemas.openxmlformats.org/officeDocument/2006/relationships/customXml" Target="../ink/ink15.xml"/><Relationship Id="rId128" Type="http://schemas.openxmlformats.org/officeDocument/2006/relationships/customXml" Target="../ink/ink63.xml"/><Relationship Id="rId335" Type="http://schemas.openxmlformats.org/officeDocument/2006/relationships/image" Target="../media/image165.png"/><Relationship Id="rId542" Type="http://schemas.openxmlformats.org/officeDocument/2006/relationships/image" Target="../media/image266.png"/><Relationship Id="rId181" Type="http://schemas.openxmlformats.org/officeDocument/2006/relationships/image" Target="../media/image90.png"/><Relationship Id="rId402" Type="http://schemas.openxmlformats.org/officeDocument/2006/relationships/customXml" Target="../ink/ink203.xml"/><Relationship Id="rId847" Type="http://schemas.openxmlformats.org/officeDocument/2006/relationships/customXml" Target="../ink/ink429.xml"/><Relationship Id="rId279" Type="http://schemas.openxmlformats.org/officeDocument/2006/relationships/customXml" Target="../ink/ink139.xml"/><Relationship Id="rId486" Type="http://schemas.openxmlformats.org/officeDocument/2006/relationships/customXml" Target="../ink/ink246.xml"/><Relationship Id="rId693" Type="http://schemas.openxmlformats.org/officeDocument/2006/relationships/image" Target="../media/image340.png"/><Relationship Id="rId707" Type="http://schemas.openxmlformats.org/officeDocument/2006/relationships/image" Target="../media/image347.png"/><Relationship Id="rId914" Type="http://schemas.openxmlformats.org/officeDocument/2006/relationships/customXml" Target="../ink/ink464.xml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346" Type="http://schemas.openxmlformats.org/officeDocument/2006/relationships/customXml" Target="../ink/ink174.xml"/><Relationship Id="rId553" Type="http://schemas.openxmlformats.org/officeDocument/2006/relationships/customXml" Target="../ink/ink280.xml"/><Relationship Id="rId760" Type="http://schemas.openxmlformats.org/officeDocument/2006/relationships/customXml" Target="../ink/ink385.xml"/><Relationship Id="rId192" Type="http://schemas.openxmlformats.org/officeDocument/2006/relationships/image" Target="../media/image95.png"/><Relationship Id="rId206" Type="http://schemas.openxmlformats.org/officeDocument/2006/relationships/image" Target="../media/image102.png"/><Relationship Id="rId413" Type="http://schemas.openxmlformats.org/officeDocument/2006/relationships/image" Target="../media/image203.png"/><Relationship Id="rId858" Type="http://schemas.openxmlformats.org/officeDocument/2006/relationships/image" Target="../media/image422.png"/><Relationship Id="rId497" Type="http://schemas.openxmlformats.org/officeDocument/2006/relationships/image" Target="../media/image244.png"/><Relationship Id="rId620" Type="http://schemas.openxmlformats.org/officeDocument/2006/relationships/customXml" Target="../ink/ink314.xml"/><Relationship Id="rId718" Type="http://schemas.openxmlformats.org/officeDocument/2006/relationships/customXml" Target="../ink/ink364.xml"/><Relationship Id="rId925" Type="http://schemas.openxmlformats.org/officeDocument/2006/relationships/image" Target="../media/image454.png"/><Relationship Id="rId357" Type="http://schemas.openxmlformats.org/officeDocument/2006/relationships/image" Target="../media/image176.png"/><Relationship Id="rId54" Type="http://schemas.openxmlformats.org/officeDocument/2006/relationships/customXml" Target="../ink/ink26.xml"/><Relationship Id="rId217" Type="http://schemas.openxmlformats.org/officeDocument/2006/relationships/customXml" Target="../ink/ink108.xml"/><Relationship Id="rId564" Type="http://schemas.openxmlformats.org/officeDocument/2006/relationships/image" Target="../media/image277.png"/><Relationship Id="rId771" Type="http://schemas.openxmlformats.org/officeDocument/2006/relationships/image" Target="../media/image379.png"/><Relationship Id="rId869" Type="http://schemas.openxmlformats.org/officeDocument/2006/relationships/customXml" Target="../ink/ink441.xml"/><Relationship Id="rId424" Type="http://schemas.openxmlformats.org/officeDocument/2006/relationships/image" Target="../media/image208.png"/><Relationship Id="rId631" Type="http://schemas.openxmlformats.org/officeDocument/2006/relationships/image" Target="../media/image310.png"/><Relationship Id="rId729" Type="http://schemas.openxmlformats.org/officeDocument/2006/relationships/image" Target="../media/image358.png"/><Relationship Id="rId270" Type="http://schemas.openxmlformats.org/officeDocument/2006/relationships/image" Target="../media/image134.png"/><Relationship Id="rId936" Type="http://schemas.openxmlformats.org/officeDocument/2006/relationships/customXml" Target="../ink/ink475.xml"/><Relationship Id="rId65" Type="http://schemas.openxmlformats.org/officeDocument/2006/relationships/image" Target="../media/image32.png"/><Relationship Id="rId130" Type="http://schemas.openxmlformats.org/officeDocument/2006/relationships/customXml" Target="../ink/ink64.xml"/><Relationship Id="rId368" Type="http://schemas.openxmlformats.org/officeDocument/2006/relationships/customXml" Target="../ink/ink185.xml"/><Relationship Id="rId575" Type="http://schemas.openxmlformats.org/officeDocument/2006/relationships/customXml" Target="../ink/ink291.xml"/><Relationship Id="rId782" Type="http://schemas.openxmlformats.org/officeDocument/2006/relationships/customXml" Target="../ink/ink396.xml"/><Relationship Id="rId228" Type="http://schemas.openxmlformats.org/officeDocument/2006/relationships/image" Target="../media/image113.png"/><Relationship Id="rId435" Type="http://schemas.openxmlformats.org/officeDocument/2006/relationships/customXml" Target="../ink/ink220.xml"/><Relationship Id="rId642" Type="http://schemas.openxmlformats.org/officeDocument/2006/relationships/customXml" Target="../ink/ink325.xml"/><Relationship Id="rId281" Type="http://schemas.openxmlformats.org/officeDocument/2006/relationships/image" Target="../media/image139.png"/><Relationship Id="rId502" Type="http://schemas.openxmlformats.org/officeDocument/2006/relationships/customXml" Target="../ink/ink254.xml"/><Relationship Id="rId76" Type="http://schemas.openxmlformats.org/officeDocument/2006/relationships/customXml" Target="../ink/ink37.xml"/><Relationship Id="rId141" Type="http://schemas.openxmlformats.org/officeDocument/2006/relationships/image" Target="../media/image70.png"/><Relationship Id="rId379" Type="http://schemas.openxmlformats.org/officeDocument/2006/relationships/image" Target="../media/image186.png"/><Relationship Id="rId586" Type="http://schemas.openxmlformats.org/officeDocument/2006/relationships/image" Target="../media/image288.png"/><Relationship Id="rId793" Type="http://schemas.openxmlformats.org/officeDocument/2006/relationships/image" Target="../media/image390.png"/><Relationship Id="rId807" Type="http://schemas.openxmlformats.org/officeDocument/2006/relationships/image" Target="../media/image397.png"/><Relationship Id="rId7" Type="http://schemas.openxmlformats.org/officeDocument/2006/relationships/image" Target="../media/image3.png"/><Relationship Id="rId239" Type="http://schemas.openxmlformats.org/officeDocument/2006/relationships/customXml" Target="../ink/ink119.xml"/><Relationship Id="rId446" Type="http://schemas.openxmlformats.org/officeDocument/2006/relationships/image" Target="../media/image219.png"/><Relationship Id="rId653" Type="http://schemas.openxmlformats.org/officeDocument/2006/relationships/customXml" Target="../ink/ink331.xml"/><Relationship Id="rId292" Type="http://schemas.openxmlformats.org/officeDocument/2006/relationships/customXml" Target="../ink/ink147.xml"/><Relationship Id="rId306" Type="http://schemas.openxmlformats.org/officeDocument/2006/relationships/customXml" Target="../ink/ink154.xml"/><Relationship Id="rId860" Type="http://schemas.openxmlformats.org/officeDocument/2006/relationships/image" Target="../media/image423.png"/><Relationship Id="rId87" Type="http://schemas.openxmlformats.org/officeDocument/2006/relationships/image" Target="../media/image43.png"/><Relationship Id="rId513" Type="http://schemas.openxmlformats.org/officeDocument/2006/relationships/image" Target="../media/image252.png"/><Relationship Id="rId597" Type="http://schemas.openxmlformats.org/officeDocument/2006/relationships/image" Target="../media/image293.png"/><Relationship Id="rId720" Type="http://schemas.openxmlformats.org/officeDocument/2006/relationships/customXml" Target="../ink/ink365.xml"/><Relationship Id="rId818" Type="http://schemas.openxmlformats.org/officeDocument/2006/relationships/customXml" Target="../ink/ink414.xml"/><Relationship Id="rId152" Type="http://schemas.openxmlformats.org/officeDocument/2006/relationships/customXml" Target="../ink/ink75.xml"/><Relationship Id="rId457" Type="http://schemas.openxmlformats.org/officeDocument/2006/relationships/image" Target="../media/image224.png"/><Relationship Id="rId664" Type="http://schemas.openxmlformats.org/officeDocument/2006/relationships/image" Target="../media/image326.png"/><Relationship Id="rId871" Type="http://schemas.openxmlformats.org/officeDocument/2006/relationships/customXml" Target="../ink/ink442.xml"/><Relationship Id="rId14" Type="http://schemas.openxmlformats.org/officeDocument/2006/relationships/customXml" Target="../ink/ink6.xml"/><Relationship Id="rId317" Type="http://schemas.openxmlformats.org/officeDocument/2006/relationships/image" Target="../media/image156.png"/><Relationship Id="rId524" Type="http://schemas.openxmlformats.org/officeDocument/2006/relationships/customXml" Target="../ink/ink265.xml"/><Relationship Id="rId731" Type="http://schemas.openxmlformats.org/officeDocument/2006/relationships/image" Target="../media/image359.png"/><Relationship Id="rId98" Type="http://schemas.openxmlformats.org/officeDocument/2006/relationships/customXml" Target="../ink/ink48.xml"/><Relationship Id="rId163" Type="http://schemas.openxmlformats.org/officeDocument/2006/relationships/image" Target="../media/image81.png"/><Relationship Id="rId370" Type="http://schemas.openxmlformats.org/officeDocument/2006/relationships/image" Target="../media/image182.png"/><Relationship Id="rId829" Type="http://schemas.openxmlformats.org/officeDocument/2006/relationships/image" Target="../media/image408.png"/><Relationship Id="rId230" Type="http://schemas.openxmlformats.org/officeDocument/2006/relationships/image" Target="../media/image114.png"/><Relationship Id="rId468" Type="http://schemas.openxmlformats.org/officeDocument/2006/relationships/customXml" Target="../ink/ink237.xml"/><Relationship Id="rId675" Type="http://schemas.openxmlformats.org/officeDocument/2006/relationships/customXml" Target="../ink/ink342.xml"/><Relationship Id="rId882" Type="http://schemas.openxmlformats.org/officeDocument/2006/relationships/customXml" Target="../ink/ink448.xml"/><Relationship Id="rId25" Type="http://schemas.openxmlformats.org/officeDocument/2006/relationships/image" Target="../media/image12.png"/><Relationship Id="rId328" Type="http://schemas.openxmlformats.org/officeDocument/2006/relationships/customXml" Target="../ink/ink165.xml"/><Relationship Id="rId535" Type="http://schemas.openxmlformats.org/officeDocument/2006/relationships/customXml" Target="../ink/ink271.xml"/><Relationship Id="rId742" Type="http://schemas.openxmlformats.org/officeDocument/2006/relationships/customXml" Target="../ink/ink376.xml"/><Relationship Id="rId174" Type="http://schemas.openxmlformats.org/officeDocument/2006/relationships/customXml" Target="../ink/ink86.xml"/><Relationship Id="rId381" Type="http://schemas.openxmlformats.org/officeDocument/2006/relationships/image" Target="../media/image187.png"/><Relationship Id="rId602" Type="http://schemas.openxmlformats.org/officeDocument/2006/relationships/customXml" Target="../ink/ink305.xml"/><Relationship Id="rId241" Type="http://schemas.openxmlformats.org/officeDocument/2006/relationships/customXml" Target="../ink/ink120.xml"/><Relationship Id="rId479" Type="http://schemas.openxmlformats.org/officeDocument/2006/relationships/image" Target="../media/image235.png"/><Relationship Id="rId686" Type="http://schemas.openxmlformats.org/officeDocument/2006/relationships/customXml" Target="../ink/ink348.xml"/><Relationship Id="rId893" Type="http://schemas.openxmlformats.org/officeDocument/2006/relationships/image" Target="../media/image438.png"/><Relationship Id="rId907" Type="http://schemas.openxmlformats.org/officeDocument/2006/relationships/image" Target="../media/image445.png"/><Relationship Id="rId36" Type="http://schemas.openxmlformats.org/officeDocument/2006/relationships/customXml" Target="../ink/ink17.xml"/><Relationship Id="rId339" Type="http://schemas.openxmlformats.org/officeDocument/2006/relationships/image" Target="../media/image167.png"/><Relationship Id="rId546" Type="http://schemas.openxmlformats.org/officeDocument/2006/relationships/image" Target="../media/image268.png"/><Relationship Id="rId753" Type="http://schemas.openxmlformats.org/officeDocument/2006/relationships/image" Target="../media/image370.png"/><Relationship Id="rId78" Type="http://schemas.openxmlformats.org/officeDocument/2006/relationships/customXml" Target="../ink/ink38.xml"/><Relationship Id="rId101" Type="http://schemas.openxmlformats.org/officeDocument/2006/relationships/image" Target="../media/image50.png"/><Relationship Id="rId143" Type="http://schemas.openxmlformats.org/officeDocument/2006/relationships/image" Target="../media/image71.png"/><Relationship Id="rId185" Type="http://schemas.openxmlformats.org/officeDocument/2006/relationships/image" Target="../media/image92.png"/><Relationship Id="rId350" Type="http://schemas.openxmlformats.org/officeDocument/2006/relationships/customXml" Target="../ink/ink176.xml"/><Relationship Id="rId406" Type="http://schemas.openxmlformats.org/officeDocument/2006/relationships/customXml" Target="../ink/ink205.xml"/><Relationship Id="rId588" Type="http://schemas.openxmlformats.org/officeDocument/2006/relationships/customXml" Target="../ink/ink298.xml"/><Relationship Id="rId795" Type="http://schemas.openxmlformats.org/officeDocument/2006/relationships/image" Target="../media/image391.png"/><Relationship Id="rId809" Type="http://schemas.openxmlformats.org/officeDocument/2006/relationships/image" Target="../media/image398.png"/><Relationship Id="rId9" Type="http://schemas.openxmlformats.org/officeDocument/2006/relationships/image" Target="../media/image4.png"/><Relationship Id="rId210" Type="http://schemas.openxmlformats.org/officeDocument/2006/relationships/image" Target="../media/image104.png"/><Relationship Id="rId392" Type="http://schemas.openxmlformats.org/officeDocument/2006/relationships/customXml" Target="../ink/ink198.xml"/><Relationship Id="rId448" Type="http://schemas.openxmlformats.org/officeDocument/2006/relationships/image" Target="../media/image220.png"/><Relationship Id="rId613" Type="http://schemas.openxmlformats.org/officeDocument/2006/relationships/image" Target="../media/image301.png"/><Relationship Id="rId655" Type="http://schemas.openxmlformats.org/officeDocument/2006/relationships/customXml" Target="../ink/ink332.xml"/><Relationship Id="rId697" Type="http://schemas.openxmlformats.org/officeDocument/2006/relationships/image" Target="../media/image342.png"/><Relationship Id="rId820" Type="http://schemas.openxmlformats.org/officeDocument/2006/relationships/customXml" Target="../ink/ink415.xml"/><Relationship Id="rId862" Type="http://schemas.openxmlformats.org/officeDocument/2006/relationships/image" Target="../media/image424.png"/><Relationship Id="rId918" Type="http://schemas.openxmlformats.org/officeDocument/2006/relationships/customXml" Target="../ink/ink466.xml"/><Relationship Id="rId252" Type="http://schemas.openxmlformats.org/officeDocument/2006/relationships/image" Target="../media/image125.png"/><Relationship Id="rId294" Type="http://schemas.openxmlformats.org/officeDocument/2006/relationships/customXml" Target="../ink/ink148.xml"/><Relationship Id="rId308" Type="http://schemas.openxmlformats.org/officeDocument/2006/relationships/customXml" Target="../ink/ink155.xml"/><Relationship Id="rId515" Type="http://schemas.openxmlformats.org/officeDocument/2006/relationships/image" Target="../media/image253.png"/><Relationship Id="rId722" Type="http://schemas.openxmlformats.org/officeDocument/2006/relationships/customXml" Target="../ink/ink366.xml"/><Relationship Id="rId47" Type="http://schemas.openxmlformats.org/officeDocument/2006/relationships/image" Target="../media/image23.png"/><Relationship Id="rId89" Type="http://schemas.openxmlformats.org/officeDocument/2006/relationships/image" Target="../media/image44.png"/><Relationship Id="rId112" Type="http://schemas.openxmlformats.org/officeDocument/2006/relationships/customXml" Target="../ink/ink55.xml"/><Relationship Id="rId154" Type="http://schemas.openxmlformats.org/officeDocument/2006/relationships/customXml" Target="../ink/ink76.xml"/><Relationship Id="rId361" Type="http://schemas.openxmlformats.org/officeDocument/2006/relationships/image" Target="../media/image178.png"/><Relationship Id="rId557" Type="http://schemas.openxmlformats.org/officeDocument/2006/relationships/customXml" Target="../ink/ink282.xml"/><Relationship Id="rId599" Type="http://schemas.openxmlformats.org/officeDocument/2006/relationships/image" Target="../media/image294.png"/><Relationship Id="rId764" Type="http://schemas.openxmlformats.org/officeDocument/2006/relationships/customXml" Target="../ink/ink387.xml"/><Relationship Id="rId196" Type="http://schemas.openxmlformats.org/officeDocument/2006/relationships/image" Target="../media/image97.png"/><Relationship Id="rId417" Type="http://schemas.openxmlformats.org/officeDocument/2006/relationships/image" Target="../media/image205.png"/><Relationship Id="rId459" Type="http://schemas.openxmlformats.org/officeDocument/2006/relationships/image" Target="../media/image225.png"/><Relationship Id="rId624" Type="http://schemas.openxmlformats.org/officeDocument/2006/relationships/customXml" Target="../ink/ink316.xml"/><Relationship Id="rId666" Type="http://schemas.openxmlformats.org/officeDocument/2006/relationships/image" Target="../media/image327.png"/><Relationship Id="rId831" Type="http://schemas.openxmlformats.org/officeDocument/2006/relationships/image" Target="../media/image409.png"/><Relationship Id="rId873" Type="http://schemas.openxmlformats.org/officeDocument/2006/relationships/customXml" Target="../ink/ink443.xml"/><Relationship Id="rId16" Type="http://schemas.openxmlformats.org/officeDocument/2006/relationships/customXml" Target="../ink/ink7.xml"/><Relationship Id="rId221" Type="http://schemas.openxmlformats.org/officeDocument/2006/relationships/customXml" Target="../ink/ink110.xml"/><Relationship Id="rId263" Type="http://schemas.openxmlformats.org/officeDocument/2006/relationships/customXml" Target="../ink/ink131.xml"/><Relationship Id="rId319" Type="http://schemas.openxmlformats.org/officeDocument/2006/relationships/image" Target="../media/image157.png"/><Relationship Id="rId470" Type="http://schemas.openxmlformats.org/officeDocument/2006/relationships/customXml" Target="../ink/ink238.xml"/><Relationship Id="rId526" Type="http://schemas.openxmlformats.org/officeDocument/2006/relationships/customXml" Target="../ink/ink266.xml"/><Relationship Id="rId929" Type="http://schemas.openxmlformats.org/officeDocument/2006/relationships/image" Target="../media/image456.png"/><Relationship Id="rId58" Type="http://schemas.openxmlformats.org/officeDocument/2006/relationships/customXml" Target="../ink/ink28.xml"/><Relationship Id="rId123" Type="http://schemas.openxmlformats.org/officeDocument/2006/relationships/image" Target="../media/image61.png"/><Relationship Id="rId330" Type="http://schemas.openxmlformats.org/officeDocument/2006/relationships/customXml" Target="../ink/ink166.xml"/><Relationship Id="rId568" Type="http://schemas.openxmlformats.org/officeDocument/2006/relationships/image" Target="../media/image279.png"/><Relationship Id="rId733" Type="http://schemas.openxmlformats.org/officeDocument/2006/relationships/image" Target="../media/image360.png"/><Relationship Id="rId775" Type="http://schemas.openxmlformats.org/officeDocument/2006/relationships/image" Target="../media/image381.png"/><Relationship Id="rId940" Type="http://schemas.openxmlformats.org/officeDocument/2006/relationships/customXml" Target="../ink/ink477.xml"/><Relationship Id="rId165" Type="http://schemas.openxmlformats.org/officeDocument/2006/relationships/image" Target="../media/image82.png"/><Relationship Id="rId372" Type="http://schemas.openxmlformats.org/officeDocument/2006/relationships/image" Target="../media/image183.png"/><Relationship Id="rId428" Type="http://schemas.openxmlformats.org/officeDocument/2006/relationships/image" Target="../media/image210.png"/><Relationship Id="rId635" Type="http://schemas.openxmlformats.org/officeDocument/2006/relationships/image" Target="../media/image312.png"/><Relationship Id="rId677" Type="http://schemas.openxmlformats.org/officeDocument/2006/relationships/customXml" Target="../ink/ink343.xml"/><Relationship Id="rId800" Type="http://schemas.openxmlformats.org/officeDocument/2006/relationships/customXml" Target="../ink/ink405.xml"/><Relationship Id="rId842" Type="http://schemas.openxmlformats.org/officeDocument/2006/relationships/customXml" Target="../ink/ink426.xml"/><Relationship Id="rId232" Type="http://schemas.openxmlformats.org/officeDocument/2006/relationships/image" Target="../media/image115.png"/><Relationship Id="rId274" Type="http://schemas.openxmlformats.org/officeDocument/2006/relationships/image" Target="../media/image136.png"/><Relationship Id="rId481" Type="http://schemas.openxmlformats.org/officeDocument/2006/relationships/image" Target="../media/image236.png"/><Relationship Id="rId702" Type="http://schemas.openxmlformats.org/officeDocument/2006/relationships/customXml" Target="../ink/ink356.xml"/><Relationship Id="rId884" Type="http://schemas.openxmlformats.org/officeDocument/2006/relationships/customXml" Target="../ink/ink449.xml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66.xml"/><Relationship Id="rId537" Type="http://schemas.openxmlformats.org/officeDocument/2006/relationships/customXml" Target="../ink/ink272.xml"/><Relationship Id="rId579" Type="http://schemas.openxmlformats.org/officeDocument/2006/relationships/customXml" Target="../ink/ink293.xml"/><Relationship Id="rId744" Type="http://schemas.openxmlformats.org/officeDocument/2006/relationships/customXml" Target="../ink/ink377.xml"/><Relationship Id="rId786" Type="http://schemas.openxmlformats.org/officeDocument/2006/relationships/customXml" Target="../ink/ink398.xml"/><Relationship Id="rId80" Type="http://schemas.openxmlformats.org/officeDocument/2006/relationships/customXml" Target="../ink/ink39.xml"/><Relationship Id="rId176" Type="http://schemas.openxmlformats.org/officeDocument/2006/relationships/customXml" Target="../ink/ink87.xml"/><Relationship Id="rId341" Type="http://schemas.openxmlformats.org/officeDocument/2006/relationships/image" Target="../media/image168.png"/><Relationship Id="rId383" Type="http://schemas.openxmlformats.org/officeDocument/2006/relationships/image" Target="../media/image188.png"/><Relationship Id="rId439" Type="http://schemas.openxmlformats.org/officeDocument/2006/relationships/customXml" Target="../ink/ink222.xml"/><Relationship Id="rId590" Type="http://schemas.openxmlformats.org/officeDocument/2006/relationships/customXml" Target="../ink/ink299.xml"/><Relationship Id="rId604" Type="http://schemas.openxmlformats.org/officeDocument/2006/relationships/customXml" Target="../ink/ink306.xml"/><Relationship Id="rId646" Type="http://schemas.openxmlformats.org/officeDocument/2006/relationships/image" Target="../media/image317.png"/><Relationship Id="rId811" Type="http://schemas.openxmlformats.org/officeDocument/2006/relationships/image" Target="../media/image399.png"/><Relationship Id="rId201" Type="http://schemas.openxmlformats.org/officeDocument/2006/relationships/customXml" Target="../ink/ink100.xml"/><Relationship Id="rId243" Type="http://schemas.openxmlformats.org/officeDocument/2006/relationships/customXml" Target="../ink/ink121.xml"/><Relationship Id="rId285" Type="http://schemas.openxmlformats.org/officeDocument/2006/relationships/image" Target="../media/image141.png"/><Relationship Id="rId450" Type="http://schemas.openxmlformats.org/officeDocument/2006/relationships/image" Target="../media/image221.png"/><Relationship Id="rId506" Type="http://schemas.openxmlformats.org/officeDocument/2006/relationships/customXml" Target="../ink/ink256.xml"/><Relationship Id="rId688" Type="http://schemas.openxmlformats.org/officeDocument/2006/relationships/customXml" Target="../ink/ink349.xml"/><Relationship Id="rId853" Type="http://schemas.openxmlformats.org/officeDocument/2006/relationships/customXml" Target="../ink/ink432.xml"/><Relationship Id="rId895" Type="http://schemas.openxmlformats.org/officeDocument/2006/relationships/image" Target="../media/image439.png"/><Relationship Id="rId909" Type="http://schemas.openxmlformats.org/officeDocument/2006/relationships/image" Target="../media/image446.png"/><Relationship Id="rId38" Type="http://schemas.openxmlformats.org/officeDocument/2006/relationships/customXml" Target="../ink/ink18.xml"/><Relationship Id="rId103" Type="http://schemas.openxmlformats.org/officeDocument/2006/relationships/image" Target="../media/image51.png"/><Relationship Id="rId310" Type="http://schemas.openxmlformats.org/officeDocument/2006/relationships/customXml" Target="../ink/ink156.xml"/><Relationship Id="rId492" Type="http://schemas.openxmlformats.org/officeDocument/2006/relationships/customXml" Target="../ink/ink249.xml"/><Relationship Id="rId548" Type="http://schemas.openxmlformats.org/officeDocument/2006/relationships/image" Target="../media/image269.png"/><Relationship Id="rId713" Type="http://schemas.openxmlformats.org/officeDocument/2006/relationships/image" Target="../media/image350.png"/><Relationship Id="rId755" Type="http://schemas.openxmlformats.org/officeDocument/2006/relationships/image" Target="../media/image371.png"/><Relationship Id="rId797" Type="http://schemas.openxmlformats.org/officeDocument/2006/relationships/image" Target="../media/image392.png"/><Relationship Id="rId920" Type="http://schemas.openxmlformats.org/officeDocument/2006/relationships/customXml" Target="../ink/ink467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87" Type="http://schemas.openxmlformats.org/officeDocument/2006/relationships/customXml" Target="../ink/ink93.xml"/><Relationship Id="rId352" Type="http://schemas.openxmlformats.org/officeDocument/2006/relationships/customXml" Target="../ink/ink177.xml"/><Relationship Id="rId394" Type="http://schemas.openxmlformats.org/officeDocument/2006/relationships/customXml" Target="../ink/ink199.xml"/><Relationship Id="rId408" Type="http://schemas.openxmlformats.org/officeDocument/2006/relationships/customXml" Target="../ink/ink206.xml"/><Relationship Id="rId615" Type="http://schemas.openxmlformats.org/officeDocument/2006/relationships/image" Target="../media/image302.png"/><Relationship Id="rId822" Type="http://schemas.openxmlformats.org/officeDocument/2006/relationships/customXml" Target="../ink/ink416.xml"/><Relationship Id="rId212" Type="http://schemas.openxmlformats.org/officeDocument/2006/relationships/image" Target="../media/image105.png"/><Relationship Id="rId254" Type="http://schemas.openxmlformats.org/officeDocument/2006/relationships/image" Target="../media/image126.png"/><Relationship Id="rId657" Type="http://schemas.openxmlformats.org/officeDocument/2006/relationships/customXml" Target="../ink/ink333.xml"/><Relationship Id="rId699" Type="http://schemas.openxmlformats.org/officeDocument/2006/relationships/image" Target="../media/image343.png"/><Relationship Id="rId864" Type="http://schemas.openxmlformats.org/officeDocument/2006/relationships/image" Target="../media/image425.png"/><Relationship Id="rId49" Type="http://schemas.openxmlformats.org/officeDocument/2006/relationships/image" Target="../media/image24.png"/><Relationship Id="rId114" Type="http://schemas.openxmlformats.org/officeDocument/2006/relationships/customXml" Target="../ink/ink56.xml"/><Relationship Id="rId296" Type="http://schemas.openxmlformats.org/officeDocument/2006/relationships/customXml" Target="../ink/ink149.xml"/><Relationship Id="rId461" Type="http://schemas.openxmlformats.org/officeDocument/2006/relationships/image" Target="../media/image226.png"/><Relationship Id="rId517" Type="http://schemas.openxmlformats.org/officeDocument/2006/relationships/image" Target="../media/image254.png"/><Relationship Id="rId559" Type="http://schemas.openxmlformats.org/officeDocument/2006/relationships/customXml" Target="../ink/ink283.xml"/><Relationship Id="rId724" Type="http://schemas.openxmlformats.org/officeDocument/2006/relationships/customXml" Target="../ink/ink367.xml"/><Relationship Id="rId766" Type="http://schemas.openxmlformats.org/officeDocument/2006/relationships/customXml" Target="../ink/ink388.xml"/><Relationship Id="rId931" Type="http://schemas.openxmlformats.org/officeDocument/2006/relationships/image" Target="../media/image457.png"/><Relationship Id="rId60" Type="http://schemas.openxmlformats.org/officeDocument/2006/relationships/customXml" Target="../ink/ink29.xml"/><Relationship Id="rId156" Type="http://schemas.openxmlformats.org/officeDocument/2006/relationships/customXml" Target="../ink/ink77.xml"/><Relationship Id="rId198" Type="http://schemas.openxmlformats.org/officeDocument/2006/relationships/image" Target="../media/image98.png"/><Relationship Id="rId321" Type="http://schemas.openxmlformats.org/officeDocument/2006/relationships/image" Target="../media/image158.png"/><Relationship Id="rId363" Type="http://schemas.openxmlformats.org/officeDocument/2006/relationships/image" Target="../media/image179.png"/><Relationship Id="rId419" Type="http://schemas.openxmlformats.org/officeDocument/2006/relationships/customXml" Target="../ink/ink212.xml"/><Relationship Id="rId570" Type="http://schemas.openxmlformats.org/officeDocument/2006/relationships/image" Target="../media/image280.png"/><Relationship Id="rId626" Type="http://schemas.openxmlformats.org/officeDocument/2006/relationships/customXml" Target="../ink/ink317.xml"/><Relationship Id="rId223" Type="http://schemas.openxmlformats.org/officeDocument/2006/relationships/customXml" Target="../ink/ink111.xml"/><Relationship Id="rId430" Type="http://schemas.openxmlformats.org/officeDocument/2006/relationships/image" Target="../media/image211.png"/><Relationship Id="rId668" Type="http://schemas.openxmlformats.org/officeDocument/2006/relationships/image" Target="../media/image328.png"/><Relationship Id="rId833" Type="http://schemas.openxmlformats.org/officeDocument/2006/relationships/image" Target="../media/image410.png"/><Relationship Id="rId875" Type="http://schemas.openxmlformats.org/officeDocument/2006/relationships/customXml" Target="../ink/ink444.xml"/><Relationship Id="rId18" Type="http://schemas.openxmlformats.org/officeDocument/2006/relationships/customXml" Target="../ink/ink8.xml"/><Relationship Id="rId265" Type="http://schemas.openxmlformats.org/officeDocument/2006/relationships/customXml" Target="../ink/ink132.xml"/><Relationship Id="rId472" Type="http://schemas.openxmlformats.org/officeDocument/2006/relationships/customXml" Target="../ink/ink239.xml"/><Relationship Id="rId528" Type="http://schemas.openxmlformats.org/officeDocument/2006/relationships/customXml" Target="../ink/ink267.xml"/><Relationship Id="rId735" Type="http://schemas.openxmlformats.org/officeDocument/2006/relationships/image" Target="../media/image361.png"/><Relationship Id="rId900" Type="http://schemas.openxmlformats.org/officeDocument/2006/relationships/customXml" Target="../ink/ink457.xml"/><Relationship Id="rId942" Type="http://schemas.openxmlformats.org/officeDocument/2006/relationships/customXml" Target="../ink/ink478.xml"/><Relationship Id="rId125" Type="http://schemas.openxmlformats.org/officeDocument/2006/relationships/image" Target="../media/image62.png"/><Relationship Id="rId167" Type="http://schemas.openxmlformats.org/officeDocument/2006/relationships/image" Target="../media/image83.png"/><Relationship Id="rId332" Type="http://schemas.openxmlformats.org/officeDocument/2006/relationships/customXml" Target="../ink/ink167.xml"/><Relationship Id="rId374" Type="http://schemas.openxmlformats.org/officeDocument/2006/relationships/customXml" Target="../ink/ink189.xml"/><Relationship Id="rId581" Type="http://schemas.openxmlformats.org/officeDocument/2006/relationships/customXml" Target="../ink/ink294.xml"/><Relationship Id="rId777" Type="http://schemas.openxmlformats.org/officeDocument/2006/relationships/image" Target="../media/image382.png"/><Relationship Id="rId71" Type="http://schemas.openxmlformats.org/officeDocument/2006/relationships/image" Target="../media/image35.png"/><Relationship Id="rId234" Type="http://schemas.openxmlformats.org/officeDocument/2006/relationships/image" Target="../media/image116.png"/><Relationship Id="rId637" Type="http://schemas.openxmlformats.org/officeDocument/2006/relationships/image" Target="../media/image313.png"/><Relationship Id="rId679" Type="http://schemas.openxmlformats.org/officeDocument/2006/relationships/customXml" Target="../ink/ink344.xml"/><Relationship Id="rId802" Type="http://schemas.openxmlformats.org/officeDocument/2006/relationships/customXml" Target="../ink/ink406.xml"/><Relationship Id="rId844" Type="http://schemas.openxmlformats.org/officeDocument/2006/relationships/image" Target="../media/image415.png"/><Relationship Id="rId886" Type="http://schemas.openxmlformats.org/officeDocument/2006/relationships/customXml" Target="../ink/ink450.xml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4.png"/><Relationship Id="rId276" Type="http://schemas.openxmlformats.org/officeDocument/2006/relationships/image" Target="../media/image137.png"/><Relationship Id="rId441" Type="http://schemas.openxmlformats.org/officeDocument/2006/relationships/customXml" Target="../ink/ink223.xml"/><Relationship Id="rId483" Type="http://schemas.openxmlformats.org/officeDocument/2006/relationships/image" Target="../media/image237.png"/><Relationship Id="rId539" Type="http://schemas.openxmlformats.org/officeDocument/2006/relationships/customXml" Target="../ink/ink273.xml"/><Relationship Id="rId690" Type="http://schemas.openxmlformats.org/officeDocument/2006/relationships/customXml" Target="../ink/ink350.xml"/><Relationship Id="rId704" Type="http://schemas.openxmlformats.org/officeDocument/2006/relationships/customXml" Target="../ink/ink357.xml"/><Relationship Id="rId746" Type="http://schemas.openxmlformats.org/officeDocument/2006/relationships/customXml" Target="../ink/ink378.xml"/><Relationship Id="rId911" Type="http://schemas.openxmlformats.org/officeDocument/2006/relationships/image" Target="../media/image447.png"/><Relationship Id="rId40" Type="http://schemas.openxmlformats.org/officeDocument/2006/relationships/customXml" Target="../ink/ink19.xml"/><Relationship Id="rId136" Type="http://schemas.openxmlformats.org/officeDocument/2006/relationships/customXml" Target="../ink/ink67.xml"/><Relationship Id="rId178" Type="http://schemas.openxmlformats.org/officeDocument/2006/relationships/customXml" Target="../ink/ink88.xml"/><Relationship Id="rId301" Type="http://schemas.openxmlformats.org/officeDocument/2006/relationships/image" Target="../media/image148.png"/><Relationship Id="rId343" Type="http://schemas.openxmlformats.org/officeDocument/2006/relationships/image" Target="../media/image169.png"/><Relationship Id="rId550" Type="http://schemas.openxmlformats.org/officeDocument/2006/relationships/image" Target="../media/image270.png"/><Relationship Id="rId788" Type="http://schemas.openxmlformats.org/officeDocument/2006/relationships/customXml" Target="../ink/ink399.xml"/><Relationship Id="rId82" Type="http://schemas.openxmlformats.org/officeDocument/2006/relationships/customXml" Target="../ink/ink40.xml"/><Relationship Id="rId203" Type="http://schemas.openxmlformats.org/officeDocument/2006/relationships/customXml" Target="../ink/ink101.xml"/><Relationship Id="rId385" Type="http://schemas.openxmlformats.org/officeDocument/2006/relationships/image" Target="../media/image189.png"/><Relationship Id="rId592" Type="http://schemas.openxmlformats.org/officeDocument/2006/relationships/customXml" Target="../ink/ink300.xml"/><Relationship Id="rId606" Type="http://schemas.openxmlformats.org/officeDocument/2006/relationships/customXml" Target="../ink/ink307.xml"/><Relationship Id="rId648" Type="http://schemas.openxmlformats.org/officeDocument/2006/relationships/image" Target="../media/image318.png"/><Relationship Id="rId813" Type="http://schemas.openxmlformats.org/officeDocument/2006/relationships/image" Target="../media/image400.png"/><Relationship Id="rId855" Type="http://schemas.openxmlformats.org/officeDocument/2006/relationships/customXml" Target="../ink/ink433.xml"/><Relationship Id="rId245" Type="http://schemas.openxmlformats.org/officeDocument/2006/relationships/customXml" Target="../ink/ink122.xml"/><Relationship Id="rId287" Type="http://schemas.openxmlformats.org/officeDocument/2006/relationships/image" Target="../media/image142.png"/><Relationship Id="rId410" Type="http://schemas.openxmlformats.org/officeDocument/2006/relationships/customXml" Target="../ink/ink207.xml"/><Relationship Id="rId452" Type="http://schemas.openxmlformats.org/officeDocument/2006/relationships/customXml" Target="../ink/ink229.xml"/><Relationship Id="rId494" Type="http://schemas.openxmlformats.org/officeDocument/2006/relationships/customXml" Target="../ink/ink250.xml"/><Relationship Id="rId508" Type="http://schemas.openxmlformats.org/officeDocument/2006/relationships/customXml" Target="../ink/ink257.xml"/><Relationship Id="rId715" Type="http://schemas.openxmlformats.org/officeDocument/2006/relationships/image" Target="../media/image351.png"/><Relationship Id="rId897" Type="http://schemas.openxmlformats.org/officeDocument/2006/relationships/image" Target="../media/image440.png"/><Relationship Id="rId922" Type="http://schemas.openxmlformats.org/officeDocument/2006/relationships/customXml" Target="../ink/ink468.xml"/><Relationship Id="rId105" Type="http://schemas.openxmlformats.org/officeDocument/2006/relationships/image" Target="../media/image52.png"/><Relationship Id="rId147" Type="http://schemas.openxmlformats.org/officeDocument/2006/relationships/image" Target="../media/image73.png"/><Relationship Id="rId312" Type="http://schemas.openxmlformats.org/officeDocument/2006/relationships/customXml" Target="../ink/ink157.xml"/><Relationship Id="rId354" Type="http://schemas.openxmlformats.org/officeDocument/2006/relationships/customXml" Target="../ink/ink178.xml"/><Relationship Id="rId757" Type="http://schemas.openxmlformats.org/officeDocument/2006/relationships/image" Target="../media/image372.png"/><Relationship Id="rId799" Type="http://schemas.openxmlformats.org/officeDocument/2006/relationships/image" Target="../media/image393.png"/><Relationship Id="rId51" Type="http://schemas.openxmlformats.org/officeDocument/2006/relationships/image" Target="../media/image25.png"/><Relationship Id="rId93" Type="http://schemas.openxmlformats.org/officeDocument/2006/relationships/image" Target="../media/image46.png"/><Relationship Id="rId189" Type="http://schemas.openxmlformats.org/officeDocument/2006/relationships/customXml" Target="../ink/ink94.xml"/><Relationship Id="rId396" Type="http://schemas.openxmlformats.org/officeDocument/2006/relationships/customXml" Target="../ink/ink200.xml"/><Relationship Id="rId561" Type="http://schemas.openxmlformats.org/officeDocument/2006/relationships/customXml" Target="../ink/ink284.xml"/><Relationship Id="rId617" Type="http://schemas.openxmlformats.org/officeDocument/2006/relationships/image" Target="../media/image303.png"/><Relationship Id="rId659" Type="http://schemas.openxmlformats.org/officeDocument/2006/relationships/customXml" Target="../ink/ink334.xml"/><Relationship Id="rId824" Type="http://schemas.openxmlformats.org/officeDocument/2006/relationships/customXml" Target="../ink/ink417.xml"/><Relationship Id="rId866" Type="http://schemas.openxmlformats.org/officeDocument/2006/relationships/customXml" Target="../ink/ink439.xml"/><Relationship Id="rId214" Type="http://schemas.openxmlformats.org/officeDocument/2006/relationships/image" Target="../media/image106.png"/><Relationship Id="rId256" Type="http://schemas.openxmlformats.org/officeDocument/2006/relationships/image" Target="../media/image127.png"/><Relationship Id="rId298" Type="http://schemas.openxmlformats.org/officeDocument/2006/relationships/customXml" Target="../ink/ink150.xml"/><Relationship Id="rId421" Type="http://schemas.openxmlformats.org/officeDocument/2006/relationships/customXml" Target="../ink/ink213.xml"/><Relationship Id="rId463" Type="http://schemas.openxmlformats.org/officeDocument/2006/relationships/image" Target="../media/image227.png"/><Relationship Id="rId519" Type="http://schemas.openxmlformats.org/officeDocument/2006/relationships/image" Target="../media/image255.png"/><Relationship Id="rId670" Type="http://schemas.openxmlformats.org/officeDocument/2006/relationships/image" Target="../media/image329.png"/><Relationship Id="rId116" Type="http://schemas.openxmlformats.org/officeDocument/2006/relationships/customXml" Target="../ink/ink57.xml"/><Relationship Id="rId158" Type="http://schemas.openxmlformats.org/officeDocument/2006/relationships/customXml" Target="../ink/ink78.xml"/><Relationship Id="rId323" Type="http://schemas.openxmlformats.org/officeDocument/2006/relationships/image" Target="../media/image159.png"/><Relationship Id="rId530" Type="http://schemas.openxmlformats.org/officeDocument/2006/relationships/customXml" Target="../ink/ink268.xml"/><Relationship Id="rId726" Type="http://schemas.openxmlformats.org/officeDocument/2006/relationships/customXml" Target="../ink/ink368.xml"/><Relationship Id="rId768" Type="http://schemas.openxmlformats.org/officeDocument/2006/relationships/customXml" Target="../ink/ink389.xml"/><Relationship Id="rId933" Type="http://schemas.openxmlformats.org/officeDocument/2006/relationships/image" Target="../media/image458.png"/><Relationship Id="rId20" Type="http://schemas.openxmlformats.org/officeDocument/2006/relationships/customXml" Target="../ink/ink9.xml"/><Relationship Id="rId62" Type="http://schemas.openxmlformats.org/officeDocument/2006/relationships/customXml" Target="../ink/ink30.xml"/><Relationship Id="rId365" Type="http://schemas.openxmlformats.org/officeDocument/2006/relationships/image" Target="../media/image180.png"/><Relationship Id="rId572" Type="http://schemas.openxmlformats.org/officeDocument/2006/relationships/image" Target="../media/image281.png"/><Relationship Id="rId628" Type="http://schemas.openxmlformats.org/officeDocument/2006/relationships/customXml" Target="../ink/ink318.xml"/><Relationship Id="rId835" Type="http://schemas.openxmlformats.org/officeDocument/2006/relationships/image" Target="../media/image411.png"/><Relationship Id="rId225" Type="http://schemas.openxmlformats.org/officeDocument/2006/relationships/customXml" Target="../ink/ink112.xml"/><Relationship Id="rId267" Type="http://schemas.openxmlformats.org/officeDocument/2006/relationships/customXml" Target="../ink/ink133.xml"/><Relationship Id="rId432" Type="http://schemas.openxmlformats.org/officeDocument/2006/relationships/image" Target="../media/image212.png"/><Relationship Id="rId474" Type="http://schemas.openxmlformats.org/officeDocument/2006/relationships/customXml" Target="../ink/ink240.xml"/><Relationship Id="rId877" Type="http://schemas.openxmlformats.org/officeDocument/2006/relationships/image" Target="../media/image430.png"/><Relationship Id="rId127" Type="http://schemas.openxmlformats.org/officeDocument/2006/relationships/image" Target="../media/image63.png"/><Relationship Id="rId681" Type="http://schemas.openxmlformats.org/officeDocument/2006/relationships/customXml" Target="../ink/ink345.xml"/><Relationship Id="rId737" Type="http://schemas.openxmlformats.org/officeDocument/2006/relationships/image" Target="../media/image362.png"/><Relationship Id="rId779" Type="http://schemas.openxmlformats.org/officeDocument/2006/relationships/image" Target="../media/image383.png"/><Relationship Id="rId902" Type="http://schemas.openxmlformats.org/officeDocument/2006/relationships/customXml" Target="../ink/ink458.xml"/><Relationship Id="rId944" Type="http://schemas.openxmlformats.org/officeDocument/2006/relationships/customXml" Target="../ink/ink479.xml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84.png"/><Relationship Id="rId334" Type="http://schemas.openxmlformats.org/officeDocument/2006/relationships/customXml" Target="../ink/ink168.xml"/><Relationship Id="rId376" Type="http://schemas.openxmlformats.org/officeDocument/2006/relationships/customXml" Target="../ink/ink190.xml"/><Relationship Id="rId541" Type="http://schemas.openxmlformats.org/officeDocument/2006/relationships/customXml" Target="../ink/ink274.xml"/><Relationship Id="rId583" Type="http://schemas.openxmlformats.org/officeDocument/2006/relationships/customXml" Target="../ink/ink295.xml"/><Relationship Id="rId639" Type="http://schemas.openxmlformats.org/officeDocument/2006/relationships/image" Target="../media/image314.png"/><Relationship Id="rId790" Type="http://schemas.openxmlformats.org/officeDocument/2006/relationships/customXml" Target="../ink/ink400.xml"/><Relationship Id="rId804" Type="http://schemas.openxmlformats.org/officeDocument/2006/relationships/customXml" Target="../ink/ink407.xml"/><Relationship Id="rId4" Type="http://schemas.openxmlformats.org/officeDocument/2006/relationships/customXml" Target="../ink/ink1.xml"/><Relationship Id="rId180" Type="http://schemas.openxmlformats.org/officeDocument/2006/relationships/customXml" Target="../ink/ink89.xml"/><Relationship Id="rId236" Type="http://schemas.openxmlformats.org/officeDocument/2006/relationships/image" Target="../media/image117.png"/><Relationship Id="rId278" Type="http://schemas.openxmlformats.org/officeDocument/2006/relationships/image" Target="../media/image138.png"/><Relationship Id="rId401" Type="http://schemas.openxmlformats.org/officeDocument/2006/relationships/image" Target="../media/image197.png"/><Relationship Id="rId443" Type="http://schemas.openxmlformats.org/officeDocument/2006/relationships/customXml" Target="../ink/ink224.xml"/><Relationship Id="rId650" Type="http://schemas.openxmlformats.org/officeDocument/2006/relationships/image" Target="../media/image319.png"/><Relationship Id="rId846" Type="http://schemas.openxmlformats.org/officeDocument/2006/relationships/image" Target="../media/image416.png"/><Relationship Id="rId888" Type="http://schemas.openxmlformats.org/officeDocument/2006/relationships/customXml" Target="../ink/ink451.xml"/><Relationship Id="rId303" Type="http://schemas.openxmlformats.org/officeDocument/2006/relationships/image" Target="../media/image149.png"/><Relationship Id="rId485" Type="http://schemas.openxmlformats.org/officeDocument/2006/relationships/image" Target="../media/image238.png"/><Relationship Id="rId692" Type="http://schemas.openxmlformats.org/officeDocument/2006/relationships/customXml" Target="../ink/ink351.xml"/><Relationship Id="rId706" Type="http://schemas.openxmlformats.org/officeDocument/2006/relationships/customXml" Target="../ink/ink358.xml"/><Relationship Id="rId748" Type="http://schemas.openxmlformats.org/officeDocument/2006/relationships/customXml" Target="../ink/ink379.xml"/><Relationship Id="rId913" Type="http://schemas.openxmlformats.org/officeDocument/2006/relationships/image" Target="../media/image448.png"/><Relationship Id="rId42" Type="http://schemas.openxmlformats.org/officeDocument/2006/relationships/customXml" Target="../ink/ink20.xml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345" Type="http://schemas.openxmlformats.org/officeDocument/2006/relationships/image" Target="../media/image170.png"/><Relationship Id="rId387" Type="http://schemas.openxmlformats.org/officeDocument/2006/relationships/image" Target="../media/image190.png"/><Relationship Id="rId510" Type="http://schemas.openxmlformats.org/officeDocument/2006/relationships/customXml" Target="../ink/ink258.xml"/><Relationship Id="rId552" Type="http://schemas.openxmlformats.org/officeDocument/2006/relationships/image" Target="../media/image271.png"/><Relationship Id="rId594" Type="http://schemas.openxmlformats.org/officeDocument/2006/relationships/customXml" Target="../ink/ink301.xml"/><Relationship Id="rId608" Type="http://schemas.openxmlformats.org/officeDocument/2006/relationships/customXml" Target="../ink/ink308.xml"/><Relationship Id="rId815" Type="http://schemas.openxmlformats.org/officeDocument/2006/relationships/image" Target="../media/image401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412" Type="http://schemas.openxmlformats.org/officeDocument/2006/relationships/customXml" Target="../ink/ink208.xml"/><Relationship Id="rId857" Type="http://schemas.openxmlformats.org/officeDocument/2006/relationships/customXml" Target="../ink/ink434.xml"/><Relationship Id="rId899" Type="http://schemas.openxmlformats.org/officeDocument/2006/relationships/image" Target="../media/image441.png"/><Relationship Id="rId107" Type="http://schemas.openxmlformats.org/officeDocument/2006/relationships/image" Target="../media/image53.png"/><Relationship Id="rId289" Type="http://schemas.openxmlformats.org/officeDocument/2006/relationships/customXml" Target="../ink/ink145.xml"/><Relationship Id="rId454" Type="http://schemas.openxmlformats.org/officeDocument/2006/relationships/customXml" Target="../ink/ink230.xml"/><Relationship Id="rId496" Type="http://schemas.openxmlformats.org/officeDocument/2006/relationships/customXml" Target="../ink/ink251.xml"/><Relationship Id="rId661" Type="http://schemas.openxmlformats.org/officeDocument/2006/relationships/customXml" Target="../ink/ink335.xml"/><Relationship Id="rId717" Type="http://schemas.openxmlformats.org/officeDocument/2006/relationships/image" Target="../media/image352.png"/><Relationship Id="rId759" Type="http://schemas.openxmlformats.org/officeDocument/2006/relationships/image" Target="../media/image373.png"/><Relationship Id="rId924" Type="http://schemas.openxmlformats.org/officeDocument/2006/relationships/customXml" Target="../ink/ink469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8.xml"/><Relationship Id="rId356" Type="http://schemas.openxmlformats.org/officeDocument/2006/relationships/customXml" Target="../ink/ink179.xml"/><Relationship Id="rId398" Type="http://schemas.openxmlformats.org/officeDocument/2006/relationships/customXml" Target="../ink/ink201.xml"/><Relationship Id="rId521" Type="http://schemas.openxmlformats.org/officeDocument/2006/relationships/image" Target="../media/image256.png"/><Relationship Id="rId563" Type="http://schemas.openxmlformats.org/officeDocument/2006/relationships/customXml" Target="../ink/ink285.xml"/><Relationship Id="rId619" Type="http://schemas.openxmlformats.org/officeDocument/2006/relationships/image" Target="../media/image304.png"/><Relationship Id="rId770" Type="http://schemas.openxmlformats.org/officeDocument/2006/relationships/customXml" Target="../ink/ink390.xml"/><Relationship Id="rId95" Type="http://schemas.openxmlformats.org/officeDocument/2006/relationships/image" Target="../media/image47.png"/><Relationship Id="rId160" Type="http://schemas.openxmlformats.org/officeDocument/2006/relationships/customXml" Target="../ink/ink79.xml"/><Relationship Id="rId216" Type="http://schemas.openxmlformats.org/officeDocument/2006/relationships/image" Target="../media/image107.png"/><Relationship Id="rId423" Type="http://schemas.openxmlformats.org/officeDocument/2006/relationships/customXml" Target="../ink/ink214.xml"/><Relationship Id="rId826" Type="http://schemas.openxmlformats.org/officeDocument/2006/relationships/customXml" Target="../ink/ink418.xml"/><Relationship Id="rId868" Type="http://schemas.openxmlformats.org/officeDocument/2006/relationships/customXml" Target="../ink/ink440.xml"/><Relationship Id="rId258" Type="http://schemas.openxmlformats.org/officeDocument/2006/relationships/image" Target="../media/image128.png"/><Relationship Id="rId465" Type="http://schemas.openxmlformats.org/officeDocument/2006/relationships/image" Target="../media/image228.png"/><Relationship Id="rId630" Type="http://schemas.openxmlformats.org/officeDocument/2006/relationships/customXml" Target="../ink/ink319.xml"/><Relationship Id="rId672" Type="http://schemas.openxmlformats.org/officeDocument/2006/relationships/image" Target="../media/image330.png"/><Relationship Id="rId728" Type="http://schemas.openxmlformats.org/officeDocument/2006/relationships/customXml" Target="../ink/ink369.xml"/><Relationship Id="rId935" Type="http://schemas.openxmlformats.org/officeDocument/2006/relationships/image" Target="../media/image459.png"/><Relationship Id="rId22" Type="http://schemas.openxmlformats.org/officeDocument/2006/relationships/customXml" Target="../ink/ink10.xml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325" Type="http://schemas.openxmlformats.org/officeDocument/2006/relationships/image" Target="../media/image160.png"/><Relationship Id="rId367" Type="http://schemas.openxmlformats.org/officeDocument/2006/relationships/image" Target="../media/image181.png"/><Relationship Id="rId532" Type="http://schemas.openxmlformats.org/officeDocument/2006/relationships/customXml" Target="../ink/ink269.xml"/><Relationship Id="rId574" Type="http://schemas.openxmlformats.org/officeDocument/2006/relationships/image" Target="../media/image282.png"/><Relationship Id="rId171" Type="http://schemas.openxmlformats.org/officeDocument/2006/relationships/image" Target="../media/image85.png"/><Relationship Id="rId227" Type="http://schemas.openxmlformats.org/officeDocument/2006/relationships/customXml" Target="../ink/ink113.xml"/><Relationship Id="rId781" Type="http://schemas.openxmlformats.org/officeDocument/2006/relationships/image" Target="../media/image384.png"/><Relationship Id="rId837" Type="http://schemas.openxmlformats.org/officeDocument/2006/relationships/image" Target="../media/image412.png"/><Relationship Id="rId879" Type="http://schemas.openxmlformats.org/officeDocument/2006/relationships/image" Target="../media/image431.png"/><Relationship Id="rId269" Type="http://schemas.openxmlformats.org/officeDocument/2006/relationships/customXml" Target="../ink/ink134.xml"/><Relationship Id="rId434" Type="http://schemas.openxmlformats.org/officeDocument/2006/relationships/image" Target="../media/image213.png"/><Relationship Id="rId476" Type="http://schemas.openxmlformats.org/officeDocument/2006/relationships/customXml" Target="../ink/ink241.xml"/><Relationship Id="rId641" Type="http://schemas.openxmlformats.org/officeDocument/2006/relationships/image" Target="../media/image315.png"/><Relationship Id="rId683" Type="http://schemas.openxmlformats.org/officeDocument/2006/relationships/customXml" Target="../ink/ink346.xml"/><Relationship Id="rId739" Type="http://schemas.openxmlformats.org/officeDocument/2006/relationships/image" Target="../media/image363.png"/><Relationship Id="rId890" Type="http://schemas.openxmlformats.org/officeDocument/2006/relationships/customXml" Target="../ink/ink452.xml"/><Relationship Id="rId904" Type="http://schemas.openxmlformats.org/officeDocument/2006/relationships/customXml" Target="../ink/ink459.xml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336" Type="http://schemas.openxmlformats.org/officeDocument/2006/relationships/customXml" Target="../ink/ink169.xml"/><Relationship Id="rId501" Type="http://schemas.openxmlformats.org/officeDocument/2006/relationships/image" Target="../media/image246.png"/><Relationship Id="rId543" Type="http://schemas.openxmlformats.org/officeDocument/2006/relationships/customXml" Target="../ink/ink275.xml"/><Relationship Id="rId75" Type="http://schemas.openxmlformats.org/officeDocument/2006/relationships/image" Target="../media/image37.png"/><Relationship Id="rId140" Type="http://schemas.openxmlformats.org/officeDocument/2006/relationships/customXml" Target="../ink/ink69.xml"/><Relationship Id="rId182" Type="http://schemas.openxmlformats.org/officeDocument/2006/relationships/customXml" Target="../ink/ink90.xml"/><Relationship Id="rId378" Type="http://schemas.openxmlformats.org/officeDocument/2006/relationships/customXml" Target="../ink/ink191.xml"/><Relationship Id="rId403" Type="http://schemas.openxmlformats.org/officeDocument/2006/relationships/image" Target="../media/image198.png"/><Relationship Id="rId585" Type="http://schemas.openxmlformats.org/officeDocument/2006/relationships/customXml" Target="../ink/ink296.xml"/><Relationship Id="rId750" Type="http://schemas.openxmlformats.org/officeDocument/2006/relationships/customXml" Target="../ink/ink380.xml"/><Relationship Id="rId792" Type="http://schemas.openxmlformats.org/officeDocument/2006/relationships/customXml" Target="../ink/ink401.xml"/><Relationship Id="rId806" Type="http://schemas.openxmlformats.org/officeDocument/2006/relationships/customXml" Target="../ink/ink408.xml"/><Relationship Id="rId848" Type="http://schemas.openxmlformats.org/officeDocument/2006/relationships/image" Target="../media/image417.png"/><Relationship Id="rId6" Type="http://schemas.openxmlformats.org/officeDocument/2006/relationships/customXml" Target="../ink/ink2.xml"/><Relationship Id="rId238" Type="http://schemas.openxmlformats.org/officeDocument/2006/relationships/image" Target="../media/image118.png"/><Relationship Id="rId445" Type="http://schemas.openxmlformats.org/officeDocument/2006/relationships/customXml" Target="../ink/ink225.xml"/><Relationship Id="rId487" Type="http://schemas.openxmlformats.org/officeDocument/2006/relationships/image" Target="../media/image239.png"/><Relationship Id="rId610" Type="http://schemas.openxmlformats.org/officeDocument/2006/relationships/customXml" Target="../ink/ink309.xml"/><Relationship Id="rId652" Type="http://schemas.openxmlformats.org/officeDocument/2006/relationships/image" Target="../media/image320.png"/><Relationship Id="rId694" Type="http://schemas.openxmlformats.org/officeDocument/2006/relationships/customXml" Target="../ink/ink352.xml"/><Relationship Id="rId708" Type="http://schemas.openxmlformats.org/officeDocument/2006/relationships/customXml" Target="../ink/ink359.xml"/><Relationship Id="rId915" Type="http://schemas.openxmlformats.org/officeDocument/2006/relationships/image" Target="../media/image449.png"/><Relationship Id="rId291" Type="http://schemas.openxmlformats.org/officeDocument/2006/relationships/image" Target="../media/image143.png"/><Relationship Id="rId305" Type="http://schemas.openxmlformats.org/officeDocument/2006/relationships/image" Target="../media/image150.png"/><Relationship Id="rId347" Type="http://schemas.openxmlformats.org/officeDocument/2006/relationships/image" Target="../media/image171.png"/><Relationship Id="rId512" Type="http://schemas.openxmlformats.org/officeDocument/2006/relationships/customXml" Target="../ink/ink259.xml"/><Relationship Id="rId44" Type="http://schemas.openxmlformats.org/officeDocument/2006/relationships/customXml" Target="../ink/ink21.xml"/><Relationship Id="rId86" Type="http://schemas.openxmlformats.org/officeDocument/2006/relationships/customXml" Target="../ink/ink42.xml"/><Relationship Id="rId151" Type="http://schemas.openxmlformats.org/officeDocument/2006/relationships/image" Target="../media/image75.png"/><Relationship Id="rId389" Type="http://schemas.openxmlformats.org/officeDocument/2006/relationships/image" Target="../media/image191.png"/><Relationship Id="rId554" Type="http://schemas.openxmlformats.org/officeDocument/2006/relationships/image" Target="../media/image272.png"/><Relationship Id="rId596" Type="http://schemas.openxmlformats.org/officeDocument/2006/relationships/customXml" Target="../ink/ink302.xml"/><Relationship Id="rId761" Type="http://schemas.openxmlformats.org/officeDocument/2006/relationships/image" Target="../media/image374.png"/><Relationship Id="rId817" Type="http://schemas.openxmlformats.org/officeDocument/2006/relationships/image" Target="../media/image402.png"/><Relationship Id="rId859" Type="http://schemas.openxmlformats.org/officeDocument/2006/relationships/customXml" Target="../ink/ink435.xml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49" Type="http://schemas.openxmlformats.org/officeDocument/2006/relationships/customXml" Target="../ink/ink124.xml"/><Relationship Id="rId414" Type="http://schemas.openxmlformats.org/officeDocument/2006/relationships/customXml" Target="../ink/ink209.xml"/><Relationship Id="rId456" Type="http://schemas.openxmlformats.org/officeDocument/2006/relationships/customXml" Target="../ink/ink231.xml"/><Relationship Id="rId498" Type="http://schemas.openxmlformats.org/officeDocument/2006/relationships/customXml" Target="../ink/ink252.xml"/><Relationship Id="rId621" Type="http://schemas.openxmlformats.org/officeDocument/2006/relationships/image" Target="../media/image305.png"/><Relationship Id="rId663" Type="http://schemas.openxmlformats.org/officeDocument/2006/relationships/customXml" Target="../ink/ink336.xml"/><Relationship Id="rId870" Type="http://schemas.openxmlformats.org/officeDocument/2006/relationships/image" Target="../media/image427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image" Target="../media/image129.png"/><Relationship Id="rId316" Type="http://schemas.openxmlformats.org/officeDocument/2006/relationships/customXml" Target="../ink/ink159.xml"/><Relationship Id="rId523" Type="http://schemas.openxmlformats.org/officeDocument/2006/relationships/image" Target="../media/image257.png"/><Relationship Id="rId719" Type="http://schemas.openxmlformats.org/officeDocument/2006/relationships/image" Target="../media/image353.png"/><Relationship Id="rId926" Type="http://schemas.openxmlformats.org/officeDocument/2006/relationships/customXml" Target="../ink/ink470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59.xml"/><Relationship Id="rId358" Type="http://schemas.openxmlformats.org/officeDocument/2006/relationships/customXml" Target="../ink/ink180.xml"/><Relationship Id="rId565" Type="http://schemas.openxmlformats.org/officeDocument/2006/relationships/customXml" Target="../ink/ink286.xml"/><Relationship Id="rId730" Type="http://schemas.openxmlformats.org/officeDocument/2006/relationships/customXml" Target="../ink/ink370.xml"/><Relationship Id="rId772" Type="http://schemas.openxmlformats.org/officeDocument/2006/relationships/customXml" Target="../ink/ink391.xml"/><Relationship Id="rId828" Type="http://schemas.openxmlformats.org/officeDocument/2006/relationships/customXml" Target="../ink/ink419.xml"/><Relationship Id="rId162" Type="http://schemas.openxmlformats.org/officeDocument/2006/relationships/customXml" Target="../ink/ink80.xml"/><Relationship Id="rId218" Type="http://schemas.openxmlformats.org/officeDocument/2006/relationships/image" Target="../media/image108.png"/><Relationship Id="rId425" Type="http://schemas.openxmlformats.org/officeDocument/2006/relationships/customXml" Target="../ink/ink215.xml"/><Relationship Id="rId467" Type="http://schemas.openxmlformats.org/officeDocument/2006/relationships/image" Target="../media/image229.png"/><Relationship Id="rId632" Type="http://schemas.openxmlformats.org/officeDocument/2006/relationships/customXml" Target="../ink/ink320.xml"/><Relationship Id="rId271" Type="http://schemas.openxmlformats.org/officeDocument/2006/relationships/customXml" Target="../ink/ink135.xml"/><Relationship Id="rId674" Type="http://schemas.openxmlformats.org/officeDocument/2006/relationships/image" Target="../media/image331.png"/><Relationship Id="rId881" Type="http://schemas.openxmlformats.org/officeDocument/2006/relationships/image" Target="../media/image432.png"/><Relationship Id="rId937" Type="http://schemas.openxmlformats.org/officeDocument/2006/relationships/image" Target="../media/image460.png"/><Relationship Id="rId24" Type="http://schemas.openxmlformats.org/officeDocument/2006/relationships/customXml" Target="../ink/ink11.xml"/><Relationship Id="rId66" Type="http://schemas.openxmlformats.org/officeDocument/2006/relationships/customXml" Target="../ink/ink32.xml"/><Relationship Id="rId131" Type="http://schemas.openxmlformats.org/officeDocument/2006/relationships/image" Target="../media/image65.png"/><Relationship Id="rId327" Type="http://schemas.openxmlformats.org/officeDocument/2006/relationships/image" Target="../media/image161.png"/><Relationship Id="rId369" Type="http://schemas.openxmlformats.org/officeDocument/2006/relationships/customXml" Target="../ink/ink186.xml"/><Relationship Id="rId534" Type="http://schemas.openxmlformats.org/officeDocument/2006/relationships/image" Target="../media/image262.png"/><Relationship Id="rId576" Type="http://schemas.openxmlformats.org/officeDocument/2006/relationships/image" Target="../media/image283.png"/><Relationship Id="rId741" Type="http://schemas.openxmlformats.org/officeDocument/2006/relationships/image" Target="../media/image364.png"/><Relationship Id="rId783" Type="http://schemas.openxmlformats.org/officeDocument/2006/relationships/image" Target="../media/image385.png"/><Relationship Id="rId839" Type="http://schemas.openxmlformats.org/officeDocument/2006/relationships/image" Target="../media/image413.png"/><Relationship Id="rId173" Type="http://schemas.openxmlformats.org/officeDocument/2006/relationships/image" Target="../media/image86.png"/><Relationship Id="rId229" Type="http://schemas.openxmlformats.org/officeDocument/2006/relationships/customXml" Target="../ink/ink114.xml"/><Relationship Id="rId380" Type="http://schemas.openxmlformats.org/officeDocument/2006/relationships/customXml" Target="../ink/ink192.xml"/><Relationship Id="rId436" Type="http://schemas.openxmlformats.org/officeDocument/2006/relationships/image" Target="../media/image214.png"/><Relationship Id="rId601" Type="http://schemas.openxmlformats.org/officeDocument/2006/relationships/image" Target="../media/image295.png"/><Relationship Id="rId643" Type="http://schemas.openxmlformats.org/officeDocument/2006/relationships/customXml" Target="../ink/ink326.xml"/><Relationship Id="rId240" Type="http://schemas.openxmlformats.org/officeDocument/2006/relationships/image" Target="../media/image119.png"/><Relationship Id="rId478" Type="http://schemas.openxmlformats.org/officeDocument/2006/relationships/customXml" Target="../ink/ink242.xml"/><Relationship Id="rId685" Type="http://schemas.openxmlformats.org/officeDocument/2006/relationships/image" Target="../media/image336.png"/><Relationship Id="rId850" Type="http://schemas.openxmlformats.org/officeDocument/2006/relationships/image" Target="../media/image418.png"/><Relationship Id="rId892" Type="http://schemas.openxmlformats.org/officeDocument/2006/relationships/customXml" Target="../ink/ink453.xml"/><Relationship Id="rId906" Type="http://schemas.openxmlformats.org/officeDocument/2006/relationships/customXml" Target="../ink/ink460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49.xml"/><Relationship Id="rId282" Type="http://schemas.openxmlformats.org/officeDocument/2006/relationships/customXml" Target="../ink/ink141.xml"/><Relationship Id="rId338" Type="http://schemas.openxmlformats.org/officeDocument/2006/relationships/customXml" Target="../ink/ink170.xml"/><Relationship Id="rId503" Type="http://schemas.openxmlformats.org/officeDocument/2006/relationships/image" Target="../media/image247.png"/><Relationship Id="rId545" Type="http://schemas.openxmlformats.org/officeDocument/2006/relationships/customXml" Target="../ink/ink276.xml"/><Relationship Id="rId587" Type="http://schemas.openxmlformats.org/officeDocument/2006/relationships/customXml" Target="../ink/ink297.xml"/><Relationship Id="rId710" Type="http://schemas.openxmlformats.org/officeDocument/2006/relationships/customXml" Target="../ink/ink360.xml"/><Relationship Id="rId752" Type="http://schemas.openxmlformats.org/officeDocument/2006/relationships/customXml" Target="../ink/ink381.xml"/><Relationship Id="rId808" Type="http://schemas.openxmlformats.org/officeDocument/2006/relationships/customXml" Target="../ink/ink409.xml"/><Relationship Id="rId8" Type="http://schemas.openxmlformats.org/officeDocument/2006/relationships/customXml" Target="../ink/ink3.xml"/><Relationship Id="rId142" Type="http://schemas.openxmlformats.org/officeDocument/2006/relationships/customXml" Target="../ink/ink70.xml"/><Relationship Id="rId184" Type="http://schemas.openxmlformats.org/officeDocument/2006/relationships/customXml" Target="../ink/ink91.xml"/><Relationship Id="rId391" Type="http://schemas.openxmlformats.org/officeDocument/2006/relationships/image" Target="../media/image192.png"/><Relationship Id="rId405" Type="http://schemas.openxmlformats.org/officeDocument/2006/relationships/image" Target="../media/image199.png"/><Relationship Id="rId447" Type="http://schemas.openxmlformats.org/officeDocument/2006/relationships/customXml" Target="../ink/ink226.xml"/><Relationship Id="rId612" Type="http://schemas.openxmlformats.org/officeDocument/2006/relationships/customXml" Target="../ink/ink310.xml"/><Relationship Id="rId794" Type="http://schemas.openxmlformats.org/officeDocument/2006/relationships/customXml" Target="../ink/ink402.xml"/><Relationship Id="rId251" Type="http://schemas.openxmlformats.org/officeDocument/2006/relationships/customXml" Target="../ink/ink125.xml"/><Relationship Id="rId489" Type="http://schemas.openxmlformats.org/officeDocument/2006/relationships/image" Target="../media/image240.png"/><Relationship Id="rId654" Type="http://schemas.openxmlformats.org/officeDocument/2006/relationships/image" Target="../media/image321.png"/><Relationship Id="rId696" Type="http://schemas.openxmlformats.org/officeDocument/2006/relationships/customXml" Target="../ink/ink353.xml"/><Relationship Id="rId861" Type="http://schemas.openxmlformats.org/officeDocument/2006/relationships/customXml" Target="../ink/ink436.xml"/><Relationship Id="rId917" Type="http://schemas.openxmlformats.org/officeDocument/2006/relationships/image" Target="../media/image450.png"/><Relationship Id="rId46" Type="http://schemas.openxmlformats.org/officeDocument/2006/relationships/customXml" Target="../ink/ink22.xml"/><Relationship Id="rId293" Type="http://schemas.openxmlformats.org/officeDocument/2006/relationships/image" Target="../media/image144.png"/><Relationship Id="rId307" Type="http://schemas.openxmlformats.org/officeDocument/2006/relationships/image" Target="../media/image151.png"/><Relationship Id="rId349" Type="http://schemas.openxmlformats.org/officeDocument/2006/relationships/image" Target="../media/image172.png"/><Relationship Id="rId514" Type="http://schemas.openxmlformats.org/officeDocument/2006/relationships/customXml" Target="../ink/ink260.xml"/><Relationship Id="rId556" Type="http://schemas.openxmlformats.org/officeDocument/2006/relationships/image" Target="../media/image273.png"/><Relationship Id="rId721" Type="http://schemas.openxmlformats.org/officeDocument/2006/relationships/image" Target="../media/image354.png"/><Relationship Id="rId763" Type="http://schemas.openxmlformats.org/officeDocument/2006/relationships/image" Target="../media/image375.png"/><Relationship Id="rId88" Type="http://schemas.openxmlformats.org/officeDocument/2006/relationships/customXml" Target="../ink/ink43.xml"/><Relationship Id="rId111" Type="http://schemas.openxmlformats.org/officeDocument/2006/relationships/image" Target="../media/image55.png"/><Relationship Id="rId153" Type="http://schemas.openxmlformats.org/officeDocument/2006/relationships/image" Target="../media/image76.png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customXml" Target="../ink/ink181.xml"/><Relationship Id="rId416" Type="http://schemas.openxmlformats.org/officeDocument/2006/relationships/customXml" Target="../ink/ink210.xml"/><Relationship Id="rId598" Type="http://schemas.openxmlformats.org/officeDocument/2006/relationships/customXml" Target="../ink/ink303.xml"/><Relationship Id="rId819" Type="http://schemas.openxmlformats.org/officeDocument/2006/relationships/image" Target="../media/image403.png"/><Relationship Id="rId220" Type="http://schemas.openxmlformats.org/officeDocument/2006/relationships/image" Target="../media/image109.png"/><Relationship Id="rId458" Type="http://schemas.openxmlformats.org/officeDocument/2006/relationships/customXml" Target="../ink/ink232.xml"/><Relationship Id="rId623" Type="http://schemas.openxmlformats.org/officeDocument/2006/relationships/image" Target="../media/image306.png"/><Relationship Id="rId665" Type="http://schemas.openxmlformats.org/officeDocument/2006/relationships/customXml" Target="../ink/ink337.xml"/><Relationship Id="rId830" Type="http://schemas.openxmlformats.org/officeDocument/2006/relationships/customXml" Target="../ink/ink420.xml"/><Relationship Id="rId872" Type="http://schemas.openxmlformats.org/officeDocument/2006/relationships/image" Target="../media/image428.png"/><Relationship Id="rId928" Type="http://schemas.openxmlformats.org/officeDocument/2006/relationships/customXml" Target="../ink/ink471.xml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image" Target="../media/image130.png"/><Relationship Id="rId318" Type="http://schemas.openxmlformats.org/officeDocument/2006/relationships/customXml" Target="../ink/ink160.xml"/><Relationship Id="rId525" Type="http://schemas.openxmlformats.org/officeDocument/2006/relationships/image" Target="../media/image258.png"/><Relationship Id="rId567" Type="http://schemas.openxmlformats.org/officeDocument/2006/relationships/customXml" Target="../ink/ink287.xml"/><Relationship Id="rId732" Type="http://schemas.openxmlformats.org/officeDocument/2006/relationships/customXml" Target="../ink/ink371.xml"/><Relationship Id="rId99" Type="http://schemas.openxmlformats.org/officeDocument/2006/relationships/image" Target="../media/image49.png"/><Relationship Id="rId122" Type="http://schemas.openxmlformats.org/officeDocument/2006/relationships/customXml" Target="../ink/ink60.xml"/><Relationship Id="rId164" Type="http://schemas.openxmlformats.org/officeDocument/2006/relationships/customXml" Target="../ink/ink81.xml"/><Relationship Id="rId371" Type="http://schemas.openxmlformats.org/officeDocument/2006/relationships/customXml" Target="../ink/ink187.xml"/><Relationship Id="rId774" Type="http://schemas.openxmlformats.org/officeDocument/2006/relationships/customXml" Target="../ink/ink392.xml"/><Relationship Id="rId427" Type="http://schemas.openxmlformats.org/officeDocument/2006/relationships/customXml" Target="../ink/ink216.xml"/><Relationship Id="rId469" Type="http://schemas.openxmlformats.org/officeDocument/2006/relationships/image" Target="../media/image230.png"/><Relationship Id="rId634" Type="http://schemas.openxmlformats.org/officeDocument/2006/relationships/customXml" Target="../ink/ink321.xml"/><Relationship Id="rId676" Type="http://schemas.openxmlformats.org/officeDocument/2006/relationships/image" Target="../media/image332.png"/><Relationship Id="rId841" Type="http://schemas.openxmlformats.org/officeDocument/2006/relationships/image" Target="../media/image414.png"/><Relationship Id="rId883" Type="http://schemas.openxmlformats.org/officeDocument/2006/relationships/image" Target="../media/image433.png"/><Relationship Id="rId26" Type="http://schemas.openxmlformats.org/officeDocument/2006/relationships/customXml" Target="../ink/ink12.xml"/><Relationship Id="rId231" Type="http://schemas.openxmlformats.org/officeDocument/2006/relationships/customXml" Target="../ink/ink115.xml"/><Relationship Id="rId273" Type="http://schemas.openxmlformats.org/officeDocument/2006/relationships/customXml" Target="../ink/ink136.xml"/><Relationship Id="rId329" Type="http://schemas.openxmlformats.org/officeDocument/2006/relationships/image" Target="../media/image162.png"/><Relationship Id="rId480" Type="http://schemas.openxmlformats.org/officeDocument/2006/relationships/customXml" Target="../ink/ink243.xml"/><Relationship Id="rId536" Type="http://schemas.openxmlformats.org/officeDocument/2006/relationships/image" Target="../media/image263.png"/><Relationship Id="rId701" Type="http://schemas.openxmlformats.org/officeDocument/2006/relationships/image" Target="../media/image344.png"/><Relationship Id="rId939" Type="http://schemas.openxmlformats.org/officeDocument/2006/relationships/image" Target="../media/image461.png"/><Relationship Id="rId68" Type="http://schemas.openxmlformats.org/officeDocument/2006/relationships/customXml" Target="../ink/ink33.xml"/><Relationship Id="rId133" Type="http://schemas.openxmlformats.org/officeDocument/2006/relationships/image" Target="../media/image66.png"/><Relationship Id="rId175" Type="http://schemas.openxmlformats.org/officeDocument/2006/relationships/image" Target="../media/image87.png"/><Relationship Id="rId340" Type="http://schemas.openxmlformats.org/officeDocument/2006/relationships/customXml" Target="../ink/ink171.xml"/><Relationship Id="rId578" Type="http://schemas.openxmlformats.org/officeDocument/2006/relationships/image" Target="../media/image284.png"/><Relationship Id="rId743" Type="http://schemas.openxmlformats.org/officeDocument/2006/relationships/image" Target="../media/image365.png"/><Relationship Id="rId785" Type="http://schemas.openxmlformats.org/officeDocument/2006/relationships/image" Target="../media/image386.png"/><Relationship Id="rId200" Type="http://schemas.openxmlformats.org/officeDocument/2006/relationships/image" Target="../media/image99.png"/><Relationship Id="rId382" Type="http://schemas.openxmlformats.org/officeDocument/2006/relationships/customXml" Target="../ink/ink193.xml"/><Relationship Id="rId438" Type="http://schemas.openxmlformats.org/officeDocument/2006/relationships/image" Target="../media/image215.png"/><Relationship Id="rId603" Type="http://schemas.openxmlformats.org/officeDocument/2006/relationships/image" Target="../media/image296.png"/><Relationship Id="rId645" Type="http://schemas.openxmlformats.org/officeDocument/2006/relationships/customXml" Target="../ink/ink327.xml"/><Relationship Id="rId687" Type="http://schemas.openxmlformats.org/officeDocument/2006/relationships/image" Target="../media/image337.png"/><Relationship Id="rId810" Type="http://schemas.openxmlformats.org/officeDocument/2006/relationships/customXml" Target="../ink/ink410.xml"/><Relationship Id="rId852" Type="http://schemas.openxmlformats.org/officeDocument/2006/relationships/image" Target="../media/image419.png"/><Relationship Id="rId908" Type="http://schemas.openxmlformats.org/officeDocument/2006/relationships/customXml" Target="../ink/ink461.xml"/><Relationship Id="rId242" Type="http://schemas.openxmlformats.org/officeDocument/2006/relationships/image" Target="../media/image120.png"/><Relationship Id="rId284" Type="http://schemas.openxmlformats.org/officeDocument/2006/relationships/customXml" Target="../ink/ink142.xml"/><Relationship Id="rId491" Type="http://schemas.openxmlformats.org/officeDocument/2006/relationships/image" Target="../media/image241.png"/><Relationship Id="rId505" Type="http://schemas.openxmlformats.org/officeDocument/2006/relationships/image" Target="../media/image248.png"/><Relationship Id="rId712" Type="http://schemas.openxmlformats.org/officeDocument/2006/relationships/customXml" Target="../ink/ink361.xml"/><Relationship Id="rId894" Type="http://schemas.openxmlformats.org/officeDocument/2006/relationships/customXml" Target="../ink/ink454.xml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0.xml"/><Relationship Id="rId144" Type="http://schemas.openxmlformats.org/officeDocument/2006/relationships/customXml" Target="../ink/ink71.xml"/><Relationship Id="rId547" Type="http://schemas.openxmlformats.org/officeDocument/2006/relationships/customXml" Target="../ink/ink277.xml"/><Relationship Id="rId589" Type="http://schemas.openxmlformats.org/officeDocument/2006/relationships/image" Target="../media/image289.png"/><Relationship Id="rId754" Type="http://schemas.openxmlformats.org/officeDocument/2006/relationships/customXml" Target="../ink/ink382.xml"/><Relationship Id="rId796" Type="http://schemas.openxmlformats.org/officeDocument/2006/relationships/customXml" Target="../ink/ink403.xml"/><Relationship Id="rId90" Type="http://schemas.openxmlformats.org/officeDocument/2006/relationships/customXml" Target="../ink/ink44.xml"/><Relationship Id="rId186" Type="http://schemas.openxmlformats.org/officeDocument/2006/relationships/customXml" Target="../ink/ink92.xml"/><Relationship Id="rId351" Type="http://schemas.openxmlformats.org/officeDocument/2006/relationships/image" Target="../media/image173.png"/><Relationship Id="rId393" Type="http://schemas.openxmlformats.org/officeDocument/2006/relationships/image" Target="../media/image193.png"/><Relationship Id="rId407" Type="http://schemas.openxmlformats.org/officeDocument/2006/relationships/image" Target="../media/image200.png"/><Relationship Id="rId449" Type="http://schemas.openxmlformats.org/officeDocument/2006/relationships/customXml" Target="../ink/ink227.xml"/><Relationship Id="rId614" Type="http://schemas.openxmlformats.org/officeDocument/2006/relationships/customXml" Target="../ink/ink311.xml"/><Relationship Id="rId656" Type="http://schemas.openxmlformats.org/officeDocument/2006/relationships/image" Target="../media/image322.png"/><Relationship Id="rId821" Type="http://schemas.openxmlformats.org/officeDocument/2006/relationships/image" Target="../media/image404.png"/><Relationship Id="rId863" Type="http://schemas.openxmlformats.org/officeDocument/2006/relationships/customXml" Target="../ink/ink437.xml"/><Relationship Id="rId211" Type="http://schemas.openxmlformats.org/officeDocument/2006/relationships/customXml" Target="../ink/ink105.xml"/><Relationship Id="rId253" Type="http://schemas.openxmlformats.org/officeDocument/2006/relationships/customXml" Target="../ink/ink126.xml"/><Relationship Id="rId295" Type="http://schemas.openxmlformats.org/officeDocument/2006/relationships/image" Target="../media/image145.png"/><Relationship Id="rId309" Type="http://schemas.openxmlformats.org/officeDocument/2006/relationships/image" Target="../media/image152.png"/><Relationship Id="rId460" Type="http://schemas.openxmlformats.org/officeDocument/2006/relationships/customXml" Target="../ink/ink233.xml"/><Relationship Id="rId516" Type="http://schemas.openxmlformats.org/officeDocument/2006/relationships/customXml" Target="../ink/ink261.xml"/><Relationship Id="rId698" Type="http://schemas.openxmlformats.org/officeDocument/2006/relationships/customXml" Target="../ink/ink354.xml"/><Relationship Id="rId919" Type="http://schemas.openxmlformats.org/officeDocument/2006/relationships/image" Target="../media/image451.png"/><Relationship Id="rId48" Type="http://schemas.openxmlformats.org/officeDocument/2006/relationships/customXml" Target="../ink/ink23.xml"/><Relationship Id="rId113" Type="http://schemas.openxmlformats.org/officeDocument/2006/relationships/image" Target="../media/image56.png"/><Relationship Id="rId320" Type="http://schemas.openxmlformats.org/officeDocument/2006/relationships/customXml" Target="../ink/ink161.xml"/><Relationship Id="rId558" Type="http://schemas.openxmlformats.org/officeDocument/2006/relationships/image" Target="../media/image274.png"/><Relationship Id="rId723" Type="http://schemas.openxmlformats.org/officeDocument/2006/relationships/image" Target="../media/image355.png"/><Relationship Id="rId765" Type="http://schemas.openxmlformats.org/officeDocument/2006/relationships/image" Target="../media/image376.png"/><Relationship Id="rId930" Type="http://schemas.openxmlformats.org/officeDocument/2006/relationships/customXml" Target="../ink/ink472.xml"/><Relationship Id="rId155" Type="http://schemas.openxmlformats.org/officeDocument/2006/relationships/image" Target="../media/image77.png"/><Relationship Id="rId197" Type="http://schemas.openxmlformats.org/officeDocument/2006/relationships/customXml" Target="../ink/ink98.xml"/><Relationship Id="rId362" Type="http://schemas.openxmlformats.org/officeDocument/2006/relationships/customXml" Target="../ink/ink182.xml"/><Relationship Id="rId418" Type="http://schemas.openxmlformats.org/officeDocument/2006/relationships/customXml" Target="../ink/ink211.xml"/><Relationship Id="rId625" Type="http://schemas.openxmlformats.org/officeDocument/2006/relationships/image" Target="../media/image307.png"/><Relationship Id="rId832" Type="http://schemas.openxmlformats.org/officeDocument/2006/relationships/customXml" Target="../ink/ink421.xml"/><Relationship Id="rId222" Type="http://schemas.openxmlformats.org/officeDocument/2006/relationships/image" Target="../media/image110.png"/><Relationship Id="rId264" Type="http://schemas.openxmlformats.org/officeDocument/2006/relationships/image" Target="../media/image131.png"/><Relationship Id="rId471" Type="http://schemas.openxmlformats.org/officeDocument/2006/relationships/image" Target="../media/image231.png"/><Relationship Id="rId667" Type="http://schemas.openxmlformats.org/officeDocument/2006/relationships/customXml" Target="../ink/ink338.xml"/><Relationship Id="rId874" Type="http://schemas.openxmlformats.org/officeDocument/2006/relationships/image" Target="../media/image429.png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61.xml"/><Relationship Id="rId527" Type="http://schemas.openxmlformats.org/officeDocument/2006/relationships/image" Target="../media/image259.png"/><Relationship Id="rId569" Type="http://schemas.openxmlformats.org/officeDocument/2006/relationships/customXml" Target="../ink/ink288.xml"/><Relationship Id="rId734" Type="http://schemas.openxmlformats.org/officeDocument/2006/relationships/customXml" Target="../ink/ink372.xml"/><Relationship Id="rId776" Type="http://schemas.openxmlformats.org/officeDocument/2006/relationships/customXml" Target="../ink/ink393.xml"/><Relationship Id="rId941" Type="http://schemas.openxmlformats.org/officeDocument/2006/relationships/image" Target="../media/image462.png"/><Relationship Id="rId70" Type="http://schemas.openxmlformats.org/officeDocument/2006/relationships/customXml" Target="../ink/ink34.xml"/><Relationship Id="rId166" Type="http://schemas.openxmlformats.org/officeDocument/2006/relationships/customXml" Target="../ink/ink82.xml"/><Relationship Id="rId331" Type="http://schemas.openxmlformats.org/officeDocument/2006/relationships/image" Target="../media/image163.png"/><Relationship Id="rId373" Type="http://schemas.openxmlformats.org/officeDocument/2006/relationships/customXml" Target="../ink/ink188.xml"/><Relationship Id="rId429" Type="http://schemas.openxmlformats.org/officeDocument/2006/relationships/customXml" Target="../ink/ink217.xml"/><Relationship Id="rId580" Type="http://schemas.openxmlformats.org/officeDocument/2006/relationships/image" Target="../media/image285.png"/><Relationship Id="rId636" Type="http://schemas.openxmlformats.org/officeDocument/2006/relationships/customXml" Target="../ink/ink322.xml"/><Relationship Id="rId801" Type="http://schemas.openxmlformats.org/officeDocument/2006/relationships/image" Target="../media/image394.png"/><Relationship Id="rId1" Type="http://schemas.openxmlformats.org/officeDocument/2006/relationships/slideLayout" Target="../slideLayouts/slideLayout1.xml"/><Relationship Id="rId233" Type="http://schemas.openxmlformats.org/officeDocument/2006/relationships/customXml" Target="../ink/ink116.xml"/><Relationship Id="rId440" Type="http://schemas.openxmlformats.org/officeDocument/2006/relationships/image" Target="../media/image216.png"/><Relationship Id="rId678" Type="http://schemas.openxmlformats.org/officeDocument/2006/relationships/image" Target="../media/image333.png"/><Relationship Id="rId843" Type="http://schemas.openxmlformats.org/officeDocument/2006/relationships/customXml" Target="../ink/ink427.xml"/><Relationship Id="rId885" Type="http://schemas.openxmlformats.org/officeDocument/2006/relationships/image" Target="../media/image434.png"/><Relationship Id="rId28" Type="http://schemas.openxmlformats.org/officeDocument/2006/relationships/customXml" Target="../ink/ink13.xml"/><Relationship Id="rId275" Type="http://schemas.openxmlformats.org/officeDocument/2006/relationships/customXml" Target="../ink/ink137.xml"/><Relationship Id="rId300" Type="http://schemas.openxmlformats.org/officeDocument/2006/relationships/customXml" Target="../ink/ink151.xml"/><Relationship Id="rId482" Type="http://schemas.openxmlformats.org/officeDocument/2006/relationships/customXml" Target="../ink/ink244.xml"/><Relationship Id="rId538" Type="http://schemas.openxmlformats.org/officeDocument/2006/relationships/image" Target="../media/image264.png"/><Relationship Id="rId703" Type="http://schemas.openxmlformats.org/officeDocument/2006/relationships/image" Target="../media/image345.png"/><Relationship Id="rId745" Type="http://schemas.openxmlformats.org/officeDocument/2006/relationships/image" Target="../media/image366.png"/><Relationship Id="rId910" Type="http://schemas.openxmlformats.org/officeDocument/2006/relationships/customXml" Target="../ink/ink462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77" Type="http://schemas.openxmlformats.org/officeDocument/2006/relationships/image" Target="../media/image88.png"/><Relationship Id="rId342" Type="http://schemas.openxmlformats.org/officeDocument/2006/relationships/customXml" Target="../ink/ink172.xml"/><Relationship Id="rId384" Type="http://schemas.openxmlformats.org/officeDocument/2006/relationships/customXml" Target="../ink/ink194.xml"/><Relationship Id="rId591" Type="http://schemas.openxmlformats.org/officeDocument/2006/relationships/image" Target="../media/image290.png"/><Relationship Id="rId605" Type="http://schemas.openxmlformats.org/officeDocument/2006/relationships/image" Target="../media/image297.png"/><Relationship Id="rId787" Type="http://schemas.openxmlformats.org/officeDocument/2006/relationships/image" Target="../media/image387.png"/><Relationship Id="rId812" Type="http://schemas.openxmlformats.org/officeDocument/2006/relationships/customXml" Target="../ink/ink411.xml"/><Relationship Id="rId202" Type="http://schemas.openxmlformats.org/officeDocument/2006/relationships/image" Target="../media/image100.png"/><Relationship Id="rId244" Type="http://schemas.openxmlformats.org/officeDocument/2006/relationships/image" Target="../media/image121.png"/><Relationship Id="rId647" Type="http://schemas.openxmlformats.org/officeDocument/2006/relationships/customXml" Target="../ink/ink328.xml"/><Relationship Id="rId689" Type="http://schemas.openxmlformats.org/officeDocument/2006/relationships/image" Target="../media/image338.png"/><Relationship Id="rId854" Type="http://schemas.openxmlformats.org/officeDocument/2006/relationships/image" Target="../media/image420.png"/><Relationship Id="rId896" Type="http://schemas.openxmlformats.org/officeDocument/2006/relationships/customXml" Target="../ink/ink455.xml"/><Relationship Id="rId39" Type="http://schemas.openxmlformats.org/officeDocument/2006/relationships/image" Target="../media/image19.png"/><Relationship Id="rId286" Type="http://schemas.openxmlformats.org/officeDocument/2006/relationships/customXml" Target="../ink/ink143.xml"/><Relationship Id="rId451" Type="http://schemas.openxmlformats.org/officeDocument/2006/relationships/customXml" Target="../ink/ink228.xml"/><Relationship Id="rId493" Type="http://schemas.openxmlformats.org/officeDocument/2006/relationships/image" Target="../media/image242.png"/><Relationship Id="rId507" Type="http://schemas.openxmlformats.org/officeDocument/2006/relationships/image" Target="../media/image249.png"/><Relationship Id="rId549" Type="http://schemas.openxmlformats.org/officeDocument/2006/relationships/customXml" Target="../ink/ink278.xml"/><Relationship Id="rId714" Type="http://schemas.openxmlformats.org/officeDocument/2006/relationships/customXml" Target="../ink/ink362.xml"/><Relationship Id="rId756" Type="http://schemas.openxmlformats.org/officeDocument/2006/relationships/customXml" Target="../ink/ink383.xml"/><Relationship Id="rId921" Type="http://schemas.openxmlformats.org/officeDocument/2006/relationships/image" Target="../media/image452.png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46" Type="http://schemas.openxmlformats.org/officeDocument/2006/relationships/customXml" Target="../ink/ink72.xml"/><Relationship Id="rId188" Type="http://schemas.openxmlformats.org/officeDocument/2006/relationships/image" Target="../media/image93.png"/><Relationship Id="rId311" Type="http://schemas.openxmlformats.org/officeDocument/2006/relationships/image" Target="../media/image153.png"/><Relationship Id="rId353" Type="http://schemas.openxmlformats.org/officeDocument/2006/relationships/image" Target="../media/image174.png"/><Relationship Id="rId395" Type="http://schemas.openxmlformats.org/officeDocument/2006/relationships/image" Target="../media/image194.png"/><Relationship Id="rId409" Type="http://schemas.openxmlformats.org/officeDocument/2006/relationships/image" Target="../media/image201.png"/><Relationship Id="rId560" Type="http://schemas.openxmlformats.org/officeDocument/2006/relationships/image" Target="../media/image275.png"/><Relationship Id="rId798" Type="http://schemas.openxmlformats.org/officeDocument/2006/relationships/customXml" Target="../ink/ink404.xml"/><Relationship Id="rId92" Type="http://schemas.openxmlformats.org/officeDocument/2006/relationships/customXml" Target="../ink/ink45.xml"/><Relationship Id="rId213" Type="http://schemas.openxmlformats.org/officeDocument/2006/relationships/customXml" Target="../ink/ink106.xml"/><Relationship Id="rId420" Type="http://schemas.openxmlformats.org/officeDocument/2006/relationships/image" Target="../media/image206.png"/><Relationship Id="rId616" Type="http://schemas.openxmlformats.org/officeDocument/2006/relationships/customXml" Target="../ink/ink312.xml"/><Relationship Id="rId658" Type="http://schemas.openxmlformats.org/officeDocument/2006/relationships/image" Target="../media/image323.png"/><Relationship Id="rId823" Type="http://schemas.openxmlformats.org/officeDocument/2006/relationships/image" Target="../media/image405.png"/><Relationship Id="rId865" Type="http://schemas.openxmlformats.org/officeDocument/2006/relationships/customXml" Target="../ink/ink438.xml"/><Relationship Id="rId255" Type="http://schemas.openxmlformats.org/officeDocument/2006/relationships/customXml" Target="../ink/ink127.xml"/><Relationship Id="rId297" Type="http://schemas.openxmlformats.org/officeDocument/2006/relationships/image" Target="../media/image146.png"/><Relationship Id="rId462" Type="http://schemas.openxmlformats.org/officeDocument/2006/relationships/customXml" Target="../ink/ink234.xml"/><Relationship Id="rId518" Type="http://schemas.openxmlformats.org/officeDocument/2006/relationships/customXml" Target="../ink/ink262.xml"/><Relationship Id="rId725" Type="http://schemas.openxmlformats.org/officeDocument/2006/relationships/image" Target="../media/image356.png"/><Relationship Id="rId932" Type="http://schemas.openxmlformats.org/officeDocument/2006/relationships/customXml" Target="../ink/ink473.xml"/><Relationship Id="rId115" Type="http://schemas.openxmlformats.org/officeDocument/2006/relationships/image" Target="../media/image57.png"/><Relationship Id="rId157" Type="http://schemas.openxmlformats.org/officeDocument/2006/relationships/image" Target="../media/image78.png"/><Relationship Id="rId322" Type="http://schemas.openxmlformats.org/officeDocument/2006/relationships/customXml" Target="../ink/ink162.xml"/><Relationship Id="rId364" Type="http://schemas.openxmlformats.org/officeDocument/2006/relationships/customXml" Target="../ink/ink183.xml"/><Relationship Id="rId767" Type="http://schemas.openxmlformats.org/officeDocument/2006/relationships/image" Target="../media/image377.png"/><Relationship Id="rId61" Type="http://schemas.openxmlformats.org/officeDocument/2006/relationships/image" Target="../media/image30.png"/><Relationship Id="rId199" Type="http://schemas.openxmlformats.org/officeDocument/2006/relationships/customXml" Target="../ink/ink99.xml"/><Relationship Id="rId571" Type="http://schemas.openxmlformats.org/officeDocument/2006/relationships/customXml" Target="../ink/ink289.xml"/><Relationship Id="rId627" Type="http://schemas.openxmlformats.org/officeDocument/2006/relationships/image" Target="../media/image308.png"/><Relationship Id="rId669" Type="http://schemas.openxmlformats.org/officeDocument/2006/relationships/customXml" Target="../ink/ink339.xml"/><Relationship Id="rId834" Type="http://schemas.openxmlformats.org/officeDocument/2006/relationships/customXml" Target="../ink/ink422.xml"/><Relationship Id="rId876" Type="http://schemas.openxmlformats.org/officeDocument/2006/relationships/customXml" Target="../ink/ink445.xml"/><Relationship Id="rId19" Type="http://schemas.openxmlformats.org/officeDocument/2006/relationships/image" Target="../media/image9.png"/><Relationship Id="rId224" Type="http://schemas.openxmlformats.org/officeDocument/2006/relationships/image" Target="../media/image111.png"/><Relationship Id="rId266" Type="http://schemas.openxmlformats.org/officeDocument/2006/relationships/image" Target="../media/image132.png"/><Relationship Id="rId431" Type="http://schemas.openxmlformats.org/officeDocument/2006/relationships/customXml" Target="../ink/ink218.xml"/><Relationship Id="rId473" Type="http://schemas.openxmlformats.org/officeDocument/2006/relationships/image" Target="../media/image232.png"/><Relationship Id="rId529" Type="http://schemas.openxmlformats.org/officeDocument/2006/relationships/image" Target="../media/image260.png"/><Relationship Id="rId680" Type="http://schemas.openxmlformats.org/officeDocument/2006/relationships/image" Target="../media/image334.png"/><Relationship Id="rId736" Type="http://schemas.openxmlformats.org/officeDocument/2006/relationships/customXml" Target="../ink/ink373.xml"/><Relationship Id="rId901" Type="http://schemas.openxmlformats.org/officeDocument/2006/relationships/image" Target="../media/image442.png"/><Relationship Id="rId30" Type="http://schemas.openxmlformats.org/officeDocument/2006/relationships/customXml" Target="../ink/ink14.xml"/><Relationship Id="rId126" Type="http://schemas.openxmlformats.org/officeDocument/2006/relationships/customXml" Target="../ink/ink62.xml"/><Relationship Id="rId168" Type="http://schemas.openxmlformats.org/officeDocument/2006/relationships/customXml" Target="../ink/ink83.xml"/><Relationship Id="rId333" Type="http://schemas.openxmlformats.org/officeDocument/2006/relationships/image" Target="../media/image164.png"/><Relationship Id="rId540" Type="http://schemas.openxmlformats.org/officeDocument/2006/relationships/image" Target="../media/image265.png"/><Relationship Id="rId778" Type="http://schemas.openxmlformats.org/officeDocument/2006/relationships/customXml" Target="../ink/ink394.xml"/><Relationship Id="rId943" Type="http://schemas.openxmlformats.org/officeDocument/2006/relationships/image" Target="../media/image463.png"/><Relationship Id="rId72" Type="http://schemas.openxmlformats.org/officeDocument/2006/relationships/customXml" Target="../ink/ink35.xml"/><Relationship Id="rId375" Type="http://schemas.openxmlformats.org/officeDocument/2006/relationships/image" Target="../media/image184.png"/><Relationship Id="rId582" Type="http://schemas.openxmlformats.org/officeDocument/2006/relationships/image" Target="../media/image286.png"/><Relationship Id="rId638" Type="http://schemas.openxmlformats.org/officeDocument/2006/relationships/customXml" Target="../ink/ink323.xml"/><Relationship Id="rId803" Type="http://schemas.openxmlformats.org/officeDocument/2006/relationships/image" Target="../media/image395.png"/><Relationship Id="rId845" Type="http://schemas.openxmlformats.org/officeDocument/2006/relationships/customXml" Target="../ink/ink428.xml"/><Relationship Id="rId3" Type="http://schemas.openxmlformats.org/officeDocument/2006/relationships/image" Target="../media/image1.png"/><Relationship Id="rId235" Type="http://schemas.openxmlformats.org/officeDocument/2006/relationships/customXml" Target="../ink/ink117.xml"/><Relationship Id="rId277" Type="http://schemas.openxmlformats.org/officeDocument/2006/relationships/customXml" Target="../ink/ink138.xml"/><Relationship Id="rId400" Type="http://schemas.openxmlformats.org/officeDocument/2006/relationships/customXml" Target="../ink/ink202.xml"/><Relationship Id="rId442" Type="http://schemas.openxmlformats.org/officeDocument/2006/relationships/image" Target="../media/image217.png"/><Relationship Id="rId484" Type="http://schemas.openxmlformats.org/officeDocument/2006/relationships/customXml" Target="../ink/ink245.xml"/><Relationship Id="rId705" Type="http://schemas.openxmlformats.org/officeDocument/2006/relationships/image" Target="../media/image346.png"/><Relationship Id="rId887" Type="http://schemas.openxmlformats.org/officeDocument/2006/relationships/image" Target="../media/image435.png"/><Relationship Id="rId137" Type="http://schemas.openxmlformats.org/officeDocument/2006/relationships/image" Target="../media/image68.png"/><Relationship Id="rId302" Type="http://schemas.openxmlformats.org/officeDocument/2006/relationships/customXml" Target="../ink/ink152.xml"/><Relationship Id="rId344" Type="http://schemas.openxmlformats.org/officeDocument/2006/relationships/customXml" Target="../ink/ink173.xml"/><Relationship Id="rId691" Type="http://schemas.openxmlformats.org/officeDocument/2006/relationships/image" Target="../media/image339.png"/><Relationship Id="rId747" Type="http://schemas.openxmlformats.org/officeDocument/2006/relationships/image" Target="../media/image367.png"/><Relationship Id="rId789" Type="http://schemas.openxmlformats.org/officeDocument/2006/relationships/image" Target="../media/image388.png"/><Relationship Id="rId912" Type="http://schemas.openxmlformats.org/officeDocument/2006/relationships/customXml" Target="../ink/ink463.xml"/><Relationship Id="rId41" Type="http://schemas.openxmlformats.org/officeDocument/2006/relationships/image" Target="../media/image20.png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86" Type="http://schemas.openxmlformats.org/officeDocument/2006/relationships/customXml" Target="../ink/ink195.xml"/><Relationship Id="rId551" Type="http://schemas.openxmlformats.org/officeDocument/2006/relationships/customXml" Target="../ink/ink279.xml"/><Relationship Id="rId593" Type="http://schemas.openxmlformats.org/officeDocument/2006/relationships/image" Target="../media/image291.png"/><Relationship Id="rId607" Type="http://schemas.openxmlformats.org/officeDocument/2006/relationships/image" Target="../media/image298.png"/><Relationship Id="rId649" Type="http://schemas.openxmlformats.org/officeDocument/2006/relationships/customXml" Target="../ink/ink329.xml"/><Relationship Id="rId814" Type="http://schemas.openxmlformats.org/officeDocument/2006/relationships/customXml" Target="../ink/ink412.xml"/><Relationship Id="rId856" Type="http://schemas.openxmlformats.org/officeDocument/2006/relationships/image" Target="../media/image421.png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246" Type="http://schemas.openxmlformats.org/officeDocument/2006/relationships/image" Target="../media/image122.png"/><Relationship Id="rId288" Type="http://schemas.openxmlformats.org/officeDocument/2006/relationships/customXml" Target="../ink/ink144.xml"/><Relationship Id="rId411" Type="http://schemas.openxmlformats.org/officeDocument/2006/relationships/image" Target="../media/image202.png"/><Relationship Id="rId453" Type="http://schemas.openxmlformats.org/officeDocument/2006/relationships/image" Target="../media/image222.png"/><Relationship Id="rId509" Type="http://schemas.openxmlformats.org/officeDocument/2006/relationships/image" Target="../media/image250.png"/><Relationship Id="rId660" Type="http://schemas.openxmlformats.org/officeDocument/2006/relationships/image" Target="../media/image324.png"/><Relationship Id="rId898" Type="http://schemas.openxmlformats.org/officeDocument/2006/relationships/customXml" Target="../ink/ink456.xml"/><Relationship Id="rId106" Type="http://schemas.openxmlformats.org/officeDocument/2006/relationships/customXml" Target="../ink/ink52.xml"/><Relationship Id="rId313" Type="http://schemas.openxmlformats.org/officeDocument/2006/relationships/image" Target="../media/image154.png"/><Relationship Id="rId495" Type="http://schemas.openxmlformats.org/officeDocument/2006/relationships/image" Target="../media/image243.png"/><Relationship Id="rId716" Type="http://schemas.openxmlformats.org/officeDocument/2006/relationships/customXml" Target="../ink/ink363.xml"/><Relationship Id="rId758" Type="http://schemas.openxmlformats.org/officeDocument/2006/relationships/customXml" Target="../ink/ink384.xml"/><Relationship Id="rId923" Type="http://schemas.openxmlformats.org/officeDocument/2006/relationships/image" Target="../media/image453.png"/><Relationship Id="rId10" Type="http://schemas.openxmlformats.org/officeDocument/2006/relationships/customXml" Target="../ink/ink4.xml"/><Relationship Id="rId52" Type="http://schemas.openxmlformats.org/officeDocument/2006/relationships/customXml" Target="../ink/ink25.xml"/><Relationship Id="rId94" Type="http://schemas.openxmlformats.org/officeDocument/2006/relationships/customXml" Target="../ink/ink46.xml"/><Relationship Id="rId148" Type="http://schemas.openxmlformats.org/officeDocument/2006/relationships/customXml" Target="../ink/ink73.xml"/><Relationship Id="rId355" Type="http://schemas.openxmlformats.org/officeDocument/2006/relationships/image" Target="../media/image175.png"/><Relationship Id="rId397" Type="http://schemas.openxmlformats.org/officeDocument/2006/relationships/image" Target="../media/image195.png"/><Relationship Id="rId520" Type="http://schemas.openxmlformats.org/officeDocument/2006/relationships/customXml" Target="../ink/ink263.xml"/><Relationship Id="rId562" Type="http://schemas.openxmlformats.org/officeDocument/2006/relationships/image" Target="../media/image276.png"/><Relationship Id="rId618" Type="http://schemas.openxmlformats.org/officeDocument/2006/relationships/customXml" Target="../ink/ink313.xml"/><Relationship Id="rId825" Type="http://schemas.openxmlformats.org/officeDocument/2006/relationships/image" Target="../media/image406.png"/><Relationship Id="rId215" Type="http://schemas.openxmlformats.org/officeDocument/2006/relationships/customXml" Target="../ink/ink107.xml"/><Relationship Id="rId257" Type="http://schemas.openxmlformats.org/officeDocument/2006/relationships/customXml" Target="../ink/ink128.xml"/><Relationship Id="rId422" Type="http://schemas.openxmlformats.org/officeDocument/2006/relationships/image" Target="../media/image207.png"/><Relationship Id="rId464" Type="http://schemas.openxmlformats.org/officeDocument/2006/relationships/customXml" Target="../ink/ink235.xml"/><Relationship Id="rId867" Type="http://schemas.openxmlformats.org/officeDocument/2006/relationships/image" Target="../media/image426.png"/><Relationship Id="rId299" Type="http://schemas.openxmlformats.org/officeDocument/2006/relationships/image" Target="../media/image147.png"/><Relationship Id="rId727" Type="http://schemas.openxmlformats.org/officeDocument/2006/relationships/image" Target="../media/image357.png"/><Relationship Id="rId934" Type="http://schemas.openxmlformats.org/officeDocument/2006/relationships/customXml" Target="../ink/ink474.xml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66" Type="http://schemas.openxmlformats.org/officeDocument/2006/relationships/customXml" Target="../ink/ink184.xml"/><Relationship Id="rId573" Type="http://schemas.openxmlformats.org/officeDocument/2006/relationships/customXml" Target="../ink/ink290.xml"/><Relationship Id="rId780" Type="http://schemas.openxmlformats.org/officeDocument/2006/relationships/customXml" Target="../ink/ink395.xml"/><Relationship Id="rId226" Type="http://schemas.openxmlformats.org/officeDocument/2006/relationships/image" Target="../media/image112.png"/><Relationship Id="rId433" Type="http://schemas.openxmlformats.org/officeDocument/2006/relationships/customXml" Target="../ink/ink219.xml"/><Relationship Id="rId878" Type="http://schemas.openxmlformats.org/officeDocument/2006/relationships/customXml" Target="../ink/ink446.xml"/><Relationship Id="rId640" Type="http://schemas.openxmlformats.org/officeDocument/2006/relationships/customXml" Target="../ink/ink324.xml"/><Relationship Id="rId738" Type="http://schemas.openxmlformats.org/officeDocument/2006/relationships/customXml" Target="../ink/ink374.xml"/><Relationship Id="rId945" Type="http://schemas.openxmlformats.org/officeDocument/2006/relationships/image" Target="../media/image464.png"/><Relationship Id="rId74" Type="http://schemas.openxmlformats.org/officeDocument/2006/relationships/customXml" Target="../ink/ink36.xml"/><Relationship Id="rId377" Type="http://schemas.openxmlformats.org/officeDocument/2006/relationships/image" Target="../media/image185.png"/><Relationship Id="rId500" Type="http://schemas.openxmlformats.org/officeDocument/2006/relationships/customXml" Target="../ink/ink253.xml"/><Relationship Id="rId584" Type="http://schemas.openxmlformats.org/officeDocument/2006/relationships/image" Target="../media/image287.png"/><Relationship Id="rId805" Type="http://schemas.openxmlformats.org/officeDocument/2006/relationships/image" Target="../media/image396.png"/><Relationship Id="rId5" Type="http://schemas.openxmlformats.org/officeDocument/2006/relationships/image" Target="../media/image2.png"/><Relationship Id="rId237" Type="http://schemas.openxmlformats.org/officeDocument/2006/relationships/customXml" Target="../ink/ink118.xml"/><Relationship Id="rId791" Type="http://schemas.openxmlformats.org/officeDocument/2006/relationships/image" Target="../media/image389.png"/><Relationship Id="rId889" Type="http://schemas.openxmlformats.org/officeDocument/2006/relationships/image" Target="../media/image436.png"/><Relationship Id="rId444" Type="http://schemas.openxmlformats.org/officeDocument/2006/relationships/image" Target="../media/image218.png"/><Relationship Id="rId651" Type="http://schemas.openxmlformats.org/officeDocument/2006/relationships/customXml" Target="../ink/ink330.xml"/><Relationship Id="rId749" Type="http://schemas.openxmlformats.org/officeDocument/2006/relationships/image" Target="../media/image368.png"/><Relationship Id="rId290" Type="http://schemas.openxmlformats.org/officeDocument/2006/relationships/customXml" Target="../ink/ink146.xml"/><Relationship Id="rId304" Type="http://schemas.openxmlformats.org/officeDocument/2006/relationships/customXml" Target="../ink/ink153.xml"/><Relationship Id="rId388" Type="http://schemas.openxmlformats.org/officeDocument/2006/relationships/customXml" Target="../ink/ink196.xml"/><Relationship Id="rId511" Type="http://schemas.openxmlformats.org/officeDocument/2006/relationships/image" Target="../media/image251.png"/><Relationship Id="rId609" Type="http://schemas.openxmlformats.org/officeDocument/2006/relationships/image" Target="../media/image299.png"/><Relationship Id="rId85" Type="http://schemas.openxmlformats.org/officeDocument/2006/relationships/image" Target="../media/image42.png"/><Relationship Id="rId150" Type="http://schemas.openxmlformats.org/officeDocument/2006/relationships/customXml" Target="../ink/ink74.xml"/><Relationship Id="rId595" Type="http://schemas.openxmlformats.org/officeDocument/2006/relationships/image" Target="../media/image292.png"/><Relationship Id="rId816" Type="http://schemas.openxmlformats.org/officeDocument/2006/relationships/customXml" Target="../ink/ink413.xml"/><Relationship Id="rId248" Type="http://schemas.openxmlformats.org/officeDocument/2006/relationships/image" Target="../media/image123.png"/><Relationship Id="rId455" Type="http://schemas.openxmlformats.org/officeDocument/2006/relationships/image" Target="../media/image223.png"/><Relationship Id="rId662" Type="http://schemas.openxmlformats.org/officeDocument/2006/relationships/image" Target="../media/image325.png"/><Relationship Id="rId12" Type="http://schemas.openxmlformats.org/officeDocument/2006/relationships/customXml" Target="../ink/ink5.xml"/><Relationship Id="rId108" Type="http://schemas.openxmlformats.org/officeDocument/2006/relationships/customXml" Target="../ink/ink53.xml"/><Relationship Id="rId315" Type="http://schemas.openxmlformats.org/officeDocument/2006/relationships/image" Target="../media/image155.png"/><Relationship Id="rId522" Type="http://schemas.openxmlformats.org/officeDocument/2006/relationships/customXml" Target="../ink/ink264.xml"/><Relationship Id="rId96" Type="http://schemas.openxmlformats.org/officeDocument/2006/relationships/customXml" Target="../ink/ink47.xml"/><Relationship Id="rId161" Type="http://schemas.openxmlformats.org/officeDocument/2006/relationships/image" Target="../media/image80.png"/><Relationship Id="rId399" Type="http://schemas.openxmlformats.org/officeDocument/2006/relationships/image" Target="../media/image196.png"/><Relationship Id="rId827" Type="http://schemas.openxmlformats.org/officeDocument/2006/relationships/image" Target="../media/image407.png"/><Relationship Id="rId259" Type="http://schemas.openxmlformats.org/officeDocument/2006/relationships/customXml" Target="../ink/ink129.xml"/><Relationship Id="rId466" Type="http://schemas.openxmlformats.org/officeDocument/2006/relationships/customXml" Target="../ink/ink236.xml"/><Relationship Id="rId673" Type="http://schemas.openxmlformats.org/officeDocument/2006/relationships/customXml" Target="../ink/ink341.xml"/><Relationship Id="rId880" Type="http://schemas.openxmlformats.org/officeDocument/2006/relationships/customXml" Target="../ink/ink447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326" Type="http://schemas.openxmlformats.org/officeDocument/2006/relationships/customXml" Target="../ink/ink164.xml"/><Relationship Id="rId533" Type="http://schemas.openxmlformats.org/officeDocument/2006/relationships/customXml" Target="../ink/ink270.xml"/><Relationship Id="rId740" Type="http://schemas.openxmlformats.org/officeDocument/2006/relationships/customXml" Target="../ink/ink375.xml"/><Relationship Id="rId838" Type="http://schemas.openxmlformats.org/officeDocument/2006/relationships/customXml" Target="../ink/ink424.xml"/><Relationship Id="rId172" Type="http://schemas.openxmlformats.org/officeDocument/2006/relationships/customXml" Target="../ink/ink85.xml"/><Relationship Id="rId477" Type="http://schemas.openxmlformats.org/officeDocument/2006/relationships/image" Target="../media/image234.png"/><Relationship Id="rId600" Type="http://schemas.openxmlformats.org/officeDocument/2006/relationships/customXml" Target="../ink/ink304.xml"/><Relationship Id="rId684" Type="http://schemas.openxmlformats.org/officeDocument/2006/relationships/customXml" Target="../ink/ink347.xml"/><Relationship Id="rId337" Type="http://schemas.openxmlformats.org/officeDocument/2006/relationships/image" Target="../media/image166.png"/><Relationship Id="rId891" Type="http://schemas.openxmlformats.org/officeDocument/2006/relationships/image" Target="../media/image437.png"/><Relationship Id="rId905" Type="http://schemas.openxmlformats.org/officeDocument/2006/relationships/image" Target="../media/image444.png"/><Relationship Id="rId34" Type="http://schemas.openxmlformats.org/officeDocument/2006/relationships/customXml" Target="../ink/ink16.xml"/><Relationship Id="rId544" Type="http://schemas.openxmlformats.org/officeDocument/2006/relationships/image" Target="../media/image267.png"/><Relationship Id="rId751" Type="http://schemas.openxmlformats.org/officeDocument/2006/relationships/image" Target="../media/image369.png"/><Relationship Id="rId849" Type="http://schemas.openxmlformats.org/officeDocument/2006/relationships/customXml" Target="../ink/ink430.xml"/><Relationship Id="rId183" Type="http://schemas.openxmlformats.org/officeDocument/2006/relationships/image" Target="../media/image91.png"/><Relationship Id="rId390" Type="http://schemas.openxmlformats.org/officeDocument/2006/relationships/customXml" Target="../ink/ink197.xml"/><Relationship Id="rId404" Type="http://schemas.openxmlformats.org/officeDocument/2006/relationships/customXml" Target="../ink/ink204.xml"/><Relationship Id="rId611" Type="http://schemas.openxmlformats.org/officeDocument/2006/relationships/image" Target="../media/image300.png"/><Relationship Id="rId250" Type="http://schemas.openxmlformats.org/officeDocument/2006/relationships/image" Target="../media/image124.png"/><Relationship Id="rId488" Type="http://schemas.openxmlformats.org/officeDocument/2006/relationships/customXml" Target="../ink/ink247.xml"/><Relationship Id="rId695" Type="http://schemas.openxmlformats.org/officeDocument/2006/relationships/image" Target="../media/image341.png"/><Relationship Id="rId709" Type="http://schemas.openxmlformats.org/officeDocument/2006/relationships/image" Target="../media/image348.png"/><Relationship Id="rId916" Type="http://schemas.openxmlformats.org/officeDocument/2006/relationships/customXml" Target="../ink/ink465.xml"/><Relationship Id="rId45" Type="http://schemas.openxmlformats.org/officeDocument/2006/relationships/image" Target="../media/image22.png"/><Relationship Id="rId110" Type="http://schemas.openxmlformats.org/officeDocument/2006/relationships/customXml" Target="../ink/ink54.xml"/><Relationship Id="rId348" Type="http://schemas.openxmlformats.org/officeDocument/2006/relationships/customXml" Target="../ink/ink175.xml"/><Relationship Id="rId555" Type="http://schemas.openxmlformats.org/officeDocument/2006/relationships/customXml" Target="../ink/ink281.xml"/><Relationship Id="rId762" Type="http://schemas.openxmlformats.org/officeDocument/2006/relationships/customXml" Target="../ink/ink386.xml"/><Relationship Id="rId194" Type="http://schemas.openxmlformats.org/officeDocument/2006/relationships/image" Target="../media/image96.png"/><Relationship Id="rId208" Type="http://schemas.openxmlformats.org/officeDocument/2006/relationships/image" Target="../media/image103.png"/><Relationship Id="rId415" Type="http://schemas.openxmlformats.org/officeDocument/2006/relationships/image" Target="../media/image204.png"/><Relationship Id="rId622" Type="http://schemas.openxmlformats.org/officeDocument/2006/relationships/customXml" Target="../ink/ink315.xml"/><Relationship Id="rId261" Type="http://schemas.openxmlformats.org/officeDocument/2006/relationships/customXml" Target="../ink/ink130.xml"/><Relationship Id="rId499" Type="http://schemas.openxmlformats.org/officeDocument/2006/relationships/image" Target="../media/image245.png"/><Relationship Id="rId927" Type="http://schemas.openxmlformats.org/officeDocument/2006/relationships/image" Target="../media/image455.png"/><Relationship Id="rId56" Type="http://schemas.openxmlformats.org/officeDocument/2006/relationships/customXml" Target="../ink/ink27.xml"/><Relationship Id="rId359" Type="http://schemas.openxmlformats.org/officeDocument/2006/relationships/image" Target="../media/image177.png"/><Relationship Id="rId566" Type="http://schemas.openxmlformats.org/officeDocument/2006/relationships/image" Target="../media/image278.png"/><Relationship Id="rId773" Type="http://schemas.openxmlformats.org/officeDocument/2006/relationships/image" Target="../media/image380.png"/><Relationship Id="rId121" Type="http://schemas.openxmlformats.org/officeDocument/2006/relationships/image" Target="../media/image60.png"/><Relationship Id="rId219" Type="http://schemas.openxmlformats.org/officeDocument/2006/relationships/customXml" Target="../ink/ink109.xml"/><Relationship Id="rId426" Type="http://schemas.openxmlformats.org/officeDocument/2006/relationships/image" Target="../media/image209.png"/><Relationship Id="rId633" Type="http://schemas.openxmlformats.org/officeDocument/2006/relationships/image" Target="../media/image311.png"/><Relationship Id="rId840" Type="http://schemas.openxmlformats.org/officeDocument/2006/relationships/customXml" Target="../ink/ink425.xml"/><Relationship Id="rId938" Type="http://schemas.openxmlformats.org/officeDocument/2006/relationships/customXml" Target="../ink/ink476.xml"/><Relationship Id="rId67" Type="http://schemas.openxmlformats.org/officeDocument/2006/relationships/image" Target="../media/image33.png"/><Relationship Id="rId272" Type="http://schemas.openxmlformats.org/officeDocument/2006/relationships/image" Target="../media/image135.png"/><Relationship Id="rId577" Type="http://schemas.openxmlformats.org/officeDocument/2006/relationships/customXml" Target="../ink/ink292.xml"/><Relationship Id="rId700" Type="http://schemas.openxmlformats.org/officeDocument/2006/relationships/customXml" Target="../ink/ink355.xml"/><Relationship Id="rId132" Type="http://schemas.openxmlformats.org/officeDocument/2006/relationships/customXml" Target="../ink/ink65.xml"/><Relationship Id="rId784" Type="http://schemas.openxmlformats.org/officeDocument/2006/relationships/customXml" Target="../ink/ink397.xml"/><Relationship Id="rId437" Type="http://schemas.openxmlformats.org/officeDocument/2006/relationships/customXml" Target="../ink/ink221.xml"/><Relationship Id="rId644" Type="http://schemas.openxmlformats.org/officeDocument/2006/relationships/image" Target="../media/image316.png"/><Relationship Id="rId851" Type="http://schemas.openxmlformats.org/officeDocument/2006/relationships/customXml" Target="../ink/ink431.xml"/><Relationship Id="rId283" Type="http://schemas.openxmlformats.org/officeDocument/2006/relationships/image" Target="../media/image140.png"/><Relationship Id="rId490" Type="http://schemas.openxmlformats.org/officeDocument/2006/relationships/customXml" Target="../ink/ink248.xml"/><Relationship Id="rId504" Type="http://schemas.openxmlformats.org/officeDocument/2006/relationships/customXml" Target="../ink/ink255.xml"/><Relationship Id="rId711" Type="http://schemas.openxmlformats.org/officeDocument/2006/relationships/image" Target="../media/image3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78767" y="956233"/>
            <a:ext cx="1852800" cy="3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600" kern="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600" kern="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976300" y="986100"/>
            <a:ext cx="1852800" cy="15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600" kern="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976300" y="2928467"/>
            <a:ext cx="1852800" cy="1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600" kern="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063833" y="4751300"/>
            <a:ext cx="3765200" cy="15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600" kern="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903700" y="971167"/>
            <a:ext cx="5408800" cy="15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600" kern="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903700" y="3197400"/>
            <a:ext cx="3302000" cy="11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600" kern="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8190767" y="2988233"/>
            <a:ext cx="2121600" cy="1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600" kern="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960467" y="5065033"/>
            <a:ext cx="3302000" cy="13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600" kern="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8160867" y="5065033"/>
            <a:ext cx="2151600" cy="11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600" kern="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0443900" y="5274233"/>
            <a:ext cx="1538800" cy="1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733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See next slide for instructions!</a:t>
            </a:r>
            <a:endParaRPr sz="1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5B88CB3-1955-4E61-A00B-FA94C4712B92}"/>
                  </a:ext>
                </a:extLst>
              </p14:cNvPr>
              <p14:cNvContentPartPr/>
              <p14:nvPr/>
            </p14:nvContentPartPr>
            <p14:xfrm>
              <a:off x="1150337" y="1074061"/>
              <a:ext cx="1460160" cy="31968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5B88CB3-1955-4E61-A00B-FA94C4712B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1333" y="1065041"/>
                <a:ext cx="1477809" cy="33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0DF1D723-2E02-496D-83DA-31EEE71D70DC}"/>
                  </a:ext>
                </a:extLst>
              </p14:cNvPr>
              <p14:cNvContentPartPr/>
              <p14:nvPr/>
            </p14:nvContentPartPr>
            <p14:xfrm>
              <a:off x="2704097" y="1215181"/>
              <a:ext cx="81600" cy="1353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0DF1D723-2E02-496D-83DA-31EEE71D70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95030" y="1206181"/>
                <a:ext cx="99371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334A7E1C-A2CA-475A-BCD2-7BDFB5341C9F}"/>
                  </a:ext>
                </a:extLst>
              </p14:cNvPr>
              <p14:cNvContentPartPr/>
              <p14:nvPr/>
            </p14:nvContentPartPr>
            <p14:xfrm>
              <a:off x="1267457" y="1426861"/>
              <a:ext cx="773760" cy="20736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334A7E1C-A2CA-475A-BCD2-7BDFB5341C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58456" y="1417861"/>
                <a:ext cx="791403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AB89014D-BD43-43A9-8270-D2EA1BA031BB}"/>
                  </a:ext>
                </a:extLst>
              </p14:cNvPr>
              <p14:cNvContentPartPr/>
              <p14:nvPr/>
            </p14:nvContentPartPr>
            <p14:xfrm>
              <a:off x="2093537" y="1448941"/>
              <a:ext cx="622080" cy="17616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AB89014D-BD43-43A9-8270-D2EA1BA031B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84537" y="1439916"/>
                <a:ext cx="639720" cy="1938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A88AE863-87B9-44E5-97E5-0B9C8BC772FB}"/>
                  </a:ext>
                </a:extLst>
              </p14:cNvPr>
              <p14:cNvContentPartPr/>
              <p14:nvPr/>
            </p14:nvContentPartPr>
            <p14:xfrm>
              <a:off x="1242017" y="1707661"/>
              <a:ext cx="343680" cy="15984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A88AE863-87B9-44E5-97E5-0B9C8BC772F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33011" y="1698661"/>
                <a:ext cx="361332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08A4F5C1-2EA9-4DFF-B197-A5D431B403F7}"/>
                  </a:ext>
                </a:extLst>
              </p14:cNvPr>
              <p14:cNvContentPartPr/>
              <p14:nvPr/>
            </p14:nvContentPartPr>
            <p14:xfrm>
              <a:off x="1683137" y="1678381"/>
              <a:ext cx="410400" cy="23808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08A4F5C1-2EA9-4DFF-B197-A5D431B403F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74121" y="1669376"/>
                <a:ext cx="428071" cy="255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18C70B38-DEEF-4DDD-8ACD-17E63C99004F}"/>
                  </a:ext>
                </a:extLst>
              </p14:cNvPr>
              <p14:cNvContentPartPr/>
              <p14:nvPr/>
            </p14:nvContentPartPr>
            <p14:xfrm>
              <a:off x="2140097" y="1792621"/>
              <a:ext cx="35040" cy="9072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18C70B38-DEEF-4DDD-8ACD-17E63C9900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31066" y="1783657"/>
                <a:ext cx="52741" cy="108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1D319AFC-BCED-4177-BD2A-466CF6593252}"/>
                  </a:ext>
                </a:extLst>
              </p14:cNvPr>
              <p14:cNvContentPartPr/>
              <p14:nvPr/>
            </p14:nvContentPartPr>
            <p14:xfrm>
              <a:off x="2224097" y="1875181"/>
              <a:ext cx="2400" cy="384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1D319AFC-BCED-4177-BD2A-466CF659325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14097" y="1867181"/>
                <a:ext cx="22000" cy="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B3752995-D14B-4BA8-8381-5DC57C49F329}"/>
                  </a:ext>
                </a:extLst>
              </p14:cNvPr>
              <p14:cNvContentPartPr/>
              <p14:nvPr/>
            </p14:nvContentPartPr>
            <p14:xfrm>
              <a:off x="1095608" y="1969124"/>
              <a:ext cx="947040" cy="25104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B3752995-D14B-4BA8-8381-5DC57C49F32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86606" y="1960120"/>
                <a:ext cx="964684" cy="268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6F957C23-3E3E-4A57-9193-3EE6C89E4C3A}"/>
                  </a:ext>
                </a:extLst>
              </p14:cNvPr>
              <p14:cNvContentPartPr/>
              <p14:nvPr/>
            </p14:nvContentPartPr>
            <p14:xfrm>
              <a:off x="1196408" y="2264324"/>
              <a:ext cx="477120" cy="19824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6F957C23-3E3E-4A57-9193-3EE6C89E4C3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87406" y="2255313"/>
                <a:ext cx="494764" cy="215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DF1F058A-6001-4CE5-904F-4ECB3DA57B7D}"/>
                  </a:ext>
                </a:extLst>
              </p14:cNvPr>
              <p14:cNvContentPartPr/>
              <p14:nvPr/>
            </p14:nvContentPartPr>
            <p14:xfrm>
              <a:off x="1200248" y="2012804"/>
              <a:ext cx="1585440" cy="76512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DF1F058A-6001-4CE5-904F-4ECB3DA57B7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91250" y="2003803"/>
                <a:ext cx="1603076" cy="7827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4F63B3C8-C804-47A5-B100-BE10215197CF}"/>
                  </a:ext>
                </a:extLst>
              </p14:cNvPr>
              <p14:cNvContentPartPr/>
              <p14:nvPr/>
            </p14:nvContentPartPr>
            <p14:xfrm>
              <a:off x="2819288" y="1720004"/>
              <a:ext cx="328320" cy="12672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4F63B3C8-C804-47A5-B100-BE10215197C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10298" y="1711004"/>
                <a:ext cx="345941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138B2C00-829A-4ACA-9562-4FA397263ED6}"/>
                  </a:ext>
                </a:extLst>
              </p14:cNvPr>
              <p14:cNvContentPartPr/>
              <p14:nvPr/>
            </p14:nvContentPartPr>
            <p14:xfrm>
              <a:off x="3250108" y="1083845"/>
              <a:ext cx="323520" cy="18912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138B2C00-829A-4ACA-9562-4FA397263ED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41101" y="1074839"/>
                <a:ext cx="341173" cy="206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0FC8034E-048E-4CDF-A89A-75597FB77E96}"/>
                  </a:ext>
                </a:extLst>
              </p14:cNvPr>
              <p14:cNvContentPartPr/>
              <p14:nvPr/>
            </p14:nvContentPartPr>
            <p14:xfrm>
              <a:off x="3712348" y="1353605"/>
              <a:ext cx="546240" cy="15744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0FC8034E-048E-4CDF-A89A-75597FB77E9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03352" y="1344577"/>
                <a:ext cx="563872" cy="175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5D734E10-DF6F-431C-84DF-4D2A6C8A0361}"/>
                  </a:ext>
                </a:extLst>
              </p14:cNvPr>
              <p14:cNvContentPartPr/>
              <p14:nvPr/>
            </p14:nvContentPartPr>
            <p14:xfrm>
              <a:off x="3229468" y="1081445"/>
              <a:ext cx="1524000" cy="745440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5D734E10-DF6F-431C-84DF-4D2A6C8A036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20467" y="1072442"/>
                <a:ext cx="1541641" cy="7630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1A33DD17-6B0C-4354-B028-F7C9AA63BAD8}"/>
                  </a:ext>
                </a:extLst>
              </p14:cNvPr>
              <p14:cNvContentPartPr/>
              <p14:nvPr/>
            </p14:nvContentPartPr>
            <p14:xfrm>
              <a:off x="3276508" y="1828325"/>
              <a:ext cx="242880" cy="191040"/>
            </p14:xfrm>
          </p:contentPart>
        </mc:Choice>
        <mc:Fallback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1A33DD17-6B0C-4354-B028-F7C9AA63BAD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67486" y="1819348"/>
                <a:ext cx="260564" cy="208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7857BE66-73D2-48C9-A808-96B758EC3A24}"/>
                  </a:ext>
                </a:extLst>
              </p14:cNvPr>
              <p14:cNvContentPartPr/>
              <p14:nvPr/>
            </p14:nvContentPartPr>
            <p14:xfrm>
              <a:off x="4231372" y="2456289"/>
              <a:ext cx="193440" cy="495840"/>
            </p14:xfrm>
          </p:contentPart>
        </mc:Choice>
        <mc:Fallback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7857BE66-73D2-48C9-A808-96B758EC3A2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22366" y="2447293"/>
                <a:ext cx="211091" cy="5134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D9C0FDC1-6F73-4D34-B298-2890BEC6D592}"/>
                  </a:ext>
                </a:extLst>
              </p14:cNvPr>
              <p14:cNvContentPartPr/>
              <p14:nvPr/>
            </p14:nvContentPartPr>
            <p14:xfrm>
              <a:off x="3094732" y="3063489"/>
              <a:ext cx="571680" cy="186720"/>
            </p14:xfrm>
          </p:contentPart>
        </mc:Choice>
        <mc:Fallback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D9C0FDC1-6F73-4D34-B298-2890BEC6D59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85732" y="3054512"/>
                <a:ext cx="589320" cy="204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E64CB3B6-D41F-4D56-BF34-B15E680CD974}"/>
                  </a:ext>
                </a:extLst>
              </p14:cNvPr>
              <p14:cNvContentPartPr/>
              <p14:nvPr/>
            </p14:nvContentPartPr>
            <p14:xfrm>
              <a:off x="3850732" y="3065889"/>
              <a:ext cx="534720" cy="201600"/>
            </p14:xfrm>
          </p:contentPart>
        </mc:Choice>
        <mc:Fallback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E64CB3B6-D41F-4D56-BF34-B15E680CD97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841730" y="3056857"/>
                <a:ext cx="552364" cy="2193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F3322981-5962-4CD3-98F4-7B9A754F5B73}"/>
                  </a:ext>
                </a:extLst>
              </p14:cNvPr>
              <p14:cNvContentPartPr/>
              <p14:nvPr/>
            </p14:nvContentPartPr>
            <p14:xfrm>
              <a:off x="4411852" y="3387489"/>
              <a:ext cx="49920" cy="74880"/>
            </p14:xfrm>
          </p:contentPart>
        </mc:Choice>
        <mc:Fallback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F3322981-5962-4CD3-98F4-7B9A754F5B7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02743" y="3378489"/>
                <a:ext cx="67775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6DD00A94-890C-4294-88B9-00EB47125A8E}"/>
                  </a:ext>
                </a:extLst>
              </p14:cNvPr>
              <p14:cNvContentPartPr/>
              <p14:nvPr/>
            </p14:nvContentPartPr>
            <p14:xfrm>
              <a:off x="3074572" y="3510849"/>
              <a:ext cx="1154880" cy="209280"/>
            </p14:xfrm>
          </p:contentPart>
        </mc:Choice>
        <mc:Fallback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6DD00A94-890C-4294-88B9-00EB47125A8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065572" y="3501828"/>
                <a:ext cx="1172520" cy="2269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64" name="Ink 463">
                <a:extLst>
                  <a:ext uri="{FF2B5EF4-FFF2-40B4-BE49-F238E27FC236}">
                    <a16:creationId xmlns:a16="http://schemas.microsoft.com/office/drawing/2014/main" id="{54D46E54-771C-45B2-BAF6-3809D4B2E6BE}"/>
                  </a:ext>
                </a:extLst>
              </p14:cNvPr>
              <p14:cNvContentPartPr/>
              <p14:nvPr/>
            </p14:nvContentPartPr>
            <p14:xfrm>
              <a:off x="3070703" y="3297729"/>
              <a:ext cx="1563840" cy="225120"/>
            </p14:xfrm>
          </p:contentPart>
        </mc:Choice>
        <mc:Fallback>
          <p:pic>
            <p:nvPicPr>
              <p:cNvPr id="464" name="Ink 463">
                <a:extLst>
                  <a:ext uri="{FF2B5EF4-FFF2-40B4-BE49-F238E27FC236}">
                    <a16:creationId xmlns:a16="http://schemas.microsoft.com/office/drawing/2014/main" id="{54D46E54-771C-45B2-BAF6-3809D4B2E6B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061703" y="3288724"/>
                <a:ext cx="1581480" cy="242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BEE5AE56-80ED-4D50-80F9-EA9858BD3A77}"/>
                  </a:ext>
                </a:extLst>
              </p14:cNvPr>
              <p14:cNvContentPartPr/>
              <p14:nvPr/>
            </p14:nvContentPartPr>
            <p14:xfrm>
              <a:off x="5060992" y="1038304"/>
              <a:ext cx="287520" cy="362880"/>
            </p14:xfrm>
          </p:contentPart>
        </mc:Choice>
        <mc:Fallback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BEE5AE56-80ED-4D50-80F9-EA9858BD3A7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051984" y="1029304"/>
                <a:ext cx="305175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id="{4F987DA6-8B19-4EB4-A009-8FEB21A367B0}"/>
                  </a:ext>
                </a:extLst>
              </p14:cNvPr>
              <p14:cNvContentPartPr/>
              <p14:nvPr/>
            </p14:nvContentPartPr>
            <p14:xfrm>
              <a:off x="5492512" y="1057504"/>
              <a:ext cx="720480" cy="201120"/>
            </p14:xfrm>
          </p:contentPart>
        </mc:Choice>
        <mc:Fallback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4F987DA6-8B19-4EB4-A009-8FEB21A367B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483511" y="1048477"/>
                <a:ext cx="738123" cy="218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78" name="Ink 477">
                <a:extLst>
                  <a:ext uri="{FF2B5EF4-FFF2-40B4-BE49-F238E27FC236}">
                    <a16:creationId xmlns:a16="http://schemas.microsoft.com/office/drawing/2014/main" id="{81E87514-EF49-48AF-9346-EEF2AB4C4AAF}"/>
                  </a:ext>
                </a:extLst>
              </p14:cNvPr>
              <p14:cNvContentPartPr/>
              <p14:nvPr/>
            </p14:nvContentPartPr>
            <p14:xfrm>
              <a:off x="6361792" y="1189504"/>
              <a:ext cx="243840" cy="66720"/>
            </p14:xfrm>
          </p:contentPart>
        </mc:Choice>
        <mc:Fallback>
          <p:pic>
            <p:nvPicPr>
              <p:cNvPr id="478" name="Ink 477">
                <a:extLst>
                  <a:ext uri="{FF2B5EF4-FFF2-40B4-BE49-F238E27FC236}">
                    <a16:creationId xmlns:a16="http://schemas.microsoft.com/office/drawing/2014/main" id="{81E87514-EF49-48AF-9346-EEF2AB4C4AA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352788" y="1180488"/>
                <a:ext cx="261489" cy="843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88" name="Ink 487">
                <a:extLst>
                  <a:ext uri="{FF2B5EF4-FFF2-40B4-BE49-F238E27FC236}">
                    <a16:creationId xmlns:a16="http://schemas.microsoft.com/office/drawing/2014/main" id="{7FDD1175-BB5C-435A-B68B-522C7E807411}"/>
                  </a:ext>
                </a:extLst>
              </p14:cNvPr>
              <p14:cNvContentPartPr/>
              <p14:nvPr/>
            </p14:nvContentPartPr>
            <p14:xfrm>
              <a:off x="5042752" y="1471744"/>
              <a:ext cx="514560" cy="293760"/>
            </p14:xfrm>
          </p:contentPart>
        </mc:Choice>
        <mc:Fallback>
          <p:pic>
            <p:nvPicPr>
              <p:cNvPr id="488" name="Ink 487">
                <a:extLst>
                  <a:ext uri="{FF2B5EF4-FFF2-40B4-BE49-F238E27FC236}">
                    <a16:creationId xmlns:a16="http://schemas.microsoft.com/office/drawing/2014/main" id="{7FDD1175-BB5C-435A-B68B-522C7E80741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033750" y="1462744"/>
                <a:ext cx="532204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92" name="Ink 491">
                <a:extLst>
                  <a:ext uri="{FF2B5EF4-FFF2-40B4-BE49-F238E27FC236}">
                    <a16:creationId xmlns:a16="http://schemas.microsoft.com/office/drawing/2014/main" id="{C8D36850-D0D9-4357-B929-34E74A74054F}"/>
                  </a:ext>
                </a:extLst>
              </p14:cNvPr>
              <p14:cNvContentPartPr/>
              <p14:nvPr/>
            </p14:nvContentPartPr>
            <p14:xfrm>
              <a:off x="5714752" y="1420864"/>
              <a:ext cx="492000" cy="196320"/>
            </p14:xfrm>
          </p:contentPart>
        </mc:Choice>
        <mc:Fallback>
          <p:pic>
            <p:nvPicPr>
              <p:cNvPr id="492" name="Ink 491">
                <a:extLst>
                  <a:ext uri="{FF2B5EF4-FFF2-40B4-BE49-F238E27FC236}">
                    <a16:creationId xmlns:a16="http://schemas.microsoft.com/office/drawing/2014/main" id="{C8D36850-D0D9-4357-B929-34E74A74054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705748" y="1411842"/>
                <a:ext cx="509649" cy="214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97" name="Ink 496">
                <a:extLst>
                  <a:ext uri="{FF2B5EF4-FFF2-40B4-BE49-F238E27FC236}">
                    <a16:creationId xmlns:a16="http://schemas.microsoft.com/office/drawing/2014/main" id="{05EACCE6-CA1D-4FBC-A841-47594EA376BD}"/>
                  </a:ext>
                </a:extLst>
              </p14:cNvPr>
              <p14:cNvContentPartPr/>
              <p14:nvPr/>
            </p14:nvContentPartPr>
            <p14:xfrm>
              <a:off x="6362752" y="1411744"/>
              <a:ext cx="454560" cy="313440"/>
            </p14:xfrm>
          </p:contentPart>
        </mc:Choice>
        <mc:Fallback>
          <p:pic>
            <p:nvPicPr>
              <p:cNvPr id="497" name="Ink 496">
                <a:extLst>
                  <a:ext uri="{FF2B5EF4-FFF2-40B4-BE49-F238E27FC236}">
                    <a16:creationId xmlns:a16="http://schemas.microsoft.com/office/drawing/2014/main" id="{05EACCE6-CA1D-4FBC-A841-47594EA376B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53740" y="1402758"/>
                <a:ext cx="472223" cy="3310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00" name="Ink 499">
                <a:extLst>
                  <a:ext uri="{FF2B5EF4-FFF2-40B4-BE49-F238E27FC236}">
                    <a16:creationId xmlns:a16="http://schemas.microsoft.com/office/drawing/2014/main" id="{98F1E925-3927-47EB-A3D5-BC6D1F229B33}"/>
                  </a:ext>
                </a:extLst>
              </p14:cNvPr>
              <p14:cNvContentPartPr/>
              <p14:nvPr/>
            </p14:nvContentPartPr>
            <p14:xfrm>
              <a:off x="5027872" y="1829824"/>
              <a:ext cx="123840" cy="120000"/>
            </p14:xfrm>
          </p:contentPart>
        </mc:Choice>
        <mc:Fallback>
          <p:pic>
            <p:nvPicPr>
              <p:cNvPr id="500" name="Ink 499">
                <a:extLst>
                  <a:ext uri="{FF2B5EF4-FFF2-40B4-BE49-F238E27FC236}">
                    <a16:creationId xmlns:a16="http://schemas.microsoft.com/office/drawing/2014/main" id="{98F1E925-3927-47EB-A3D5-BC6D1F229B3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018872" y="1820815"/>
                <a:ext cx="141480" cy="137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20" name="Ink 519">
                <a:extLst>
                  <a:ext uri="{FF2B5EF4-FFF2-40B4-BE49-F238E27FC236}">
                    <a16:creationId xmlns:a16="http://schemas.microsoft.com/office/drawing/2014/main" id="{5BF2DF8C-2A78-416A-B5F1-E0EA8F96E691}"/>
                  </a:ext>
                </a:extLst>
              </p14:cNvPr>
              <p14:cNvContentPartPr/>
              <p14:nvPr/>
            </p14:nvContentPartPr>
            <p14:xfrm>
              <a:off x="5223712" y="1744384"/>
              <a:ext cx="2117280" cy="380160"/>
            </p14:xfrm>
          </p:contentPart>
        </mc:Choice>
        <mc:Fallback>
          <p:pic>
            <p:nvPicPr>
              <p:cNvPr id="520" name="Ink 519">
                <a:extLst>
                  <a:ext uri="{FF2B5EF4-FFF2-40B4-BE49-F238E27FC236}">
                    <a16:creationId xmlns:a16="http://schemas.microsoft.com/office/drawing/2014/main" id="{5BF2DF8C-2A78-416A-B5F1-E0EA8F96E69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214710" y="1735384"/>
                <a:ext cx="2134924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23" name="Ink 522">
                <a:extLst>
                  <a:ext uri="{FF2B5EF4-FFF2-40B4-BE49-F238E27FC236}">
                    <a16:creationId xmlns:a16="http://schemas.microsoft.com/office/drawing/2014/main" id="{C74C6521-6D96-4876-AF8B-5D1100CF4A3A}"/>
                  </a:ext>
                </a:extLst>
              </p14:cNvPr>
              <p14:cNvContentPartPr/>
              <p14:nvPr/>
            </p14:nvContentPartPr>
            <p14:xfrm>
              <a:off x="6693472" y="1175584"/>
              <a:ext cx="5760" cy="82560"/>
            </p14:xfrm>
          </p:contentPart>
        </mc:Choice>
        <mc:Fallback>
          <p:pic>
            <p:nvPicPr>
              <p:cNvPr id="523" name="Ink 522">
                <a:extLst>
                  <a:ext uri="{FF2B5EF4-FFF2-40B4-BE49-F238E27FC236}">
                    <a16:creationId xmlns:a16="http://schemas.microsoft.com/office/drawing/2014/main" id="{C74C6521-6D96-4876-AF8B-5D1100CF4A3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684472" y="1166531"/>
                <a:ext cx="23400" cy="1003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41" name="Ink 540">
                <a:extLst>
                  <a:ext uri="{FF2B5EF4-FFF2-40B4-BE49-F238E27FC236}">
                    <a16:creationId xmlns:a16="http://schemas.microsoft.com/office/drawing/2014/main" id="{339EC301-B7F9-4262-BD76-7AB36A6F6B49}"/>
                  </a:ext>
                </a:extLst>
              </p14:cNvPr>
              <p14:cNvContentPartPr/>
              <p14:nvPr/>
            </p14:nvContentPartPr>
            <p14:xfrm>
              <a:off x="5079016" y="3278096"/>
              <a:ext cx="991200" cy="528480"/>
            </p14:xfrm>
          </p:contentPart>
        </mc:Choice>
        <mc:Fallback>
          <p:pic>
            <p:nvPicPr>
              <p:cNvPr id="541" name="Ink 540">
                <a:extLst>
                  <a:ext uri="{FF2B5EF4-FFF2-40B4-BE49-F238E27FC236}">
                    <a16:creationId xmlns:a16="http://schemas.microsoft.com/office/drawing/2014/main" id="{339EC301-B7F9-4262-BD76-7AB36A6F6B4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70015" y="3269096"/>
                <a:ext cx="1008842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88" name="Ink 587">
                <a:extLst>
                  <a:ext uri="{FF2B5EF4-FFF2-40B4-BE49-F238E27FC236}">
                    <a16:creationId xmlns:a16="http://schemas.microsoft.com/office/drawing/2014/main" id="{097B595F-9191-422F-A89F-EC795D635141}"/>
                  </a:ext>
                </a:extLst>
              </p14:cNvPr>
              <p14:cNvContentPartPr/>
              <p14:nvPr/>
            </p14:nvContentPartPr>
            <p14:xfrm>
              <a:off x="1197420" y="5092821"/>
              <a:ext cx="1114080" cy="241920"/>
            </p14:xfrm>
          </p:contentPart>
        </mc:Choice>
        <mc:Fallback>
          <p:pic>
            <p:nvPicPr>
              <p:cNvPr id="588" name="Ink 587">
                <a:extLst>
                  <a:ext uri="{FF2B5EF4-FFF2-40B4-BE49-F238E27FC236}">
                    <a16:creationId xmlns:a16="http://schemas.microsoft.com/office/drawing/2014/main" id="{097B595F-9191-422F-A89F-EC795D63514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88418" y="5083821"/>
                <a:ext cx="1131724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600" name="Ink 599">
                <a:extLst>
                  <a:ext uri="{FF2B5EF4-FFF2-40B4-BE49-F238E27FC236}">
                    <a16:creationId xmlns:a16="http://schemas.microsoft.com/office/drawing/2014/main" id="{4DD66AE6-84B9-4932-AC3E-780B2BF92671}"/>
                  </a:ext>
                </a:extLst>
              </p14:cNvPr>
              <p14:cNvContentPartPr/>
              <p14:nvPr/>
            </p14:nvContentPartPr>
            <p14:xfrm>
              <a:off x="1188300" y="5374101"/>
              <a:ext cx="814080" cy="124320"/>
            </p14:xfrm>
          </p:contentPart>
        </mc:Choice>
        <mc:Fallback>
          <p:pic>
            <p:nvPicPr>
              <p:cNvPr id="600" name="Ink 599">
                <a:extLst>
                  <a:ext uri="{FF2B5EF4-FFF2-40B4-BE49-F238E27FC236}">
                    <a16:creationId xmlns:a16="http://schemas.microsoft.com/office/drawing/2014/main" id="{4DD66AE6-84B9-4932-AC3E-780B2BF9267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79299" y="5365092"/>
                <a:ext cx="831723" cy="141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605" name="Ink 604">
                <a:extLst>
                  <a:ext uri="{FF2B5EF4-FFF2-40B4-BE49-F238E27FC236}">
                    <a16:creationId xmlns:a16="http://schemas.microsoft.com/office/drawing/2014/main" id="{74B60BD5-4EF1-4CE9-B3F0-8EC8E1AA8DD8}"/>
                  </a:ext>
                </a:extLst>
              </p14:cNvPr>
              <p14:cNvContentPartPr/>
              <p14:nvPr/>
            </p14:nvContentPartPr>
            <p14:xfrm>
              <a:off x="1171980" y="5623701"/>
              <a:ext cx="68640" cy="66240"/>
            </p14:xfrm>
          </p:contentPart>
        </mc:Choice>
        <mc:Fallback>
          <p:pic>
            <p:nvPicPr>
              <p:cNvPr id="605" name="Ink 604">
                <a:extLst>
                  <a:ext uri="{FF2B5EF4-FFF2-40B4-BE49-F238E27FC236}">
                    <a16:creationId xmlns:a16="http://schemas.microsoft.com/office/drawing/2014/main" id="{74B60BD5-4EF1-4CE9-B3F0-8EC8E1AA8DD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62948" y="5614602"/>
                <a:ext cx="86342" cy="84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670" name="Ink 669">
                <a:extLst>
                  <a:ext uri="{FF2B5EF4-FFF2-40B4-BE49-F238E27FC236}">
                    <a16:creationId xmlns:a16="http://schemas.microsoft.com/office/drawing/2014/main" id="{A418B03B-B3D6-4709-A47E-B0FA08F7F2D3}"/>
                  </a:ext>
                </a:extLst>
              </p14:cNvPr>
              <p14:cNvContentPartPr/>
              <p14:nvPr/>
            </p14:nvContentPartPr>
            <p14:xfrm>
              <a:off x="2911980" y="6169461"/>
              <a:ext cx="97920" cy="36480"/>
            </p14:xfrm>
          </p:contentPart>
        </mc:Choice>
        <mc:Fallback>
          <p:pic>
            <p:nvPicPr>
              <p:cNvPr id="670" name="Ink 669">
                <a:extLst>
                  <a:ext uri="{FF2B5EF4-FFF2-40B4-BE49-F238E27FC236}">
                    <a16:creationId xmlns:a16="http://schemas.microsoft.com/office/drawing/2014/main" id="{A418B03B-B3D6-4709-A47E-B0FA08F7F2D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902980" y="6160431"/>
                <a:ext cx="115560" cy="54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683" name="Ink 682">
                <a:extLst>
                  <a:ext uri="{FF2B5EF4-FFF2-40B4-BE49-F238E27FC236}">
                    <a16:creationId xmlns:a16="http://schemas.microsoft.com/office/drawing/2014/main" id="{91EE757F-E3B7-4215-98BC-564C54BE7C3C}"/>
                  </a:ext>
                </a:extLst>
              </p14:cNvPr>
              <p14:cNvContentPartPr/>
              <p14:nvPr/>
            </p14:nvContentPartPr>
            <p14:xfrm>
              <a:off x="2731500" y="5272341"/>
              <a:ext cx="407520" cy="778560"/>
            </p14:xfrm>
          </p:contentPart>
        </mc:Choice>
        <mc:Fallback>
          <p:pic>
            <p:nvPicPr>
              <p:cNvPr id="683" name="Ink 682">
                <a:extLst>
                  <a:ext uri="{FF2B5EF4-FFF2-40B4-BE49-F238E27FC236}">
                    <a16:creationId xmlns:a16="http://schemas.microsoft.com/office/drawing/2014/main" id="{91EE757F-E3B7-4215-98BC-564C54BE7C3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722484" y="5263347"/>
                <a:ext cx="425191" cy="7961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785" name="Ink 784">
                <a:extLst>
                  <a:ext uri="{FF2B5EF4-FFF2-40B4-BE49-F238E27FC236}">
                    <a16:creationId xmlns:a16="http://schemas.microsoft.com/office/drawing/2014/main" id="{7E876D57-D972-4B62-B8C8-57B5F92CC98B}"/>
                  </a:ext>
                </a:extLst>
              </p14:cNvPr>
              <p14:cNvContentPartPr/>
              <p14:nvPr/>
            </p14:nvContentPartPr>
            <p14:xfrm>
              <a:off x="1187820" y="4833621"/>
              <a:ext cx="2914560" cy="1464960"/>
            </p14:xfrm>
          </p:contentPart>
        </mc:Choice>
        <mc:Fallback>
          <p:pic>
            <p:nvPicPr>
              <p:cNvPr id="785" name="Ink 784">
                <a:extLst>
                  <a:ext uri="{FF2B5EF4-FFF2-40B4-BE49-F238E27FC236}">
                    <a16:creationId xmlns:a16="http://schemas.microsoft.com/office/drawing/2014/main" id="{7E876D57-D972-4B62-B8C8-57B5F92CC98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78820" y="4824620"/>
                <a:ext cx="2932200" cy="14826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816" name="Ink 815">
                <a:extLst>
                  <a:ext uri="{FF2B5EF4-FFF2-40B4-BE49-F238E27FC236}">
                    <a16:creationId xmlns:a16="http://schemas.microsoft.com/office/drawing/2014/main" id="{21DC713C-C551-40CE-9874-ADAABBF037BF}"/>
                  </a:ext>
                </a:extLst>
              </p14:cNvPr>
              <p14:cNvContentPartPr/>
              <p14:nvPr/>
            </p14:nvContentPartPr>
            <p14:xfrm>
              <a:off x="5088429" y="3929209"/>
              <a:ext cx="115680" cy="168480"/>
            </p14:xfrm>
          </p:contentPart>
        </mc:Choice>
        <mc:Fallback>
          <p:pic>
            <p:nvPicPr>
              <p:cNvPr id="816" name="Ink 815">
                <a:extLst>
                  <a:ext uri="{FF2B5EF4-FFF2-40B4-BE49-F238E27FC236}">
                    <a16:creationId xmlns:a16="http://schemas.microsoft.com/office/drawing/2014/main" id="{21DC713C-C551-40CE-9874-ADAABBF037B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079420" y="3920209"/>
                <a:ext cx="133338" cy="18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521BE11F-7653-44E8-AA41-7D0966096809}"/>
              </a:ext>
            </a:extLst>
          </p:cNvPr>
          <p:cNvGrpSpPr/>
          <p:nvPr/>
        </p:nvGrpSpPr>
        <p:grpSpPr>
          <a:xfrm>
            <a:off x="5334223" y="3570820"/>
            <a:ext cx="1479840" cy="585120"/>
            <a:chOff x="4000667" y="2678115"/>
            <a:chExt cx="1109880" cy="43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2DCFF64-45F1-4DEF-BE26-E3E82D955AE6}"/>
                    </a:ext>
                  </a:extLst>
                </p14:cNvPr>
                <p14:cNvContentPartPr/>
                <p14:nvPr/>
              </p14:nvContentPartPr>
              <p14:xfrm>
                <a:off x="4037387" y="2724195"/>
                <a:ext cx="7920" cy="144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2DCFF64-45F1-4DEF-BE26-E3E82D955AE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031051" y="2717449"/>
                  <a:ext cx="20856" cy="1575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B600FF5-FA58-42CC-9EA5-A14DD23FEA56}"/>
                    </a:ext>
                  </a:extLst>
                </p14:cNvPr>
                <p14:cNvContentPartPr/>
                <p14:nvPr/>
              </p14:nvContentPartPr>
              <p14:xfrm>
                <a:off x="4025507" y="2719515"/>
                <a:ext cx="133200" cy="132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B600FF5-FA58-42CC-9EA5-A14DD23FEA5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019023" y="2712760"/>
                  <a:ext cx="146439" cy="1453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8D53040-8DED-4FE0-876A-4F97210EA558}"/>
                    </a:ext>
                  </a:extLst>
                </p14:cNvPr>
                <p14:cNvContentPartPr/>
                <p14:nvPr/>
              </p14:nvContentPartPr>
              <p14:xfrm>
                <a:off x="4209467" y="2721315"/>
                <a:ext cx="10800" cy="126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8D53040-8DED-4FE0-876A-4F97210EA55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202987" y="2714565"/>
                  <a:ext cx="24030" cy="1395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32EC099-1F5A-4994-8136-DBC815807115}"/>
                    </a:ext>
                  </a:extLst>
                </p14:cNvPr>
                <p14:cNvContentPartPr/>
                <p14:nvPr/>
              </p14:nvContentPartPr>
              <p14:xfrm>
                <a:off x="4181027" y="2709795"/>
                <a:ext cx="141480" cy="14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32EC099-1F5A-4994-8136-DBC81580711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174264" y="2703235"/>
                  <a:ext cx="154735" cy="281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1BDE7B5-F907-41A7-92AB-991739B1EB58}"/>
                    </a:ext>
                  </a:extLst>
                </p14:cNvPr>
                <p14:cNvContentPartPr/>
                <p14:nvPr/>
              </p14:nvContentPartPr>
              <p14:xfrm>
                <a:off x="4175267" y="2849475"/>
                <a:ext cx="123480" cy="4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1BDE7B5-F907-41A7-92AB-991739B1EB5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168782" y="2842563"/>
                  <a:ext cx="136720" cy="184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30C2E8F-8A93-4A98-A98E-5A5E29854974}"/>
                    </a:ext>
                  </a:extLst>
                </p14:cNvPr>
                <p14:cNvContentPartPr/>
                <p14:nvPr/>
              </p14:nvContentPartPr>
              <p14:xfrm>
                <a:off x="4330787" y="2724195"/>
                <a:ext cx="47880" cy="91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30C2E8F-8A93-4A98-A98E-5A5E2985497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324024" y="2717438"/>
                  <a:ext cx="61135" cy="1043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4799B1D-6562-49E8-872A-DC7BC7BA8D2E}"/>
                    </a:ext>
                  </a:extLst>
                </p14:cNvPr>
                <p14:cNvContentPartPr/>
                <p14:nvPr/>
              </p14:nvContentPartPr>
              <p14:xfrm>
                <a:off x="4352747" y="2731755"/>
                <a:ext cx="76680" cy="134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4799B1D-6562-49E8-872A-DC7BC7BA8D2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345997" y="2725014"/>
                  <a:ext cx="89910" cy="1474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8C0FB00-4FBA-4992-8F08-AA83350722AD}"/>
                    </a:ext>
                  </a:extLst>
                </p14:cNvPr>
                <p14:cNvContentPartPr/>
                <p14:nvPr/>
              </p14:nvContentPartPr>
              <p14:xfrm>
                <a:off x="4492427" y="2764875"/>
                <a:ext cx="61200" cy="80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8C0FB00-4FBA-4992-8F08-AA83350722A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85657" y="2758381"/>
                  <a:ext cx="74469" cy="939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360AC19-7AF3-452B-8A2C-428F36747C7B}"/>
                    </a:ext>
                  </a:extLst>
                </p14:cNvPr>
                <p14:cNvContentPartPr/>
                <p14:nvPr/>
              </p14:nvContentPartPr>
              <p14:xfrm>
                <a:off x="4557227" y="2784675"/>
                <a:ext cx="31680" cy="57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360AC19-7AF3-452B-8A2C-428F36747C7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550515" y="2778175"/>
                  <a:ext cx="44835" cy="712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EC8E52D-A46B-4D12-995F-4AE859DFBEC7}"/>
                    </a:ext>
                  </a:extLst>
                </p14:cNvPr>
                <p14:cNvContentPartPr/>
                <p14:nvPr/>
              </p14:nvContentPartPr>
              <p14:xfrm>
                <a:off x="4635347" y="2813115"/>
                <a:ext cx="7200" cy="27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EC8E52D-A46B-4D12-995F-4AE859DFBEC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28680" y="2806343"/>
                  <a:ext cx="20267" cy="406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E914D06-6548-4AE5-9627-F8D3D7BF9B34}"/>
                    </a:ext>
                  </a:extLst>
                </p14:cNvPr>
                <p14:cNvContentPartPr/>
                <p14:nvPr/>
              </p14:nvContentPartPr>
              <p14:xfrm>
                <a:off x="4623827" y="2718795"/>
                <a:ext cx="7200" cy="21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E914D06-6548-4AE5-9627-F8D3D7BF9B3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617427" y="2711987"/>
                  <a:ext cx="20267" cy="345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38B238D-9E18-4DEC-AB3B-06A34193D4B7}"/>
                    </a:ext>
                  </a:extLst>
                </p14:cNvPr>
                <p14:cNvContentPartPr/>
                <p14:nvPr/>
              </p14:nvContentPartPr>
              <p14:xfrm>
                <a:off x="4656587" y="2776755"/>
                <a:ext cx="64080" cy="73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38B238D-9E18-4DEC-AB3B-06A34193D4B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649828" y="2769980"/>
                  <a:ext cx="77329" cy="867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64988FA-2CF4-4E1C-B0EC-A36F9AFD1B4E}"/>
                    </a:ext>
                  </a:extLst>
                </p14:cNvPr>
                <p14:cNvContentPartPr/>
                <p14:nvPr/>
              </p14:nvContentPartPr>
              <p14:xfrm>
                <a:off x="4744427" y="2785035"/>
                <a:ext cx="66240" cy="45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64988FA-2CF4-4E1C-B0EC-A36F9AFD1B4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737668" y="2778272"/>
                  <a:ext cx="79488" cy="589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EC686FD-B7E9-49AB-9951-CE3545E97E5A}"/>
                    </a:ext>
                  </a:extLst>
                </p14:cNvPr>
                <p14:cNvContentPartPr/>
                <p14:nvPr/>
              </p14:nvContentPartPr>
              <p14:xfrm>
                <a:off x="4846307" y="2678115"/>
                <a:ext cx="59400" cy="154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EC686FD-B7E9-49AB-9951-CE3545E97E5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39557" y="2671627"/>
                  <a:ext cx="72630" cy="1673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E05023B-2ACD-4049-B58E-1393DA75A3BC}"/>
                    </a:ext>
                  </a:extLst>
                </p14:cNvPr>
                <p14:cNvContentPartPr/>
                <p14:nvPr/>
              </p14:nvContentPartPr>
              <p14:xfrm>
                <a:off x="4911467" y="2792955"/>
                <a:ext cx="5040" cy="33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E05023B-2ACD-4049-B58E-1393DA75A3B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904835" y="2786187"/>
                  <a:ext cx="18038" cy="471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B654078-DFF1-4476-BB6D-7183D83C86FD}"/>
                    </a:ext>
                  </a:extLst>
                </p14:cNvPr>
                <p14:cNvContentPartPr/>
                <p14:nvPr/>
              </p14:nvContentPartPr>
              <p14:xfrm>
                <a:off x="4928747" y="2718795"/>
                <a:ext cx="1800" cy="3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B654078-DFF1-4476-BB6D-7183D83C86F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921547" y="2712045"/>
                  <a:ext cx="16500" cy="164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A1DE2B8-0FB3-4687-BA84-A8BEB8BD065A}"/>
                    </a:ext>
                  </a:extLst>
                </p14:cNvPr>
                <p14:cNvContentPartPr/>
                <p14:nvPr/>
              </p14:nvContentPartPr>
              <p14:xfrm>
                <a:off x="4927667" y="2755515"/>
                <a:ext cx="68400" cy="87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A1DE2B8-0FB3-4687-BA84-A8BEB8BD065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21204" y="2748751"/>
                  <a:ext cx="81595" cy="1003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B6DE2E-58C1-4DC3-B699-087AB3A8AA21}"/>
                    </a:ext>
                  </a:extLst>
                </p14:cNvPr>
                <p14:cNvContentPartPr/>
                <p14:nvPr/>
              </p14:nvContentPartPr>
              <p14:xfrm>
                <a:off x="5013347" y="2692155"/>
                <a:ext cx="55440" cy="128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B6DE2E-58C1-4DC3-B699-087AB3A8AA2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006586" y="2685410"/>
                  <a:ext cx="68692" cy="1413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8216B77-D200-42F3-BD36-BBC7E01ACA1B}"/>
                    </a:ext>
                  </a:extLst>
                </p14:cNvPr>
                <p14:cNvContentPartPr/>
                <p14:nvPr/>
              </p14:nvContentPartPr>
              <p14:xfrm>
                <a:off x="4992107" y="2753715"/>
                <a:ext cx="66240" cy="6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8216B77-D200-42F3-BD36-BBC7E01ACA1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85348" y="2746672"/>
                  <a:ext cx="79488" cy="20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7373954-2CA7-40C7-B1BD-614291D78992}"/>
                    </a:ext>
                  </a:extLst>
                </p14:cNvPr>
                <p14:cNvContentPartPr/>
                <p14:nvPr/>
              </p14:nvContentPartPr>
              <p14:xfrm>
                <a:off x="5080667" y="2762715"/>
                <a:ext cx="29880" cy="93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7373954-2CA7-40C7-B1BD-614291D7899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073937" y="2756229"/>
                  <a:ext cx="43070" cy="106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FE5D5E0-B72E-44E8-9BAF-A4D9BBAC67C1}"/>
                    </a:ext>
                  </a:extLst>
                </p14:cNvPr>
                <p14:cNvContentPartPr/>
                <p14:nvPr/>
              </p14:nvContentPartPr>
              <p14:xfrm>
                <a:off x="4000667" y="2946675"/>
                <a:ext cx="95040" cy="140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FE5D5E0-B72E-44E8-9BAF-A4D9BBAC67C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994187" y="2940191"/>
                  <a:ext cx="108270" cy="153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EE60C9E-8A57-462E-AB1A-AF0E01055899}"/>
                    </a:ext>
                  </a:extLst>
                </p14:cNvPr>
                <p14:cNvContentPartPr/>
                <p14:nvPr/>
              </p14:nvContentPartPr>
              <p14:xfrm>
                <a:off x="4117307" y="3027675"/>
                <a:ext cx="89280" cy="45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EE60C9E-8A57-462E-AB1A-AF0E0105589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110564" y="3021195"/>
                  <a:ext cx="102497" cy="585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0284F70-F39F-4BD7-B4CA-5132FB426FBF}"/>
                    </a:ext>
                  </a:extLst>
                </p14:cNvPr>
                <p14:cNvContentPartPr/>
                <p14:nvPr/>
              </p14:nvContentPartPr>
              <p14:xfrm>
                <a:off x="4245467" y="2906715"/>
                <a:ext cx="95760" cy="153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0284F70-F39F-4BD7-B4CA-5132FB426FB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238704" y="2900239"/>
                  <a:ext cx="109015" cy="1662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10F3499-1414-4207-84A9-60D2EC6C38A9}"/>
                    </a:ext>
                  </a:extLst>
                </p14:cNvPr>
                <p14:cNvContentPartPr/>
                <p14:nvPr/>
              </p14:nvContentPartPr>
              <p14:xfrm>
                <a:off x="4434827" y="2954955"/>
                <a:ext cx="42480" cy="119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10F3499-1414-4207-84A9-60D2EC6C38A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428063" y="2948200"/>
                  <a:ext cx="55738" cy="1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54295-99A4-4BDF-9B90-2084DD765480}"/>
                    </a:ext>
                  </a:extLst>
                </p14:cNvPr>
                <p14:cNvContentPartPr/>
                <p14:nvPr/>
              </p14:nvContentPartPr>
              <p14:xfrm>
                <a:off x="4441667" y="2908515"/>
                <a:ext cx="113400" cy="101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54295-99A4-4BDF-9B90-2084DD76548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434917" y="2901753"/>
                  <a:ext cx="126630" cy="1144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6BFAF13-7D09-42B1-977F-6A5413479AF5}"/>
                    </a:ext>
                  </a:extLst>
                </p14:cNvPr>
                <p14:cNvContentPartPr/>
                <p14:nvPr/>
              </p14:nvContentPartPr>
              <p14:xfrm>
                <a:off x="4716707" y="3038115"/>
                <a:ext cx="40680" cy="39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6BFAF13-7D09-42B1-977F-6A5413479AF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709927" y="3031349"/>
                  <a:ext cx="53969" cy="525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3E6265C-3F49-4BBA-88F6-AB8269FCE832}"/>
                    </a:ext>
                  </a:extLst>
                </p14:cNvPr>
                <p14:cNvContentPartPr/>
                <p14:nvPr/>
              </p14:nvContentPartPr>
              <p14:xfrm>
                <a:off x="4773947" y="3051435"/>
                <a:ext cx="91800" cy="28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3E6265C-3F49-4BBA-88F6-AB8269FCE83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767197" y="3044892"/>
                  <a:ext cx="105030" cy="414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E8D81FD-403C-44B1-A948-BCA37C2677BE}"/>
                    </a:ext>
                  </a:extLst>
                </p14:cNvPr>
                <p14:cNvContentPartPr/>
                <p14:nvPr/>
              </p14:nvContentPartPr>
              <p14:xfrm>
                <a:off x="4884827" y="3038115"/>
                <a:ext cx="45720" cy="53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E8D81FD-403C-44B1-A948-BCA37C2677B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878296" y="3031613"/>
                  <a:ext cx="59055" cy="669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00F4015-43A6-4FD6-8215-E05A0A347695}"/>
                    </a:ext>
                  </a:extLst>
                </p14:cNvPr>
                <p14:cNvContentPartPr/>
                <p14:nvPr/>
              </p14:nvContentPartPr>
              <p14:xfrm>
                <a:off x="5011907" y="2896275"/>
                <a:ext cx="47520" cy="220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00F4015-43A6-4FD6-8215-E05A0A34769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005427" y="2889792"/>
                  <a:ext cx="60750" cy="2339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BF80C7C-F3E9-45EA-BCC6-D035FD98F383}"/>
                    </a:ext>
                  </a:extLst>
                </p14:cNvPr>
                <p14:cNvContentPartPr/>
                <p14:nvPr/>
              </p14:nvContentPartPr>
              <p14:xfrm>
                <a:off x="4489187" y="3035595"/>
                <a:ext cx="57960" cy="62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BF80C7C-F3E9-45EA-BCC6-D035FD98F38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482687" y="3028825"/>
                  <a:ext cx="71231" cy="75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88EDA23-0698-4F92-B696-0B49E206C168}"/>
                    </a:ext>
                  </a:extLst>
                </p14:cNvPr>
                <p14:cNvContentPartPr/>
                <p14:nvPr/>
              </p14:nvContentPartPr>
              <p14:xfrm>
                <a:off x="4562627" y="3047835"/>
                <a:ext cx="35640" cy="31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88EDA23-0698-4F92-B696-0B49E206C16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556098" y="3041066"/>
                  <a:ext cx="48971" cy="449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2A82783-CD17-40E1-A612-3D6170D7AD77}"/>
                    </a:ext>
                  </a:extLst>
                </p14:cNvPr>
                <p14:cNvContentPartPr/>
                <p14:nvPr/>
              </p14:nvContentPartPr>
              <p14:xfrm>
                <a:off x="4636787" y="3041355"/>
                <a:ext cx="43560" cy="43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2A82783-CD17-40E1-A612-3D6170D7AD7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630294" y="3034563"/>
                  <a:ext cx="56817" cy="5651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5582749-85FF-4A66-BC0F-B515EBD84F10}"/>
              </a:ext>
            </a:extLst>
          </p:cNvPr>
          <p:cNvGrpSpPr/>
          <p:nvPr/>
        </p:nvGrpSpPr>
        <p:grpSpPr>
          <a:xfrm>
            <a:off x="6473097" y="74648"/>
            <a:ext cx="1718880" cy="356160"/>
            <a:chOff x="4854823" y="55986"/>
            <a:chExt cx="1289160" cy="26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7849056-FE6D-464D-9732-E033A27C6003}"/>
                    </a:ext>
                  </a:extLst>
                </p14:cNvPr>
                <p14:cNvContentPartPr/>
                <p14:nvPr/>
              </p14:nvContentPartPr>
              <p14:xfrm>
                <a:off x="4977943" y="64626"/>
                <a:ext cx="12600" cy="215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7849056-FE6D-464D-9732-E033A27C600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971095" y="57870"/>
                  <a:ext cx="26022" cy="2288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F759EA5-04F6-47F6-84A7-F7C8F130A97A}"/>
                    </a:ext>
                  </a:extLst>
                </p14:cNvPr>
                <p14:cNvContentPartPr/>
                <p14:nvPr/>
              </p14:nvContentPartPr>
              <p14:xfrm>
                <a:off x="4854823" y="55986"/>
                <a:ext cx="234720" cy="52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F759EA5-04F6-47F6-84A7-F7C8F130A97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848341" y="49506"/>
                  <a:ext cx="247955" cy="661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7C84425-9228-47BD-8A5B-22E9BB4D48FB}"/>
                    </a:ext>
                  </a:extLst>
                </p14:cNvPr>
                <p14:cNvContentPartPr/>
                <p14:nvPr/>
              </p14:nvContentPartPr>
              <p14:xfrm>
                <a:off x="5037343" y="136266"/>
                <a:ext cx="27720" cy="129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7C84425-9228-47BD-8A5B-22E9BB4D48F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030821" y="129502"/>
                  <a:ext cx="41036" cy="1428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84A6EFF-BBE9-4FD5-B240-F6DE5CA6AFE1}"/>
                    </a:ext>
                  </a:extLst>
                </p14:cNvPr>
                <p14:cNvContentPartPr/>
                <p14:nvPr/>
              </p14:nvContentPartPr>
              <p14:xfrm>
                <a:off x="5078383" y="235626"/>
                <a:ext cx="30960" cy="51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84A6EFF-BBE9-4FD5-B240-F6DE5CA6AFE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071594" y="228852"/>
                  <a:ext cx="44267" cy="647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04CC97A-1785-412E-9446-CA870B65BF63}"/>
                    </a:ext>
                  </a:extLst>
                </p14:cNvPr>
                <p14:cNvContentPartPr/>
                <p14:nvPr/>
              </p14:nvContentPartPr>
              <p14:xfrm>
                <a:off x="5126263" y="243906"/>
                <a:ext cx="30960" cy="29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04CC97A-1785-412E-9446-CA870B65BF6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119533" y="237176"/>
                  <a:ext cx="44152" cy="430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0FDD2FD-C919-4AD0-B2E5-16D4781D4352}"/>
                    </a:ext>
                  </a:extLst>
                </p14:cNvPr>
                <p14:cNvContentPartPr/>
                <p14:nvPr/>
              </p14:nvContentPartPr>
              <p14:xfrm>
                <a:off x="5195023" y="248226"/>
                <a:ext cx="70200" cy="20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0FDD2FD-C919-4AD0-B2E5-16D4781D435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188543" y="241386"/>
                  <a:ext cx="83430" cy="339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3047CB2-9066-495D-9A9A-A838F77091A6}"/>
                    </a:ext>
                  </a:extLst>
                </p14:cNvPr>
                <p14:cNvContentPartPr/>
                <p14:nvPr/>
              </p14:nvContentPartPr>
              <p14:xfrm>
                <a:off x="5287543" y="246426"/>
                <a:ext cx="51480" cy="47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3047CB2-9066-495D-9A9A-A838F77091A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280769" y="239909"/>
                  <a:ext cx="64756" cy="608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EF3DBE9-3B2A-495D-AC71-092CC655A250}"/>
                    </a:ext>
                  </a:extLst>
                </p14:cNvPr>
                <p14:cNvContentPartPr/>
                <p14:nvPr/>
              </p14:nvContentPartPr>
              <p14:xfrm>
                <a:off x="5364583" y="124386"/>
                <a:ext cx="13320" cy="190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EF3DBE9-3B2A-495D-AC71-092CC655A25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357787" y="117636"/>
                  <a:ext cx="26640" cy="2033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9C514D1-F6B3-4AD8-9F7C-5041CA698683}"/>
                    </a:ext>
                  </a:extLst>
                </p14:cNvPr>
                <p14:cNvContentPartPr/>
                <p14:nvPr/>
              </p14:nvContentPartPr>
              <p14:xfrm>
                <a:off x="5476903" y="82986"/>
                <a:ext cx="146880" cy="207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9C514D1-F6B3-4AD8-9F7C-5041CA69868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470153" y="76500"/>
                  <a:ext cx="160110" cy="2202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9A82BC5-3502-4542-AF68-C0458033FEFC}"/>
                    </a:ext>
                  </a:extLst>
                </p14:cNvPr>
                <p14:cNvContentPartPr/>
                <p14:nvPr/>
              </p14:nvContentPartPr>
              <p14:xfrm>
                <a:off x="5493823" y="176586"/>
                <a:ext cx="92520" cy="9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9A82BC5-3502-4542-AF68-C0458033FEF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487080" y="169979"/>
                  <a:ext cx="105737" cy="22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3A40EC7-B236-4C2B-888A-7D9BD260E4B6}"/>
                    </a:ext>
                  </a:extLst>
                </p14:cNvPr>
                <p14:cNvContentPartPr/>
                <p14:nvPr/>
              </p14:nvContentPartPr>
              <p14:xfrm>
                <a:off x="5524783" y="81186"/>
                <a:ext cx="80280" cy="17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3A40EC7-B236-4C2B-888A-7D9BD260E4B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518048" y="74401"/>
                  <a:ext cx="93480" cy="30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37E5CC8-43B9-4D23-96CF-A37385F9B067}"/>
                    </a:ext>
                  </a:extLst>
                </p14:cNvPr>
                <p14:cNvContentPartPr/>
                <p14:nvPr/>
              </p14:nvContentPartPr>
              <p14:xfrm>
                <a:off x="5658343" y="268746"/>
                <a:ext cx="12960" cy="18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37E5CC8-43B9-4D23-96CF-A37385F9B06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651593" y="262298"/>
                  <a:ext cx="26190" cy="311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4FC74E4-20E1-407A-93FE-F75AE4E6ACBE}"/>
                    </a:ext>
                  </a:extLst>
                </p14:cNvPr>
                <p14:cNvContentPartPr/>
                <p14:nvPr/>
              </p14:nvContentPartPr>
              <p14:xfrm>
                <a:off x="5621623" y="244986"/>
                <a:ext cx="69480" cy="45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4FC74E4-20E1-407A-93FE-F75AE4E6ACB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614864" y="238480"/>
                  <a:ext cx="82727" cy="582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C29FC28-392A-4BAB-B63D-041FE75783FC}"/>
                    </a:ext>
                  </a:extLst>
                </p14:cNvPr>
                <p14:cNvContentPartPr/>
                <p14:nvPr/>
              </p14:nvContentPartPr>
              <p14:xfrm>
                <a:off x="5637823" y="235986"/>
                <a:ext cx="22320" cy="37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C29FC28-392A-4BAB-B63D-041FE75783F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631100" y="229522"/>
                  <a:ext cx="35497" cy="506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748938E-0018-4D9C-AF34-E5A9FB42F35E}"/>
                    </a:ext>
                  </a:extLst>
                </p14:cNvPr>
                <p14:cNvContentPartPr/>
                <p14:nvPr/>
              </p14:nvContentPartPr>
              <p14:xfrm>
                <a:off x="5712343" y="243186"/>
                <a:ext cx="7920" cy="79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748938E-0018-4D9C-AF34-E5A9FB42F35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705789" y="236436"/>
                  <a:ext cx="21302" cy="931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2A2BEEB-6F8F-4A2C-80CC-9D2B81A22167}"/>
                    </a:ext>
                  </a:extLst>
                </p14:cNvPr>
                <p14:cNvContentPartPr/>
                <p14:nvPr/>
              </p14:nvContentPartPr>
              <p14:xfrm>
                <a:off x="5714503" y="246066"/>
                <a:ext cx="48960" cy="27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2A2BEEB-6F8F-4A2C-80CC-9D2B81A2216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708011" y="239226"/>
                  <a:ext cx="62214" cy="407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1611A52-EE32-4298-A307-EB5E9491BE4E}"/>
                    </a:ext>
                  </a:extLst>
                </p14:cNvPr>
                <p14:cNvContentPartPr/>
                <p14:nvPr/>
              </p14:nvContentPartPr>
              <p14:xfrm>
                <a:off x="5784703" y="246786"/>
                <a:ext cx="38160" cy="36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1611A52-EE32-4298-A307-EB5E9491BE4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777937" y="240322"/>
                  <a:ext cx="51421" cy="495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4242E40-9F3C-483C-91B8-E16B7C481200}"/>
                    </a:ext>
                  </a:extLst>
                </p14:cNvPr>
                <p14:cNvContentPartPr/>
                <p14:nvPr/>
              </p14:nvContentPartPr>
              <p14:xfrm>
                <a:off x="5857423" y="259026"/>
                <a:ext cx="56520" cy="35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4242E40-9F3C-483C-91B8-E16B7C48120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850662" y="252513"/>
                  <a:ext cx="69771" cy="485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A3C2FFC-A389-4807-8842-B6114DE09776}"/>
                    </a:ext>
                  </a:extLst>
                </p14:cNvPr>
                <p14:cNvContentPartPr/>
                <p14:nvPr/>
              </p14:nvContentPartPr>
              <p14:xfrm>
                <a:off x="5926903" y="249666"/>
                <a:ext cx="18720" cy="54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A3C2FFC-A389-4807-8842-B6114DE0977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920120" y="243175"/>
                  <a:ext cx="32014" cy="676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43809D9-C329-40F1-B6FC-87082160CD63}"/>
                    </a:ext>
                  </a:extLst>
                </p14:cNvPr>
                <p14:cNvContentPartPr/>
                <p14:nvPr/>
              </p14:nvContentPartPr>
              <p14:xfrm>
                <a:off x="5989183" y="264786"/>
                <a:ext cx="3240" cy="22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43809D9-C329-40F1-B6FC-87082160CD6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981819" y="258253"/>
                  <a:ext cx="17673" cy="356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FAE089E-FD9F-4C91-A878-EB98125FB590}"/>
                    </a:ext>
                  </a:extLst>
                </p14:cNvPr>
                <p14:cNvContentPartPr/>
                <p14:nvPr/>
              </p14:nvContentPartPr>
              <p14:xfrm>
                <a:off x="5979463" y="208986"/>
                <a:ext cx="5400" cy="22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FAE089E-FD9F-4C91-A878-EB98125FB59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972983" y="202453"/>
                  <a:ext cx="18630" cy="356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6BF22FC-6CCF-4B3C-ACC0-504508719AE6}"/>
                    </a:ext>
                  </a:extLst>
                </p14:cNvPr>
                <p14:cNvContentPartPr/>
                <p14:nvPr/>
              </p14:nvContentPartPr>
              <p14:xfrm>
                <a:off x="6012583" y="255066"/>
                <a:ext cx="43200" cy="36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6BF22FC-6CCF-4B3C-ACC0-504508719AE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006103" y="248282"/>
                  <a:ext cx="56430" cy="496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601D546-C618-4420-A670-48F4BF6CC04D}"/>
                    </a:ext>
                  </a:extLst>
                </p14:cNvPr>
                <p14:cNvContentPartPr/>
                <p14:nvPr/>
              </p14:nvContentPartPr>
              <p14:xfrm>
                <a:off x="6071623" y="262986"/>
                <a:ext cx="72360" cy="374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601D546-C618-4420-A670-48F4BF6CC04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065143" y="256203"/>
                  <a:ext cx="85590" cy="5073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CF4D381-ABC0-4F21-942B-5E7C4D3E0473}"/>
              </a:ext>
            </a:extLst>
          </p:cNvPr>
          <p:cNvGrpSpPr/>
          <p:nvPr/>
        </p:nvGrpSpPr>
        <p:grpSpPr>
          <a:xfrm>
            <a:off x="8315305" y="104888"/>
            <a:ext cx="645120" cy="420480"/>
            <a:chOff x="6236479" y="78666"/>
            <a:chExt cx="483840" cy="31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4F0CDFD-4587-4299-BB7F-CDB82BBFBCEF}"/>
                    </a:ext>
                  </a:extLst>
                </p14:cNvPr>
                <p14:cNvContentPartPr/>
                <p14:nvPr/>
              </p14:nvContentPartPr>
              <p14:xfrm>
                <a:off x="6236479" y="103146"/>
                <a:ext cx="10440" cy="2106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4F0CDFD-4587-4299-BB7F-CDB82BBFBCE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229787" y="96396"/>
                  <a:ext cx="23557" cy="223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74536CB-A6A8-4174-B3C7-10347DA76D88}"/>
                    </a:ext>
                  </a:extLst>
                </p14:cNvPr>
                <p14:cNvContentPartPr/>
                <p14:nvPr/>
              </p14:nvContentPartPr>
              <p14:xfrm>
                <a:off x="6249079" y="78666"/>
                <a:ext cx="107640" cy="2440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74536CB-A6A8-4174-B3C7-10347DA76D8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242335" y="71916"/>
                  <a:ext cx="120859" cy="2573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F740BF9-C615-4C04-9940-D698E543A43D}"/>
                    </a:ext>
                  </a:extLst>
                </p14:cNvPr>
                <p14:cNvContentPartPr/>
                <p14:nvPr/>
              </p14:nvContentPartPr>
              <p14:xfrm>
                <a:off x="6372199" y="249666"/>
                <a:ext cx="33840" cy="56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F740BF9-C615-4C04-9940-D698E543A43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365649" y="242916"/>
                  <a:ext cx="47212" cy="693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636DFD6-682C-4DB2-A12B-20DDC9FD4F59}"/>
                    </a:ext>
                  </a:extLst>
                </p14:cNvPr>
                <p14:cNvContentPartPr/>
                <p14:nvPr/>
              </p14:nvContentPartPr>
              <p14:xfrm>
                <a:off x="6421159" y="248946"/>
                <a:ext cx="48600" cy="45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636DFD6-682C-4DB2-A12B-20DDC9FD4F5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414409" y="242453"/>
                  <a:ext cx="61830" cy="589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D82D48C-E8FF-4480-B171-0DF850730258}"/>
                    </a:ext>
                  </a:extLst>
                </p14:cNvPr>
                <p14:cNvContentPartPr/>
                <p14:nvPr/>
              </p14:nvContentPartPr>
              <p14:xfrm>
                <a:off x="6487039" y="242826"/>
                <a:ext cx="37800" cy="47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D82D48C-E8FF-4480-B171-0DF85073025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480289" y="236050"/>
                  <a:ext cx="51030" cy="604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2A49E20-B87B-4159-A436-64953084B580}"/>
                    </a:ext>
                  </a:extLst>
                </p14:cNvPr>
                <p14:cNvContentPartPr/>
                <p14:nvPr/>
              </p14:nvContentPartPr>
              <p14:xfrm>
                <a:off x="6525919" y="164346"/>
                <a:ext cx="14040" cy="1332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2A49E20-B87B-4159-A436-64953084B58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519037" y="157591"/>
                  <a:ext cx="27529" cy="1464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5A8C6F3-9C26-4414-9F72-221E9C5981AF}"/>
                    </a:ext>
                  </a:extLst>
                </p14:cNvPr>
                <p14:cNvContentPartPr/>
                <p14:nvPr/>
              </p14:nvContentPartPr>
              <p14:xfrm>
                <a:off x="6579199" y="255786"/>
                <a:ext cx="1800" cy="280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5A8C6F3-9C26-4414-9F72-221E9C5981A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571699" y="249036"/>
                  <a:ext cx="16500" cy="413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51781BC-BE80-46D1-A5FA-6662F62549CF}"/>
                    </a:ext>
                  </a:extLst>
                </p14:cNvPr>
                <p14:cNvContentPartPr/>
                <p14:nvPr/>
              </p14:nvContentPartPr>
              <p14:xfrm>
                <a:off x="6581719" y="202506"/>
                <a:ext cx="3600" cy="126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51781BC-BE80-46D1-A5FA-6662F62549C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574519" y="196072"/>
                  <a:ext cx="18300" cy="257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C762C83-3BB2-41ED-9A8F-35D2ABFD8C3A}"/>
                    </a:ext>
                  </a:extLst>
                </p14:cNvPr>
                <p14:cNvContentPartPr/>
                <p14:nvPr/>
              </p14:nvContentPartPr>
              <p14:xfrm>
                <a:off x="6602959" y="265506"/>
                <a:ext cx="57960" cy="27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C762C83-3BB2-41ED-9A8F-35D2ABFD8C3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596219" y="258734"/>
                  <a:ext cx="71169" cy="406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8F4B1BA-C7C7-4DE3-83C9-427545C3ED55}"/>
                    </a:ext>
                  </a:extLst>
                </p14:cNvPr>
                <p14:cNvContentPartPr/>
                <p14:nvPr/>
              </p14:nvContentPartPr>
              <p14:xfrm>
                <a:off x="6668119" y="249666"/>
                <a:ext cx="52200" cy="144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8F4B1BA-C7C7-4DE3-83C9-427545C3ED5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661661" y="243178"/>
                  <a:ext cx="65385" cy="15760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6A7E95D-1355-4556-8B91-6473890E252D}"/>
              </a:ext>
            </a:extLst>
          </p:cNvPr>
          <p:cNvGrpSpPr/>
          <p:nvPr/>
        </p:nvGrpSpPr>
        <p:grpSpPr>
          <a:xfrm>
            <a:off x="9127945" y="102968"/>
            <a:ext cx="832320" cy="306720"/>
            <a:chOff x="6845959" y="77226"/>
            <a:chExt cx="624240" cy="23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8574BD7-AB96-47EC-BE82-963B5475B873}"/>
                    </a:ext>
                  </a:extLst>
                </p14:cNvPr>
                <p14:cNvContentPartPr/>
                <p14:nvPr/>
              </p14:nvContentPartPr>
              <p14:xfrm>
                <a:off x="6845959" y="92706"/>
                <a:ext cx="8640" cy="2016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8574BD7-AB96-47EC-BE82-963B5475B873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839209" y="86220"/>
                  <a:ext cx="21870" cy="2148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BA0489B-A0E3-43F0-90BE-F5B69EEB013D}"/>
                    </a:ext>
                  </a:extLst>
                </p14:cNvPr>
                <p14:cNvContentPartPr/>
                <p14:nvPr/>
              </p14:nvContentPartPr>
              <p14:xfrm>
                <a:off x="6851719" y="77226"/>
                <a:ext cx="84600" cy="213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BA0489B-A0E3-43F0-90BE-F5B69EEB013D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844962" y="70476"/>
                  <a:ext cx="97844" cy="2270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3C73E45-5879-4133-AF73-DF85CAE44387}"/>
                    </a:ext>
                  </a:extLst>
                </p14:cNvPr>
                <p14:cNvContentPartPr/>
                <p14:nvPr/>
              </p14:nvContentPartPr>
              <p14:xfrm>
                <a:off x="6962239" y="236346"/>
                <a:ext cx="720" cy="43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3C73E45-5879-4133-AF73-DF85CAE4438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956239" y="229879"/>
                  <a:ext cx="12480" cy="571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D94D809-4673-4B3C-8DE1-66608EEF2FE9}"/>
                    </a:ext>
                  </a:extLst>
                </p14:cNvPr>
                <p14:cNvContentPartPr/>
                <p14:nvPr/>
              </p14:nvContentPartPr>
              <p14:xfrm>
                <a:off x="6967279" y="195666"/>
                <a:ext cx="1800" cy="1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D94D809-4673-4B3C-8DE1-66608EEF2FE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959779" y="188166"/>
                  <a:ext cx="16500" cy="165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9AD0E5B-D2E3-4C87-9E25-695CAC2F6EC0}"/>
                    </a:ext>
                  </a:extLst>
                </p14:cNvPr>
                <p14:cNvContentPartPr/>
                <p14:nvPr/>
              </p14:nvContentPartPr>
              <p14:xfrm>
                <a:off x="7000399" y="223746"/>
                <a:ext cx="41040" cy="514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9AD0E5B-D2E3-4C87-9E25-695CAC2F6EC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993649" y="216972"/>
                  <a:ext cx="54270" cy="647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264263F-E26C-43DE-A0C8-358EBC296E4F}"/>
                    </a:ext>
                  </a:extLst>
                </p14:cNvPr>
                <p14:cNvContentPartPr/>
                <p14:nvPr/>
              </p14:nvContentPartPr>
              <p14:xfrm>
                <a:off x="7069879" y="79026"/>
                <a:ext cx="38880" cy="190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264263F-E26C-43DE-A0C8-358EBC296E4F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063129" y="72276"/>
                  <a:ext cx="52110" cy="2033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1243358-80D3-4D8F-8033-FB97DECDD50F}"/>
                    </a:ext>
                  </a:extLst>
                </p14:cNvPr>
                <p14:cNvContentPartPr/>
                <p14:nvPr/>
              </p14:nvContentPartPr>
              <p14:xfrm>
                <a:off x="7138639" y="216546"/>
                <a:ext cx="48600" cy="550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1243358-80D3-4D8F-8033-FB97DECDD50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131889" y="209796"/>
                  <a:ext cx="61830" cy="683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C5BE1AB-87FD-471D-BFB8-4FAE714F3FD1}"/>
                    </a:ext>
                  </a:extLst>
                </p14:cNvPr>
                <p14:cNvContentPartPr/>
                <p14:nvPr/>
              </p14:nvContentPartPr>
              <p14:xfrm>
                <a:off x="7210999" y="214746"/>
                <a:ext cx="30960" cy="73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C5BE1AB-87FD-471D-BFB8-4FAE714F3FD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204269" y="207979"/>
                  <a:ext cx="44152" cy="863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D8210BD-8236-499E-A85E-C3B6F3D1BA38}"/>
                    </a:ext>
                  </a:extLst>
                </p14:cNvPr>
                <p14:cNvContentPartPr/>
                <p14:nvPr/>
              </p14:nvContentPartPr>
              <p14:xfrm>
                <a:off x="7213159" y="217626"/>
                <a:ext cx="32760" cy="410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D8210BD-8236-499E-A85E-C3B6F3D1BA38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206661" y="210876"/>
                  <a:ext cx="46026" cy="542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75C85B9-9747-4367-8C8D-A3E169BC08A9}"/>
                    </a:ext>
                  </a:extLst>
                </p14:cNvPr>
                <p14:cNvContentPartPr/>
                <p14:nvPr/>
              </p14:nvContentPartPr>
              <p14:xfrm>
                <a:off x="7275079" y="110346"/>
                <a:ext cx="9360" cy="1969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75C85B9-9747-4367-8C8D-A3E169BC08A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268393" y="103593"/>
                  <a:ext cx="22464" cy="2101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706ADD6-9465-461C-93AE-251332D6731A}"/>
                    </a:ext>
                  </a:extLst>
                </p14:cNvPr>
                <p14:cNvContentPartPr/>
                <p14:nvPr/>
              </p14:nvContentPartPr>
              <p14:xfrm>
                <a:off x="7313239" y="207906"/>
                <a:ext cx="29520" cy="720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706ADD6-9465-461C-93AE-251332D6731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306739" y="201164"/>
                  <a:ext cx="42790" cy="852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4830870-A087-4C6A-ADDA-BC02DC7C95A6}"/>
                    </a:ext>
                  </a:extLst>
                </p14:cNvPr>
                <p14:cNvContentPartPr/>
                <p14:nvPr/>
              </p14:nvContentPartPr>
              <p14:xfrm>
                <a:off x="7375519" y="238866"/>
                <a:ext cx="23760" cy="435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4830870-A087-4C6A-ADDA-BC02DC7C95A6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368769" y="232373"/>
                  <a:ext cx="36990" cy="568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53144EE-8BAB-41C6-A30D-3D533ADBA31A}"/>
                    </a:ext>
                  </a:extLst>
                </p14:cNvPr>
                <p14:cNvContentPartPr/>
                <p14:nvPr/>
              </p14:nvContentPartPr>
              <p14:xfrm>
                <a:off x="7430959" y="248946"/>
                <a:ext cx="39240" cy="288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53144EE-8BAB-41C6-A30D-3D533ADBA31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424193" y="242425"/>
                  <a:ext cx="52500" cy="4211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48E98AF-8A16-49E9-8ECE-213AA2AC5FB6}"/>
              </a:ext>
            </a:extLst>
          </p:cNvPr>
          <p:cNvGrpSpPr/>
          <p:nvPr/>
        </p:nvGrpSpPr>
        <p:grpSpPr>
          <a:xfrm>
            <a:off x="10081377" y="73688"/>
            <a:ext cx="1281120" cy="326880"/>
            <a:chOff x="7561033" y="55266"/>
            <a:chExt cx="960840" cy="24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A89FE2A-756F-4696-8980-F9E4F803336A}"/>
                    </a:ext>
                  </a:extLst>
                </p14:cNvPr>
                <p14:cNvContentPartPr/>
                <p14:nvPr/>
              </p14:nvContentPartPr>
              <p14:xfrm>
                <a:off x="7617193" y="85146"/>
                <a:ext cx="15120" cy="1911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A89FE2A-756F-4696-8980-F9E4F803336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610713" y="78396"/>
                  <a:ext cx="28350" cy="2043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8AC4294-E654-4C41-9C78-8E044A9FD9EC}"/>
                    </a:ext>
                  </a:extLst>
                </p14:cNvPr>
                <p14:cNvContentPartPr/>
                <p14:nvPr/>
              </p14:nvContentPartPr>
              <p14:xfrm>
                <a:off x="7561033" y="55266"/>
                <a:ext cx="199440" cy="56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8AC4294-E654-4C41-9C78-8E044A9FD9E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554277" y="48495"/>
                  <a:ext cx="212682" cy="701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FFA67A7-36EE-4F42-BAE0-8155CA415705}"/>
                    </a:ext>
                  </a:extLst>
                </p14:cNvPr>
                <p14:cNvContentPartPr/>
                <p14:nvPr/>
              </p14:nvContentPartPr>
              <p14:xfrm>
                <a:off x="7585513" y="277386"/>
                <a:ext cx="105840" cy="90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FFA67A7-36EE-4F42-BAE0-8155CA415705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579033" y="270841"/>
                  <a:ext cx="119070" cy="223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F095FEE-562C-4E95-A9D9-2241894E53A3}"/>
                    </a:ext>
                  </a:extLst>
                </p14:cNvPr>
                <p14:cNvContentPartPr/>
                <p14:nvPr/>
              </p14:nvContentPartPr>
              <p14:xfrm>
                <a:off x="7724833" y="221586"/>
                <a:ext cx="43560" cy="536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F095FEE-562C-4E95-A9D9-2241894E53A3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718299" y="215084"/>
                  <a:ext cx="56900" cy="669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0F67027-84E8-464E-9524-8A67A6C88F8F}"/>
                    </a:ext>
                  </a:extLst>
                </p14:cNvPr>
                <p14:cNvContentPartPr/>
                <p14:nvPr/>
              </p14:nvContentPartPr>
              <p14:xfrm>
                <a:off x="7786393" y="163266"/>
                <a:ext cx="14760" cy="1152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0F67027-84E8-464E-9524-8A67A6C88F8F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779952" y="156505"/>
                  <a:ext cx="27910" cy="1284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F5D50EE-2275-4D3B-B159-BBEA8866C028}"/>
                    </a:ext>
                  </a:extLst>
                </p14:cNvPr>
                <p14:cNvContentPartPr/>
                <p14:nvPr/>
              </p14:nvContentPartPr>
              <p14:xfrm>
                <a:off x="7792153" y="230226"/>
                <a:ext cx="22320" cy="57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F5D50EE-2275-4D3B-B159-BBEA8866C028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785348" y="223369"/>
                  <a:ext cx="35658" cy="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7ED72E1-B9D5-47ED-AF6F-9DFBCA36326E}"/>
                    </a:ext>
                  </a:extLst>
                </p14:cNvPr>
                <p14:cNvContentPartPr/>
                <p14:nvPr/>
              </p14:nvContentPartPr>
              <p14:xfrm>
                <a:off x="7838233" y="217266"/>
                <a:ext cx="30240" cy="594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7ED72E1-B9D5-47ED-AF6F-9DFBCA36326E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831753" y="210756"/>
                  <a:ext cx="43470" cy="726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5DA630F-1C80-413B-8075-552CC62F1793}"/>
                    </a:ext>
                  </a:extLst>
                </p14:cNvPr>
                <p14:cNvContentPartPr/>
                <p14:nvPr/>
              </p14:nvContentPartPr>
              <p14:xfrm>
                <a:off x="7896193" y="235986"/>
                <a:ext cx="34920" cy="378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5DA630F-1C80-413B-8075-552CC62F179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889696" y="229506"/>
                  <a:ext cx="48184" cy="510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D6A0FCB-2B30-460F-A45D-D8FD3D108B47}"/>
                    </a:ext>
                  </a:extLst>
                </p14:cNvPr>
                <p14:cNvContentPartPr/>
                <p14:nvPr/>
              </p14:nvContentPartPr>
              <p14:xfrm>
                <a:off x="7945513" y="127266"/>
                <a:ext cx="72720" cy="1400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D6A0FCB-2B30-460F-A45D-D8FD3D108B47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938780" y="120778"/>
                  <a:ext cx="85917" cy="1532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B1B1492-6D40-4E68-BA48-B00F5D248B41}"/>
                    </a:ext>
                  </a:extLst>
                </p14:cNvPr>
                <p14:cNvContentPartPr/>
                <p14:nvPr/>
              </p14:nvContentPartPr>
              <p14:xfrm>
                <a:off x="7964233" y="228786"/>
                <a:ext cx="35280" cy="57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B1B1492-6D40-4E68-BA48-B00F5D248B41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957448" y="221929"/>
                  <a:ext cx="48578" cy="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2E99FC9-9502-4D7D-AC97-3C884B6B4302}"/>
                    </a:ext>
                  </a:extLst>
                </p14:cNvPr>
                <p14:cNvContentPartPr/>
                <p14:nvPr/>
              </p14:nvContentPartPr>
              <p14:xfrm>
                <a:off x="8011393" y="241746"/>
                <a:ext cx="20880" cy="579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2E99FC9-9502-4D7D-AC97-3C884B6B4302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004614" y="235006"/>
                  <a:ext cx="34167" cy="711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52B35E1-AE57-4B66-9BC8-5E1A889BD017}"/>
                    </a:ext>
                  </a:extLst>
                </p14:cNvPr>
                <p14:cNvContentPartPr/>
                <p14:nvPr/>
              </p14:nvContentPartPr>
              <p14:xfrm>
                <a:off x="8064673" y="254346"/>
                <a:ext cx="23760" cy="378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52B35E1-AE57-4B66-9BC8-5E1A889BD01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057845" y="247596"/>
                  <a:ext cx="37142" cy="510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BC4D1A3-C1F8-4364-A8C5-010BB3446F07}"/>
                    </a:ext>
                  </a:extLst>
                </p14:cNvPr>
                <p14:cNvContentPartPr/>
                <p14:nvPr/>
              </p14:nvContentPartPr>
              <p14:xfrm>
                <a:off x="8120833" y="253986"/>
                <a:ext cx="17640" cy="302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BC4D1A3-C1F8-4364-A8C5-010BB3446F0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114048" y="247506"/>
                  <a:ext cx="30938" cy="434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46EE0C5-3CFB-46F0-A324-1824AA9CE427}"/>
                    </a:ext>
                  </a:extLst>
                </p14:cNvPr>
                <p14:cNvContentPartPr/>
                <p14:nvPr/>
              </p14:nvContentPartPr>
              <p14:xfrm>
                <a:off x="8157193" y="248586"/>
                <a:ext cx="109800" cy="374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46EE0C5-3CFB-46F0-A324-1824AA9CE427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150702" y="241852"/>
                  <a:ext cx="123052" cy="506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D87CEB8-8AD8-4F6C-8248-52D438F85826}"/>
                    </a:ext>
                  </a:extLst>
                </p14:cNvPr>
                <p14:cNvContentPartPr/>
                <p14:nvPr/>
              </p14:nvContentPartPr>
              <p14:xfrm>
                <a:off x="8284633" y="243906"/>
                <a:ext cx="34200" cy="410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D87CEB8-8AD8-4F6C-8248-52D438F85826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277847" y="237383"/>
                  <a:ext cx="47500" cy="543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8A3E18C-D427-4AD2-AF26-03B63727C523}"/>
                    </a:ext>
                  </a:extLst>
                </p14:cNvPr>
                <p14:cNvContentPartPr/>
                <p14:nvPr/>
              </p14:nvContentPartPr>
              <p14:xfrm>
                <a:off x="8349073" y="162546"/>
                <a:ext cx="37440" cy="1371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8A3E18C-D427-4AD2-AF26-03B63727C523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342290" y="156053"/>
                  <a:ext cx="50734" cy="1504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BE1570D-D297-406B-B0FA-0A05B4901208}"/>
                    </a:ext>
                  </a:extLst>
                </p14:cNvPr>
                <p14:cNvContentPartPr/>
                <p14:nvPr/>
              </p14:nvContentPartPr>
              <p14:xfrm>
                <a:off x="8414593" y="240306"/>
                <a:ext cx="31320" cy="601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BE1570D-D297-406B-B0FA-0A05B4901208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407784" y="233566"/>
                  <a:ext cx="44665" cy="73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BCBB57A-915F-4EC5-8582-34EE401DC294}"/>
                    </a:ext>
                  </a:extLst>
                </p14:cNvPr>
                <p14:cNvContentPartPr/>
                <p14:nvPr/>
              </p14:nvContentPartPr>
              <p14:xfrm>
                <a:off x="8467153" y="262626"/>
                <a:ext cx="54720" cy="338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BCBB57A-915F-4EC5-8582-34EE401DC294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460381" y="255858"/>
                  <a:ext cx="67994" cy="4710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9AEC2C5-8A7E-484D-8D42-C3AEB9F0BC39}"/>
              </a:ext>
            </a:extLst>
          </p:cNvPr>
          <p:cNvGrpSpPr/>
          <p:nvPr/>
        </p:nvGrpSpPr>
        <p:grpSpPr>
          <a:xfrm>
            <a:off x="10317057" y="513848"/>
            <a:ext cx="1304640" cy="539040"/>
            <a:chOff x="7737793" y="385386"/>
            <a:chExt cx="978480" cy="40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CB43F6B-973B-459A-BCB5-89011456EBC2}"/>
                    </a:ext>
                  </a:extLst>
                </p14:cNvPr>
                <p14:cNvContentPartPr/>
                <p14:nvPr/>
              </p14:nvContentPartPr>
              <p14:xfrm>
                <a:off x="7836433" y="393306"/>
                <a:ext cx="10080" cy="1087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CB43F6B-973B-459A-BCB5-89011456EBC2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829895" y="386562"/>
                  <a:ext cx="23429" cy="1219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549DC3F-9D33-4931-81F4-0723686DFCFC}"/>
                    </a:ext>
                  </a:extLst>
                </p14:cNvPr>
                <p14:cNvContentPartPr/>
                <p14:nvPr/>
              </p14:nvContentPartPr>
              <p14:xfrm>
                <a:off x="7737793" y="385386"/>
                <a:ext cx="241560" cy="108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549DC3F-9D33-4931-81F4-0723686DFCFC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731038" y="378636"/>
                  <a:ext cx="254800" cy="240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8B7563F-1230-4898-92A6-4597F7393AC4}"/>
                    </a:ext>
                  </a:extLst>
                </p14:cNvPr>
                <p14:cNvContentPartPr/>
                <p14:nvPr/>
              </p14:nvContentPartPr>
              <p14:xfrm>
                <a:off x="7907713" y="478626"/>
                <a:ext cx="4320" cy="338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8B7563F-1230-4898-92A6-4597F7393AC4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900801" y="471858"/>
                  <a:ext cx="18432" cy="471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D6D9B4D-A757-4FA5-A779-2C5428220336}"/>
                    </a:ext>
                  </a:extLst>
                </p14:cNvPr>
                <p14:cNvContentPartPr/>
                <p14:nvPr/>
              </p14:nvContentPartPr>
              <p14:xfrm>
                <a:off x="7895473" y="448026"/>
                <a:ext cx="3960" cy="43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D6D9B4D-A757-4FA5-A779-2C542822033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888402" y="441546"/>
                  <a:ext cx="17820" cy="175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0E09F10-4788-470D-A236-3EEEBBFB32E8}"/>
                    </a:ext>
                  </a:extLst>
                </p14:cNvPr>
                <p14:cNvContentPartPr/>
                <p14:nvPr/>
              </p14:nvContentPartPr>
              <p14:xfrm>
                <a:off x="7932913" y="483666"/>
                <a:ext cx="55800" cy="403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0E09F10-4788-470D-A236-3EEEBBFB32E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926141" y="476901"/>
                  <a:ext cx="69073" cy="535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347413D-C3A9-440A-96CE-A66799CA2CB7}"/>
                    </a:ext>
                  </a:extLst>
                </p14:cNvPr>
                <p14:cNvContentPartPr/>
                <p14:nvPr/>
              </p14:nvContentPartPr>
              <p14:xfrm>
                <a:off x="8003473" y="391506"/>
                <a:ext cx="49320" cy="1335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347413D-C3A9-440A-96CE-A66799CA2CB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997005" y="385017"/>
                  <a:ext cx="62526" cy="1468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2636CFB-EBCD-43EC-A5FC-99D30479441A}"/>
                    </a:ext>
                  </a:extLst>
                </p14:cNvPr>
                <p14:cNvContentPartPr/>
                <p14:nvPr/>
              </p14:nvContentPartPr>
              <p14:xfrm>
                <a:off x="8073313" y="468906"/>
                <a:ext cx="31680" cy="590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2636CFB-EBCD-43EC-A5FC-99D30479441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066815" y="462135"/>
                  <a:ext cx="44948" cy="723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13A142B-3E2F-4A80-B38E-87C4494F1BF6}"/>
                    </a:ext>
                  </a:extLst>
                </p14:cNvPr>
                <p14:cNvContentPartPr/>
                <p14:nvPr/>
              </p14:nvContentPartPr>
              <p14:xfrm>
                <a:off x="8129473" y="476826"/>
                <a:ext cx="50040" cy="511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13A142B-3E2F-4A80-B38E-87C4494F1BF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122981" y="470335"/>
                  <a:ext cx="63294" cy="643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BA21805-2EAA-4B1F-9D06-CD9EDB9682FD}"/>
                    </a:ext>
                  </a:extLst>
                </p14:cNvPr>
                <p14:cNvContentPartPr/>
                <p14:nvPr/>
              </p14:nvContentPartPr>
              <p14:xfrm>
                <a:off x="8206873" y="499866"/>
                <a:ext cx="1800" cy="205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BA21805-2EAA-4B1F-9D06-CD9EDB9682F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199673" y="493116"/>
                  <a:ext cx="16500" cy="337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DA70595-411F-46CD-B4C5-F75F5D9DE0F8}"/>
                    </a:ext>
                  </a:extLst>
                </p14:cNvPr>
                <p14:cNvContentPartPr/>
                <p14:nvPr/>
              </p14:nvContentPartPr>
              <p14:xfrm>
                <a:off x="8188873" y="450906"/>
                <a:ext cx="5400" cy="86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DA70595-411F-46CD-B4C5-F75F5D9DE0F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82393" y="444156"/>
                  <a:ext cx="18630" cy="218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B744D80-A518-4382-B737-A22C81B81DA3}"/>
                    </a:ext>
                  </a:extLst>
                </p14:cNvPr>
                <p14:cNvContentPartPr/>
                <p14:nvPr/>
              </p14:nvContentPartPr>
              <p14:xfrm>
                <a:off x="8244313" y="506346"/>
                <a:ext cx="57240" cy="223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B744D80-A518-4382-B737-A22C81B81DA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237833" y="499813"/>
                  <a:ext cx="70470" cy="356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E5948E6-827B-4FD2-A962-68B3B4A35A52}"/>
                    </a:ext>
                  </a:extLst>
                </p14:cNvPr>
                <p14:cNvContentPartPr/>
                <p14:nvPr/>
              </p14:nvContentPartPr>
              <p14:xfrm>
                <a:off x="8323873" y="483666"/>
                <a:ext cx="32400" cy="1605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E5948E6-827B-4FD2-A962-68B3B4A35A5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317123" y="476920"/>
                  <a:ext cx="45630" cy="1737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3B69706-13A4-45FC-B2AE-36CBCEFD7456}"/>
                    </a:ext>
                  </a:extLst>
                </p14:cNvPr>
                <p14:cNvContentPartPr/>
                <p14:nvPr/>
              </p14:nvContentPartPr>
              <p14:xfrm>
                <a:off x="7945513" y="593826"/>
                <a:ext cx="131760" cy="1335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3B69706-13A4-45FC-B2AE-36CBCEFD745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938763" y="587081"/>
                  <a:ext cx="144990" cy="1467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6A75A6A-7F7A-4392-8EB9-D69A752763FA}"/>
                    </a:ext>
                  </a:extLst>
                </p14:cNvPr>
                <p14:cNvContentPartPr/>
                <p14:nvPr/>
              </p14:nvContentPartPr>
              <p14:xfrm>
                <a:off x="7951633" y="655746"/>
                <a:ext cx="101880" cy="43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6A75A6A-7F7A-4392-8EB9-D69A752763F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944877" y="648546"/>
                  <a:ext cx="115122" cy="184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715AC61-9184-4A3C-A489-919394E81717}"/>
                    </a:ext>
                  </a:extLst>
                </p14:cNvPr>
                <p14:cNvContentPartPr/>
                <p14:nvPr/>
              </p14:nvContentPartPr>
              <p14:xfrm>
                <a:off x="7996993" y="586266"/>
                <a:ext cx="74160" cy="104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715AC61-9184-4A3C-A489-919394E8171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990251" y="579574"/>
                  <a:ext cx="87374" cy="235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1040228-398A-47B3-B397-2F6ABC353BE3}"/>
                    </a:ext>
                  </a:extLst>
                </p14:cNvPr>
                <p14:cNvContentPartPr/>
                <p14:nvPr/>
              </p14:nvContentPartPr>
              <p14:xfrm>
                <a:off x="8075833" y="680946"/>
                <a:ext cx="37800" cy="417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1040228-398A-47B3-B397-2F6ABC353BE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069306" y="674167"/>
                  <a:ext cx="51125" cy="550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A38CDAA-4A1B-42CB-B93F-C80020D01AC3}"/>
                    </a:ext>
                  </a:extLst>
                </p14:cNvPr>
                <p14:cNvContentPartPr/>
                <p14:nvPr/>
              </p14:nvContentPartPr>
              <p14:xfrm>
                <a:off x="8070073" y="694986"/>
                <a:ext cx="61560" cy="338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A38CDAA-4A1B-42CB-B93F-C80020D01AC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063293" y="688489"/>
                  <a:ext cx="74848" cy="471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4EDE91C-D504-4EFF-8465-38077ABF37AC}"/>
                    </a:ext>
                  </a:extLst>
                </p14:cNvPr>
                <p14:cNvContentPartPr/>
                <p14:nvPr/>
              </p14:nvContentPartPr>
              <p14:xfrm>
                <a:off x="8138113" y="696426"/>
                <a:ext cx="35280" cy="932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4EDE91C-D504-4EFF-8465-38077ABF37A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131328" y="689958"/>
                  <a:ext cx="48578" cy="1064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2FAD003-183F-4DD3-A26E-0EA3D34DFCF8}"/>
                    </a:ext>
                  </a:extLst>
                </p14:cNvPr>
                <p14:cNvContentPartPr/>
                <p14:nvPr/>
              </p14:nvContentPartPr>
              <p14:xfrm>
                <a:off x="8154673" y="694986"/>
                <a:ext cx="60120" cy="316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2FAD003-183F-4DD3-A26E-0EA3D34DFCF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148174" y="688543"/>
                  <a:ext cx="73390" cy="448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D51A10E-36C8-42CF-9996-854E2A837D47}"/>
                    </a:ext>
                  </a:extLst>
                </p14:cNvPr>
                <p14:cNvContentPartPr/>
                <p14:nvPr/>
              </p14:nvContentPartPr>
              <p14:xfrm>
                <a:off x="8238553" y="681666"/>
                <a:ext cx="41400" cy="554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D51A10E-36C8-42CF-9996-854E2A837D4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231788" y="674905"/>
                  <a:ext cx="54659" cy="686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B4D4F12-DEC3-49B4-9220-3E77A795C437}"/>
                    </a:ext>
                  </a:extLst>
                </p14:cNvPr>
                <p14:cNvContentPartPr/>
                <p14:nvPr/>
              </p14:nvContentPartPr>
              <p14:xfrm>
                <a:off x="8283193" y="711546"/>
                <a:ext cx="40320" cy="291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B4D4F12-DEC3-49B4-9220-3E77A795C43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276742" y="704796"/>
                  <a:ext cx="53491" cy="423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2D6518D-C0E6-4FF3-B3B5-CABE9A26237A}"/>
                    </a:ext>
                  </a:extLst>
                </p14:cNvPr>
                <p14:cNvContentPartPr/>
                <p14:nvPr/>
              </p14:nvContentPartPr>
              <p14:xfrm>
                <a:off x="8345833" y="663666"/>
                <a:ext cx="11160" cy="770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2D6518D-C0E6-4FF3-B3B5-CABE9A26237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339300" y="657178"/>
                  <a:ext cx="24498" cy="90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B7F9847-630B-493F-8D8C-118BFDEBB0C9}"/>
                    </a:ext>
                  </a:extLst>
                </p14:cNvPr>
                <p14:cNvContentPartPr/>
                <p14:nvPr/>
              </p14:nvContentPartPr>
              <p14:xfrm>
                <a:off x="8394073" y="714066"/>
                <a:ext cx="82080" cy="410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B7F9847-630B-493F-8D8C-118BFDEBB0C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387323" y="707543"/>
                  <a:ext cx="95310" cy="543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91DF455-397C-48C5-AD85-A2831C5B6744}"/>
                    </a:ext>
                  </a:extLst>
                </p14:cNvPr>
                <p14:cNvContentPartPr/>
                <p14:nvPr/>
              </p14:nvContentPartPr>
              <p14:xfrm>
                <a:off x="8506393" y="710826"/>
                <a:ext cx="38160" cy="550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91DF455-397C-48C5-AD85-A2831C5B6744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499627" y="704043"/>
                  <a:ext cx="51421" cy="683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DEA4992-4075-4955-9B2F-AAB4182BCCB9}"/>
                    </a:ext>
                  </a:extLst>
                </p14:cNvPr>
                <p14:cNvContentPartPr/>
                <p14:nvPr/>
              </p14:nvContentPartPr>
              <p14:xfrm>
                <a:off x="8571553" y="640266"/>
                <a:ext cx="144720" cy="1278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DEA4992-4075-4955-9B2F-AAB4182BCCB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564803" y="633781"/>
                  <a:ext cx="157950" cy="14103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2911B4BF-D568-47F9-95D6-39EAC0A0EAFC}"/>
              </a:ext>
            </a:extLst>
          </p:cNvPr>
          <p:cNvGrpSpPr/>
          <p:nvPr/>
        </p:nvGrpSpPr>
        <p:grpSpPr>
          <a:xfrm>
            <a:off x="4680540" y="3255165"/>
            <a:ext cx="140640" cy="211680"/>
            <a:chOff x="3510405" y="2441374"/>
            <a:chExt cx="105480" cy="15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529ED90-9620-4EA1-9ED1-28C4ABAEFAE5}"/>
                    </a:ext>
                  </a:extLst>
                </p14:cNvPr>
                <p14:cNvContentPartPr/>
                <p14:nvPr/>
              </p14:nvContentPartPr>
              <p14:xfrm>
                <a:off x="3510405" y="2545054"/>
                <a:ext cx="50760" cy="432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529ED90-9620-4EA1-9ED1-28C4ABAEFAE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503890" y="2538574"/>
                  <a:ext cx="64061" cy="564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CCC3484-FDFC-444C-A3A5-9443502113FA}"/>
                    </a:ext>
                  </a:extLst>
                </p14:cNvPr>
                <p14:cNvContentPartPr/>
                <p14:nvPr/>
              </p14:nvContentPartPr>
              <p14:xfrm>
                <a:off x="3571605" y="2441374"/>
                <a:ext cx="37800" cy="1587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CCC3484-FDFC-444C-A3A5-9443502113FA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564855" y="2434894"/>
                  <a:ext cx="51030" cy="1719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360EDA6-B9B4-48EA-B75E-9CCC8E4E5936}"/>
                    </a:ext>
                  </a:extLst>
                </p14:cNvPr>
                <p14:cNvContentPartPr/>
                <p14:nvPr/>
              </p14:nvContentPartPr>
              <p14:xfrm>
                <a:off x="3578805" y="2525614"/>
                <a:ext cx="37080" cy="28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360EDA6-B9B4-48EA-B75E-9CCC8E4E593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572039" y="2518702"/>
                  <a:ext cx="50342" cy="1699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432424A5-2A3C-42C9-A751-6FBC0A69987D}"/>
              </a:ext>
            </a:extLst>
          </p:cNvPr>
          <p:cNvGrpSpPr/>
          <p:nvPr/>
        </p:nvGrpSpPr>
        <p:grpSpPr>
          <a:xfrm>
            <a:off x="3097500" y="3736605"/>
            <a:ext cx="1228800" cy="615840"/>
            <a:chOff x="2323125" y="2802454"/>
            <a:chExt cx="921600" cy="46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9849FB4-2CD2-49ED-9C46-179DD44A512C}"/>
                    </a:ext>
                  </a:extLst>
                </p14:cNvPr>
                <p14:cNvContentPartPr/>
                <p14:nvPr/>
              </p14:nvContentPartPr>
              <p14:xfrm>
                <a:off x="2323125" y="2802454"/>
                <a:ext cx="79560" cy="1447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9849FB4-2CD2-49ED-9C46-179DD44A512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316360" y="2795974"/>
                  <a:ext cx="92820" cy="157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71CE9E6-4560-40A4-B33C-3FB1A58687F7}"/>
                    </a:ext>
                  </a:extLst>
                </p14:cNvPr>
                <p14:cNvContentPartPr/>
                <p14:nvPr/>
              </p14:nvContentPartPr>
              <p14:xfrm>
                <a:off x="2462445" y="2834854"/>
                <a:ext cx="20880" cy="1155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71CE9E6-4560-40A4-B33C-3FB1A58687F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455666" y="2828374"/>
                  <a:ext cx="34167" cy="1287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231E2C3-4794-4ED8-ACD9-096E58400F02}"/>
                    </a:ext>
                  </a:extLst>
                </p14:cNvPr>
                <p14:cNvContentPartPr/>
                <p14:nvPr/>
              </p14:nvContentPartPr>
              <p14:xfrm>
                <a:off x="2462445" y="2841694"/>
                <a:ext cx="83160" cy="1152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231E2C3-4794-4ED8-ACD9-096E58400F0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455695" y="2834933"/>
                  <a:ext cx="96390" cy="1284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8531723-D1AA-4F4C-963B-013F6D779A1E}"/>
                    </a:ext>
                  </a:extLst>
                </p14:cNvPr>
                <p14:cNvContentPartPr/>
                <p14:nvPr/>
              </p14:nvContentPartPr>
              <p14:xfrm>
                <a:off x="2583405" y="2903974"/>
                <a:ext cx="33840" cy="428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8531723-D1AA-4F4C-963B-013F6D779A1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576908" y="2897467"/>
                  <a:ext cx="47105" cy="561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889D91F-340C-4014-A6B2-0987F7451D50}"/>
                    </a:ext>
                  </a:extLst>
                </p14:cNvPr>
                <p14:cNvContentPartPr/>
                <p14:nvPr/>
              </p14:nvContentPartPr>
              <p14:xfrm>
                <a:off x="2635605" y="2912254"/>
                <a:ext cx="61920" cy="442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889D91F-340C-4014-A6B2-0987F7451D5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628845" y="2905774"/>
                  <a:ext cx="75169" cy="575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34912BB-CAF4-4BFB-996B-BA6F9C592E41}"/>
                    </a:ext>
                  </a:extLst>
                </p14:cNvPr>
                <p14:cNvContentPartPr/>
                <p14:nvPr/>
              </p14:nvContentPartPr>
              <p14:xfrm>
                <a:off x="2722005" y="2906854"/>
                <a:ext cx="43560" cy="608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34912BB-CAF4-4BFB-996B-BA6F9C592E4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715199" y="2900364"/>
                  <a:ext cx="56900" cy="74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AD6DD36-84CD-4A5D-80C3-C76A8A5AAA1F}"/>
                    </a:ext>
                  </a:extLst>
                </p14:cNvPr>
                <p14:cNvContentPartPr/>
                <p14:nvPr/>
              </p14:nvContentPartPr>
              <p14:xfrm>
                <a:off x="2798325" y="2908294"/>
                <a:ext cx="48600" cy="565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AD6DD36-84CD-4A5D-80C3-C76A8A5AAA1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791809" y="2901533"/>
                  <a:ext cx="61904" cy="69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0C57D5A-5C98-410D-B66D-0D1DB571A0D2}"/>
                    </a:ext>
                  </a:extLst>
                </p14:cNvPr>
                <p14:cNvContentPartPr/>
                <p14:nvPr/>
              </p14:nvContentPartPr>
              <p14:xfrm>
                <a:off x="2868525" y="2993974"/>
                <a:ext cx="6120" cy="302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0C57D5A-5C98-410D-B66D-0D1DB571A0D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861849" y="2987163"/>
                  <a:ext cx="19751" cy="435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B90EA84-4EA1-41D5-9A21-CDC5C24DA566}"/>
                    </a:ext>
                  </a:extLst>
                </p14:cNvPr>
                <p14:cNvContentPartPr/>
                <p14:nvPr/>
              </p14:nvContentPartPr>
              <p14:xfrm>
                <a:off x="2978325" y="2846734"/>
                <a:ext cx="55440" cy="1216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B90EA84-4EA1-41D5-9A21-CDC5C24DA56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971834" y="2839989"/>
                  <a:ext cx="68692" cy="1349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4BCF0EC-EFD7-4575-865E-EF699ED99473}"/>
                    </a:ext>
                  </a:extLst>
                </p14:cNvPr>
                <p14:cNvContentPartPr/>
                <p14:nvPr/>
              </p14:nvContentPartPr>
              <p14:xfrm>
                <a:off x="3075525" y="2830534"/>
                <a:ext cx="13680" cy="1353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4BCF0EC-EFD7-4575-865E-EF699ED99473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068819" y="2823780"/>
                  <a:ext cx="26824" cy="1485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D7B307E-81E6-4FEA-8E69-713DFE2057E0}"/>
                    </a:ext>
                  </a:extLst>
                </p14:cNvPr>
                <p14:cNvContentPartPr/>
                <p14:nvPr/>
              </p14:nvContentPartPr>
              <p14:xfrm>
                <a:off x="3064005" y="2911174"/>
                <a:ext cx="44640" cy="172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D7B307E-81E6-4FEA-8E69-713DFE2057E0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057241" y="2904424"/>
                  <a:ext cx="57897" cy="305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285A4A7-4FD3-4CE1-8070-C4DD847514C7}"/>
                    </a:ext>
                  </a:extLst>
                </p14:cNvPr>
                <p14:cNvContentPartPr/>
                <p14:nvPr/>
              </p14:nvContentPartPr>
              <p14:xfrm>
                <a:off x="3107565" y="2926654"/>
                <a:ext cx="39240" cy="432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285A4A7-4FD3-4CE1-8070-C4DD847514C7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100799" y="2920174"/>
                  <a:ext cx="52500" cy="564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913C3A7-BAF6-4CE0-AAEF-B7B755948531}"/>
                    </a:ext>
                  </a:extLst>
                </p14:cNvPr>
                <p14:cNvContentPartPr/>
                <p14:nvPr/>
              </p14:nvContentPartPr>
              <p14:xfrm>
                <a:off x="3162285" y="2945734"/>
                <a:ext cx="32760" cy="464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913C3A7-BAF6-4CE0-AAEF-B7B755948531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155787" y="2938945"/>
                  <a:ext cx="46026" cy="597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FA8FFA6-C637-4860-B7AB-BDA0289F1578}"/>
                    </a:ext>
                  </a:extLst>
                </p14:cNvPr>
                <p14:cNvContentPartPr/>
                <p14:nvPr/>
              </p14:nvContentPartPr>
              <p14:xfrm>
                <a:off x="3232485" y="2843134"/>
                <a:ext cx="12240" cy="1422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FA8FFA6-C637-4860-B7AB-BDA0289F1578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225957" y="2836646"/>
                  <a:ext cx="25568" cy="1554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135D00F-8DF9-4ECD-A756-2AB90B753B88}"/>
                    </a:ext>
                  </a:extLst>
                </p14:cNvPr>
                <p14:cNvContentPartPr/>
                <p14:nvPr/>
              </p14:nvContentPartPr>
              <p14:xfrm>
                <a:off x="2409525" y="3054814"/>
                <a:ext cx="58680" cy="1378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135D00F-8DF9-4ECD-A756-2AB90B753B8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402733" y="3048326"/>
                  <a:ext cx="71992" cy="1511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EA0BFEF-D318-4292-B367-A0F437B6B546}"/>
                    </a:ext>
                  </a:extLst>
                </p14:cNvPr>
                <p14:cNvContentPartPr/>
                <p14:nvPr/>
              </p14:nvContentPartPr>
              <p14:xfrm>
                <a:off x="2446245" y="3049774"/>
                <a:ext cx="22680" cy="1530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EA0BFEF-D318-4292-B367-A0F437B6B54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439495" y="3043286"/>
                  <a:ext cx="35910" cy="166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3AF62AD-D815-430F-93B2-17F6D1B82DA6}"/>
                    </a:ext>
                  </a:extLst>
                </p14:cNvPr>
                <p14:cNvContentPartPr/>
                <p14:nvPr/>
              </p14:nvContentPartPr>
              <p14:xfrm>
                <a:off x="2431125" y="3132214"/>
                <a:ext cx="35640" cy="68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3AF62AD-D815-430F-93B2-17F6D1B82DA6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424645" y="3125374"/>
                  <a:ext cx="48870" cy="20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D25CF2A-C284-4246-B312-B7DF4859D021}"/>
                    </a:ext>
                  </a:extLst>
                </p14:cNvPr>
                <p14:cNvContentPartPr/>
                <p14:nvPr/>
              </p14:nvContentPartPr>
              <p14:xfrm>
                <a:off x="2517165" y="3037894"/>
                <a:ext cx="12240" cy="1252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D25CF2A-C284-4246-B312-B7DF4859D02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510513" y="3031129"/>
                  <a:ext cx="25278" cy="1385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4AE1E51-A27F-49D8-B781-74E08DA05D1C}"/>
                    </a:ext>
                  </a:extLst>
                </p14:cNvPr>
                <p14:cNvContentPartPr/>
                <p14:nvPr/>
              </p14:nvContentPartPr>
              <p14:xfrm>
                <a:off x="2539125" y="3154894"/>
                <a:ext cx="50040" cy="338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4AE1E51-A27F-49D8-B781-74E08DA05D1C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532633" y="3148126"/>
                  <a:ext cx="63294" cy="471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00FA34F-B9B7-4900-BA6D-AFE96CBFDDBC}"/>
                    </a:ext>
                  </a:extLst>
                </p14:cNvPr>
                <p14:cNvContentPartPr/>
                <p14:nvPr/>
              </p14:nvContentPartPr>
              <p14:xfrm>
                <a:off x="2612565" y="3164974"/>
                <a:ext cx="96120" cy="302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00FA34F-B9B7-4900-BA6D-AFE96CBFDDBC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606067" y="3158494"/>
                  <a:ext cx="109387" cy="434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83FA7D1-AA21-43D9-9DF3-2EB9CA67C889}"/>
                    </a:ext>
                  </a:extLst>
                </p14:cNvPr>
                <p14:cNvContentPartPr/>
                <p14:nvPr/>
              </p14:nvContentPartPr>
              <p14:xfrm>
                <a:off x="2757285" y="3180814"/>
                <a:ext cx="4320" cy="288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83FA7D1-AA21-43D9-9DF3-2EB9CA67C889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750805" y="3174354"/>
                  <a:ext cx="17550" cy="419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95719E9-485A-4BC4-BB8F-9C2AB1D07B88}"/>
                    </a:ext>
                  </a:extLst>
                </p14:cNvPr>
                <p14:cNvContentPartPr/>
                <p14:nvPr/>
              </p14:nvContentPartPr>
              <p14:xfrm>
                <a:off x="2747565" y="3129334"/>
                <a:ext cx="1080" cy="61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95719E9-485A-4BC4-BB8F-9C2AB1D07B8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738565" y="3122379"/>
                  <a:ext cx="18720" cy="197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6B4A4DF-5B98-40B3-96D8-14B37D75FB34}"/>
                    </a:ext>
                  </a:extLst>
                </p14:cNvPr>
                <p14:cNvContentPartPr/>
                <p14:nvPr/>
              </p14:nvContentPartPr>
              <p14:xfrm>
                <a:off x="2785365" y="3168214"/>
                <a:ext cx="54360" cy="478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6B4A4DF-5B98-40B3-96D8-14B37D75FB34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2778637" y="3161722"/>
                  <a:ext cx="67546" cy="6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C89D375-2860-4BE1-9D42-6C79B38CFEA9}"/>
                    </a:ext>
                  </a:extLst>
                </p14:cNvPr>
                <p14:cNvContentPartPr/>
                <p14:nvPr/>
              </p14:nvContentPartPr>
              <p14:xfrm>
                <a:off x="2871045" y="3190174"/>
                <a:ext cx="2880" cy="180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C89D375-2860-4BE1-9D42-6C79B38CFEA9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2863845" y="3183356"/>
                  <a:ext cx="16992" cy="313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198A169-4CAB-4AEF-9E3A-4BC6C3E26643}"/>
                    </a:ext>
                  </a:extLst>
                </p14:cNvPr>
                <p14:cNvContentPartPr/>
                <p14:nvPr/>
              </p14:nvContentPartPr>
              <p14:xfrm>
                <a:off x="2867805" y="3124294"/>
                <a:ext cx="2880" cy="25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198A169-4CAB-4AEF-9E3A-4BC6C3E26643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860893" y="3117294"/>
                  <a:ext cx="16992" cy="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496EC96-82A4-4F6F-978C-DFA0F5E2FFA3}"/>
                    </a:ext>
                  </a:extLst>
                </p14:cNvPr>
                <p14:cNvContentPartPr/>
                <p14:nvPr/>
              </p14:nvContentPartPr>
              <p14:xfrm>
                <a:off x="2911365" y="3183334"/>
                <a:ext cx="56520" cy="334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496EC96-82A4-4F6F-978C-DFA0F5E2FFA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904572" y="3176584"/>
                  <a:ext cx="69835" cy="467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13F5873-929D-4C7A-8C6F-01C3F057E5D0}"/>
                    </a:ext>
                  </a:extLst>
                </p14:cNvPr>
                <p14:cNvContentPartPr/>
                <p14:nvPr/>
              </p14:nvContentPartPr>
              <p14:xfrm>
                <a:off x="3012165" y="3185494"/>
                <a:ext cx="99360" cy="320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13F5873-929D-4C7A-8C6F-01C3F057E5D0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005415" y="3178706"/>
                  <a:ext cx="112590" cy="45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33D5745-2C56-4C1C-92BF-489D4A469188}"/>
                    </a:ext>
                  </a:extLst>
                </p14:cNvPr>
                <p14:cNvContentPartPr/>
                <p14:nvPr/>
              </p14:nvContentPartPr>
              <p14:xfrm>
                <a:off x="3173805" y="3067774"/>
                <a:ext cx="33840" cy="1965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33D5745-2C56-4C1C-92BF-489D4A469188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167037" y="3061285"/>
                  <a:ext cx="47105" cy="20980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59D88D49-913A-4661-A700-F6B182F0E359}"/>
              </a:ext>
            </a:extLst>
          </p:cNvPr>
          <p:cNvGrpSpPr/>
          <p:nvPr/>
        </p:nvGrpSpPr>
        <p:grpSpPr>
          <a:xfrm>
            <a:off x="1164516" y="4801615"/>
            <a:ext cx="665280" cy="194400"/>
            <a:chOff x="873387" y="3601211"/>
            <a:chExt cx="498960" cy="14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B42CE9C7-6B8D-49EE-B1CB-327638213289}"/>
                    </a:ext>
                  </a:extLst>
                </p14:cNvPr>
                <p14:cNvContentPartPr/>
                <p14:nvPr/>
              </p14:nvContentPartPr>
              <p14:xfrm>
                <a:off x="887787" y="3678971"/>
                <a:ext cx="74160" cy="66240"/>
              </p14:xfrm>
            </p:contentPart>
          </mc:Choice>
          <mc:Fallback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B42CE9C7-6B8D-49EE-B1CB-32763821328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81021" y="3672212"/>
                  <a:ext cx="87422" cy="794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0844ADA2-A762-47B2-AB20-0F2EDB6B68B6}"/>
                    </a:ext>
                  </a:extLst>
                </p14:cNvPr>
                <p14:cNvContentPartPr/>
                <p14:nvPr/>
              </p14:nvContentPartPr>
              <p14:xfrm>
                <a:off x="873387" y="3668171"/>
                <a:ext cx="99000" cy="66960"/>
              </p14:xfrm>
            </p:contentPart>
          </mc:Choice>
          <mc:Fallback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0844ADA2-A762-47B2-AB20-0F2EDB6B68B6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66895" y="3661421"/>
                  <a:ext cx="112254" cy="80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60399374-B5E1-4309-8250-5EFEEDA4DF70}"/>
                    </a:ext>
                  </a:extLst>
                </p14:cNvPr>
                <p14:cNvContentPartPr/>
                <p14:nvPr/>
              </p14:nvContentPartPr>
              <p14:xfrm>
                <a:off x="901467" y="3657731"/>
                <a:ext cx="15840" cy="89280"/>
              </p14:xfrm>
            </p:contentPart>
          </mc:Choice>
          <mc:Fallback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60399374-B5E1-4309-8250-5EFEEDA4DF70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94913" y="3651238"/>
                  <a:ext cx="29222" cy="1025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D4FFE8C1-9602-4439-9E0A-96B2916A9A76}"/>
                    </a:ext>
                  </a:extLst>
                </p14:cNvPr>
                <p14:cNvContentPartPr/>
                <p14:nvPr/>
              </p14:nvContentPartPr>
              <p14:xfrm>
                <a:off x="1060227" y="3647291"/>
                <a:ext cx="71640" cy="90720"/>
              </p14:xfrm>
            </p:contentPart>
          </mc:Choice>
          <mc:Fallback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D4FFE8C1-9602-4439-9E0A-96B2916A9A76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053494" y="3640521"/>
                  <a:ext cx="84837" cy="1039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A9126C69-9E31-41B3-978F-7E411235B000}"/>
                    </a:ext>
                  </a:extLst>
                </p14:cNvPr>
                <p14:cNvContentPartPr/>
                <p14:nvPr/>
              </p14:nvContentPartPr>
              <p14:xfrm>
                <a:off x="1137267" y="3612011"/>
                <a:ext cx="99000" cy="122760"/>
              </p14:xfrm>
            </p:contentPart>
          </mc:Choice>
          <mc:Fallback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A9126C69-9E31-41B3-978F-7E411235B000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30775" y="3605266"/>
                  <a:ext cx="112254" cy="1359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D734903B-CB60-4369-A00C-21A6F6E94A3E}"/>
                    </a:ext>
                  </a:extLst>
                </p14:cNvPr>
                <p14:cNvContentPartPr/>
                <p14:nvPr/>
              </p14:nvContentPartPr>
              <p14:xfrm>
                <a:off x="1225467" y="3601211"/>
                <a:ext cx="65520" cy="118440"/>
              </p14:xfrm>
            </p:contentPart>
          </mc:Choice>
          <mc:Fallback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D734903B-CB60-4369-A00C-21A6F6E94A3E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218969" y="3594721"/>
                  <a:ext cx="78786" cy="1316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2F4C7BC4-2924-4304-93BE-5B9BBC9BE967}"/>
                    </a:ext>
                  </a:extLst>
                </p14:cNvPr>
                <p14:cNvContentPartPr/>
                <p14:nvPr/>
              </p14:nvContentPartPr>
              <p14:xfrm>
                <a:off x="1313307" y="3617771"/>
                <a:ext cx="3960" cy="112320"/>
              </p14:xfrm>
            </p:contentPart>
          </mc:Choice>
          <mc:Fallback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2F4C7BC4-2924-4304-93BE-5B9BBC9BE967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306707" y="3611021"/>
                  <a:ext cx="16896" cy="1255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5F999D74-BB2A-40DF-858B-8A4E18F4E6F4}"/>
                    </a:ext>
                  </a:extLst>
                </p14:cNvPr>
                <p14:cNvContentPartPr/>
                <p14:nvPr/>
              </p14:nvContentPartPr>
              <p14:xfrm>
                <a:off x="1328787" y="3671771"/>
                <a:ext cx="43560" cy="68040"/>
              </p14:xfrm>
            </p:contentPart>
          </mc:Choice>
          <mc:Fallback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5F999D74-BB2A-40DF-858B-8A4E18F4E6F4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322023" y="3665021"/>
                  <a:ext cx="56817" cy="8127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9041B869-A04E-4A66-AEEE-CFD79C315B02}"/>
              </a:ext>
            </a:extLst>
          </p:cNvPr>
          <p:cNvGrpSpPr/>
          <p:nvPr/>
        </p:nvGrpSpPr>
        <p:grpSpPr>
          <a:xfrm>
            <a:off x="1978596" y="4812655"/>
            <a:ext cx="615840" cy="180480"/>
            <a:chOff x="1483947" y="3609491"/>
            <a:chExt cx="461880" cy="13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B4AFD98D-FCF9-4311-A68D-C9A19D62F381}"/>
                    </a:ext>
                  </a:extLst>
                </p14:cNvPr>
                <p14:cNvContentPartPr/>
                <p14:nvPr/>
              </p14:nvContentPartPr>
              <p14:xfrm>
                <a:off x="1483947" y="3654131"/>
                <a:ext cx="52920" cy="90720"/>
              </p14:xfrm>
            </p:contentPart>
          </mc:Choice>
          <mc:Fallback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B4AFD98D-FCF9-4311-A68D-C9A19D62F381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477197" y="3647361"/>
                  <a:ext cx="66150" cy="1039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6FA811E8-3744-4529-A5E4-A283F6E7AB26}"/>
                    </a:ext>
                  </a:extLst>
                </p14:cNvPr>
                <p14:cNvContentPartPr/>
                <p14:nvPr/>
              </p14:nvContentPartPr>
              <p14:xfrm>
                <a:off x="1579707" y="3678971"/>
                <a:ext cx="61560" cy="60120"/>
              </p14:xfrm>
            </p:contentPart>
          </mc:Choice>
          <mc:Fallback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6FA811E8-3744-4529-A5E4-A283F6E7AB26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572927" y="3672231"/>
                  <a:ext cx="74848" cy="73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5E567B39-7F60-4161-BCC8-20037A458AFE}"/>
                    </a:ext>
                  </a:extLst>
                </p14:cNvPr>
                <p14:cNvContentPartPr/>
                <p14:nvPr/>
              </p14:nvContentPartPr>
              <p14:xfrm>
                <a:off x="1660707" y="3680411"/>
                <a:ext cx="63000" cy="51840"/>
              </p14:xfrm>
            </p:contentPart>
          </mc:Choice>
          <mc:Fallback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5E567B39-7F60-4161-BCC8-20037A458AFE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654218" y="3673661"/>
                  <a:ext cx="76249" cy="650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8B20E112-4BED-42E7-8AAA-D40E3DC29FE6}"/>
                    </a:ext>
                  </a:extLst>
                </p14:cNvPr>
                <p14:cNvContentPartPr/>
                <p14:nvPr/>
              </p14:nvContentPartPr>
              <p14:xfrm>
                <a:off x="1749267" y="3609491"/>
                <a:ext cx="38520" cy="131760"/>
              </p14:xfrm>
            </p:contentPart>
          </mc:Choice>
          <mc:Fallback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8B20E112-4BED-42E7-8AAA-D40E3DC29FE6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742485" y="3602741"/>
                  <a:ext cx="51812" cy="1449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5E62AF2B-62DF-4B25-99B4-2B2B89E76576}"/>
                    </a:ext>
                  </a:extLst>
                </p14:cNvPr>
                <p14:cNvContentPartPr/>
                <p14:nvPr/>
              </p14:nvContentPartPr>
              <p14:xfrm>
                <a:off x="1745667" y="3688691"/>
                <a:ext cx="42840" cy="12600"/>
              </p14:xfrm>
            </p:contentPart>
          </mc:Choice>
          <mc:Fallback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5E62AF2B-62DF-4B25-99B4-2B2B89E76576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738931" y="3682117"/>
                  <a:ext cx="56042" cy="26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91235540-88E2-4E9D-82A4-F29E5B5C0052}"/>
                    </a:ext>
                  </a:extLst>
                </p14:cNvPr>
                <p14:cNvContentPartPr/>
                <p14:nvPr/>
              </p14:nvContentPartPr>
              <p14:xfrm>
                <a:off x="1808667" y="3694811"/>
                <a:ext cx="50760" cy="45720"/>
              </p14:xfrm>
            </p:contentPart>
          </mc:Choice>
          <mc:Fallback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91235540-88E2-4E9D-82A4-F29E5B5C0052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801917" y="3688007"/>
                  <a:ext cx="63990" cy="590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4EC17807-BE50-4415-A876-EA95654DC69C}"/>
                    </a:ext>
                  </a:extLst>
                </p14:cNvPr>
                <p14:cNvContentPartPr/>
                <p14:nvPr/>
              </p14:nvContentPartPr>
              <p14:xfrm>
                <a:off x="1911627" y="3681491"/>
                <a:ext cx="34200" cy="63000"/>
              </p14:xfrm>
            </p:contentPart>
          </mc:Choice>
          <mc:Fallback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4EC17807-BE50-4415-A876-EA95654DC69C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905113" y="3674731"/>
                  <a:ext cx="47500" cy="7624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0">
            <p14:nvContentPartPr>
              <p14:cNvPr id="532" name="Ink 531">
                <a:extLst>
                  <a:ext uri="{FF2B5EF4-FFF2-40B4-BE49-F238E27FC236}">
                    <a16:creationId xmlns:a16="http://schemas.microsoft.com/office/drawing/2014/main" id="{2B25892A-3F4F-4029-A395-594543B04040}"/>
                  </a:ext>
                </a:extLst>
              </p14:cNvPr>
              <p14:cNvContentPartPr/>
              <p14:nvPr/>
            </p14:nvContentPartPr>
            <p14:xfrm>
              <a:off x="2649636" y="4917295"/>
              <a:ext cx="53280" cy="82080"/>
            </p14:xfrm>
          </p:contentPart>
        </mc:Choice>
        <mc:Fallback>
          <p:pic>
            <p:nvPicPr>
              <p:cNvPr id="532" name="Ink 531">
                <a:extLst>
                  <a:ext uri="{FF2B5EF4-FFF2-40B4-BE49-F238E27FC236}">
                    <a16:creationId xmlns:a16="http://schemas.microsoft.com/office/drawing/2014/main" id="{2B25892A-3F4F-4029-A395-594543B04040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2640996" y="4908617"/>
                <a:ext cx="70920" cy="99798"/>
              </a:xfrm>
              <a:prstGeom prst="rect">
                <a:avLst/>
              </a:prstGeom>
            </p:spPr>
          </p:pic>
        </mc:Fallback>
      </mc:AlternateContent>
      <p:grpSp>
        <p:nvGrpSpPr>
          <p:cNvPr id="648" name="Group 647">
            <a:extLst>
              <a:ext uri="{FF2B5EF4-FFF2-40B4-BE49-F238E27FC236}">
                <a16:creationId xmlns:a16="http://schemas.microsoft.com/office/drawing/2014/main" id="{0AE45B6F-6CE8-47F0-99D6-A8E7632D3BCB}"/>
              </a:ext>
            </a:extLst>
          </p:cNvPr>
          <p:cNvGrpSpPr/>
          <p:nvPr/>
        </p:nvGrpSpPr>
        <p:grpSpPr>
          <a:xfrm>
            <a:off x="3316366" y="5037864"/>
            <a:ext cx="4886831" cy="1412640"/>
            <a:chOff x="2487274" y="3778398"/>
            <a:chExt cx="3665123" cy="105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95E4B403-EF65-4A5A-B44E-FCB617370E11}"/>
                    </a:ext>
                  </a:extLst>
                </p14:cNvPr>
                <p14:cNvContentPartPr/>
                <p14:nvPr/>
              </p14:nvContentPartPr>
              <p14:xfrm>
                <a:off x="3806997" y="3829811"/>
                <a:ext cx="96840" cy="9900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95E4B403-EF65-4A5A-B44E-FCB617370E11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800505" y="3823319"/>
                  <a:ext cx="110095" cy="1122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CCEC0BB3-57B2-4D10-B22E-7C8B77273228}"/>
                    </a:ext>
                  </a:extLst>
                </p14:cNvPr>
                <p14:cNvContentPartPr/>
                <p14:nvPr/>
              </p14:nvContentPartPr>
              <p14:xfrm>
                <a:off x="3944157" y="3834131"/>
                <a:ext cx="11520" cy="7776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CCEC0BB3-57B2-4D10-B22E-7C8B77273228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937300" y="3827381"/>
                  <a:ext cx="24960" cy="909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82C23132-0237-4C62-B34C-E3C1C52349B0}"/>
                    </a:ext>
                  </a:extLst>
                </p14:cNvPr>
                <p14:cNvContentPartPr/>
                <p14:nvPr/>
              </p14:nvContentPartPr>
              <p14:xfrm>
                <a:off x="3933717" y="3823691"/>
                <a:ext cx="91800" cy="9216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82C23132-0237-4C62-B34C-E3C1C52349B0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926967" y="3817186"/>
                  <a:ext cx="105030" cy="105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7C552D18-0172-43D4-BBF6-3B8754BCDB07}"/>
                    </a:ext>
                  </a:extLst>
                </p14:cNvPr>
                <p14:cNvContentPartPr/>
                <p14:nvPr/>
              </p14:nvContentPartPr>
              <p14:xfrm>
                <a:off x="4072317" y="3867971"/>
                <a:ext cx="27000" cy="540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7C552D18-0172-43D4-BBF6-3B8754BCDB0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065772" y="3860866"/>
                  <a:ext cx="40364" cy="193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840A80EA-C618-4B92-B4F7-AF1657D8F493}"/>
                    </a:ext>
                  </a:extLst>
                </p14:cNvPr>
                <p14:cNvContentPartPr/>
                <p14:nvPr/>
              </p14:nvContentPartPr>
              <p14:xfrm>
                <a:off x="4145757" y="3880931"/>
                <a:ext cx="10440" cy="8604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840A80EA-C618-4B92-B4F7-AF1657D8F493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4138889" y="3874167"/>
                  <a:ext cx="23902" cy="992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5977A354-6ECA-4998-A623-5B5C8F2FC3DA}"/>
                    </a:ext>
                  </a:extLst>
                </p14:cNvPr>
                <p14:cNvContentPartPr/>
                <p14:nvPr/>
              </p14:nvContentPartPr>
              <p14:xfrm>
                <a:off x="4160877" y="3860771"/>
                <a:ext cx="34920" cy="4320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5977A354-6ECA-4998-A623-5B5C8F2FC3DA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4154110" y="3854021"/>
                  <a:ext cx="48184" cy="564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0365A053-7A1C-46DD-B565-CD17A7ADAA94}"/>
                    </a:ext>
                  </a:extLst>
                </p14:cNvPr>
                <p14:cNvContentPartPr/>
                <p14:nvPr/>
              </p14:nvContentPartPr>
              <p14:xfrm>
                <a:off x="4223157" y="3880931"/>
                <a:ext cx="22320" cy="2232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0365A053-7A1C-46DD-B565-CD17A7ADAA94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4216703" y="3874126"/>
                  <a:ext cx="35497" cy="356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F6D01931-92CE-43E8-9B6B-23D98BC37CC6}"/>
                    </a:ext>
                  </a:extLst>
                </p14:cNvPr>
                <p14:cNvContentPartPr/>
                <p14:nvPr/>
              </p14:nvContentPartPr>
              <p14:xfrm>
                <a:off x="4256277" y="3829451"/>
                <a:ext cx="28440" cy="7740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F6D01931-92CE-43E8-9B6B-23D98BC37CC6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4249506" y="3822979"/>
                  <a:ext cx="41712" cy="906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3494C621-6665-4017-80F7-6B3BFD5CA289}"/>
                    </a:ext>
                  </a:extLst>
                </p14:cNvPr>
                <p14:cNvContentPartPr/>
                <p14:nvPr/>
              </p14:nvContentPartPr>
              <p14:xfrm>
                <a:off x="4311357" y="3886691"/>
                <a:ext cx="59400" cy="2196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3494C621-6665-4017-80F7-6B3BFD5CA289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4304576" y="3879913"/>
                  <a:ext cx="72690" cy="352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1186B1A7-E9B1-4371-9D3A-02886D31DFD6}"/>
                    </a:ext>
                  </a:extLst>
                </p14:cNvPr>
                <p14:cNvContentPartPr/>
                <p14:nvPr/>
              </p14:nvContentPartPr>
              <p14:xfrm>
                <a:off x="4394517" y="3801371"/>
                <a:ext cx="30600" cy="10800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1186B1A7-E9B1-4371-9D3A-02886D31DFD6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4387747" y="3794621"/>
                  <a:ext cx="43869" cy="1212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91765D2A-65C5-495B-A3F4-91370BB7BB7F}"/>
                    </a:ext>
                  </a:extLst>
                </p14:cNvPr>
                <p14:cNvContentPartPr/>
                <p14:nvPr/>
              </p14:nvContentPartPr>
              <p14:xfrm>
                <a:off x="4424757" y="3825491"/>
                <a:ext cx="31680" cy="8064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91765D2A-65C5-495B-A3F4-91370BB7BB7F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4418259" y="3818749"/>
                  <a:ext cx="44948" cy="938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87D1C470-59FA-457E-AF37-5E40CDEA41D6}"/>
                    </a:ext>
                  </a:extLst>
                </p14:cNvPr>
                <p14:cNvContentPartPr/>
                <p14:nvPr/>
              </p14:nvContentPartPr>
              <p14:xfrm>
                <a:off x="4479837" y="3880211"/>
                <a:ext cx="68760" cy="3456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87D1C470-59FA-457E-AF37-5E40CDEA41D6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4473365" y="3873461"/>
                  <a:ext cx="81973" cy="477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D26D90AC-5C79-4F5D-806F-57DF7AF51D46}"/>
                    </a:ext>
                  </a:extLst>
                </p14:cNvPr>
                <p14:cNvContentPartPr/>
                <p14:nvPr/>
              </p14:nvContentPartPr>
              <p14:xfrm>
                <a:off x="4568757" y="3873011"/>
                <a:ext cx="39600" cy="16092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D26D90AC-5C79-4F5D-806F-57DF7AF51D46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4562247" y="3866261"/>
                  <a:ext cx="52890" cy="1741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FB53C0B9-9140-40E5-8678-BA192D62C0CB}"/>
                    </a:ext>
                  </a:extLst>
                </p14:cNvPr>
                <p14:cNvContentPartPr/>
                <p14:nvPr/>
              </p14:nvContentPartPr>
              <p14:xfrm>
                <a:off x="4697277" y="3857171"/>
                <a:ext cx="45360" cy="5652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FB53C0B9-9140-40E5-8678-BA192D62C0CB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4690527" y="3850649"/>
                  <a:ext cx="58590" cy="698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A771C035-864A-4731-8DD0-FC8D970B2D25}"/>
                    </a:ext>
                  </a:extLst>
                </p14:cNvPr>
                <p14:cNvContentPartPr/>
                <p14:nvPr/>
              </p14:nvContentPartPr>
              <p14:xfrm>
                <a:off x="4768557" y="3882011"/>
                <a:ext cx="58680" cy="3528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A771C035-864A-4731-8DD0-FC8D970B2D25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4761765" y="3875226"/>
                  <a:ext cx="71992" cy="485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D0AD942A-A668-4B63-9AE5-0A8EAE6C6BDE}"/>
                    </a:ext>
                  </a:extLst>
                </p14:cNvPr>
                <p14:cNvContentPartPr/>
                <p14:nvPr/>
              </p14:nvContentPartPr>
              <p14:xfrm>
                <a:off x="4759557" y="3880571"/>
                <a:ext cx="62280" cy="4212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D0AD942A-A668-4B63-9AE5-0A8EAE6C6BDE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4752787" y="3873821"/>
                  <a:ext cx="75548" cy="55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2236D12B-3E12-4342-AF81-EAE7858ACB80}"/>
                    </a:ext>
                  </a:extLst>
                </p14:cNvPr>
                <p14:cNvContentPartPr/>
                <p14:nvPr/>
              </p14:nvContentPartPr>
              <p14:xfrm>
                <a:off x="4836957" y="3878411"/>
                <a:ext cx="70920" cy="9648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2236D12B-3E12-4342-AF81-EAE7858ACB80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4830461" y="3871655"/>
                  <a:ext cx="84184" cy="1097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A416549E-4BB4-455B-BE33-D55E32373640}"/>
                    </a:ext>
                  </a:extLst>
                </p14:cNvPr>
                <p14:cNvContentPartPr/>
                <p14:nvPr/>
              </p14:nvContentPartPr>
              <p14:xfrm>
                <a:off x="4926237" y="3874451"/>
                <a:ext cx="42840" cy="4140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A416549E-4BB4-455B-BE33-D55E32373640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4919459" y="3867914"/>
                  <a:ext cx="56126" cy="547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0D9B4A41-A096-448B-84C1-73029EFDF944}"/>
                    </a:ext>
                  </a:extLst>
                </p14:cNvPr>
                <p14:cNvContentPartPr/>
                <p14:nvPr/>
              </p14:nvContentPartPr>
              <p14:xfrm>
                <a:off x="4986717" y="3895331"/>
                <a:ext cx="28080" cy="2376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0D9B4A41-A096-448B-84C1-73029EFDF944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4979967" y="3888581"/>
                  <a:ext cx="41310" cy="369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4243B032-BBF9-4853-ABE4-B59203F64F47}"/>
                    </a:ext>
                  </a:extLst>
                </p14:cNvPr>
                <p14:cNvContentPartPr/>
                <p14:nvPr/>
              </p14:nvContentPartPr>
              <p14:xfrm>
                <a:off x="5052237" y="3896771"/>
                <a:ext cx="8640" cy="2088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4243B032-BBF9-4853-ABE4-B59203F64F4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5045757" y="3890263"/>
                  <a:ext cx="21870" cy="341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8B7A91BA-E80C-41E7-838B-BB3DA5B931E8}"/>
                    </a:ext>
                  </a:extLst>
                </p14:cNvPr>
                <p14:cNvContentPartPr/>
                <p14:nvPr/>
              </p14:nvContentPartPr>
              <p14:xfrm>
                <a:off x="5061237" y="3844211"/>
                <a:ext cx="4320" cy="684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8B7A91BA-E80C-41E7-838B-BB3DA5B931E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54325" y="3837371"/>
                  <a:ext cx="18432" cy="20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39D00258-3185-4146-BB67-F142F36867A4}"/>
                    </a:ext>
                  </a:extLst>
                </p14:cNvPr>
                <p14:cNvContentPartPr/>
                <p14:nvPr/>
              </p14:nvContentPartPr>
              <p14:xfrm>
                <a:off x="5093997" y="3884531"/>
                <a:ext cx="47520" cy="3024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39D00258-3185-4146-BB67-F142F36867A4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087247" y="3877781"/>
                  <a:ext cx="60750" cy="434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F03EB5B3-619A-4B33-896B-4501E07A9DE8}"/>
                    </a:ext>
                  </a:extLst>
                </p14:cNvPr>
                <p14:cNvContentPartPr/>
                <p14:nvPr/>
              </p14:nvContentPartPr>
              <p14:xfrm>
                <a:off x="5168877" y="3895331"/>
                <a:ext cx="74880" cy="2448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F03EB5B3-619A-4B33-896B-4501E07A9DE8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5162143" y="3888531"/>
                  <a:ext cx="88078" cy="378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2F0B01D9-66B2-48E4-8CD8-8A32AC21DD5B}"/>
                    </a:ext>
                  </a:extLst>
                </p14:cNvPr>
                <p14:cNvContentPartPr/>
                <p14:nvPr/>
              </p14:nvContentPartPr>
              <p14:xfrm>
                <a:off x="5270037" y="3886331"/>
                <a:ext cx="36720" cy="3384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2F0B01D9-66B2-48E4-8CD8-8A32AC21DD5B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5263509" y="3879834"/>
                  <a:ext cx="50048" cy="471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FCC7E308-EA39-4BFF-B370-876D1DCD89AC}"/>
                    </a:ext>
                  </a:extLst>
                </p14:cNvPr>
                <p14:cNvContentPartPr/>
                <p14:nvPr/>
              </p14:nvContentPartPr>
              <p14:xfrm>
                <a:off x="5335917" y="3883091"/>
                <a:ext cx="37800" cy="4680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FCC7E308-EA39-4BFF-B370-876D1DCD89AC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5329167" y="3876328"/>
                  <a:ext cx="51030" cy="600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356FCEDA-BC29-4DF0-820C-D65F33D61781}"/>
                    </a:ext>
                  </a:extLst>
                </p14:cNvPr>
                <p14:cNvContentPartPr/>
                <p14:nvPr/>
              </p14:nvContentPartPr>
              <p14:xfrm>
                <a:off x="3812397" y="4056251"/>
                <a:ext cx="85320" cy="8784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356FCEDA-BC29-4DF0-820C-D65F33D61781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3805626" y="4049494"/>
                  <a:ext cx="98592" cy="1010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E46E52C7-959F-4D6D-9CC9-276E906C2083}"/>
                    </a:ext>
                  </a:extLst>
                </p14:cNvPr>
                <p14:cNvContentPartPr/>
                <p14:nvPr/>
              </p14:nvContentPartPr>
              <p14:xfrm>
                <a:off x="3920037" y="4130771"/>
                <a:ext cx="17640" cy="9036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E46E52C7-959F-4D6D-9CC9-276E906C2083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3913422" y="4124297"/>
                  <a:ext cx="31146" cy="1035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6DA57CA1-942B-491E-B4FC-0D473AA1AD3F}"/>
                    </a:ext>
                  </a:extLst>
                </p14:cNvPr>
                <p14:cNvContentPartPr/>
                <p14:nvPr/>
              </p14:nvContentPartPr>
              <p14:xfrm>
                <a:off x="3916797" y="4098731"/>
                <a:ext cx="57960" cy="4932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6DA57CA1-942B-491E-B4FC-0D473AA1AD3F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3910026" y="4092263"/>
                  <a:ext cx="71231" cy="625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19C31FCF-4063-4CAB-9B59-0013B244672B}"/>
                    </a:ext>
                  </a:extLst>
                </p14:cNvPr>
                <p14:cNvContentPartPr/>
                <p14:nvPr/>
              </p14:nvContentPartPr>
              <p14:xfrm>
                <a:off x="4002117" y="4033211"/>
                <a:ext cx="47160" cy="11268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19C31FCF-4063-4CAB-9B59-0013B244672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3995341" y="4026456"/>
                  <a:ext cx="60441" cy="1259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C5A74188-9CF1-4A9F-BAB4-FB60C47741CE}"/>
                    </a:ext>
                  </a:extLst>
                </p14:cNvPr>
                <p14:cNvContentPartPr/>
                <p14:nvPr/>
              </p14:nvContentPartPr>
              <p14:xfrm>
                <a:off x="4055757" y="4125011"/>
                <a:ext cx="2880" cy="900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C5A74188-9CF1-4A9F-BAB4-FB60C47741CE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4049212" y="4118193"/>
                  <a:ext cx="15709" cy="223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3D1FF3BE-7627-482F-8227-602C94AB76E6}"/>
                    </a:ext>
                  </a:extLst>
                </p14:cNvPr>
                <p14:cNvContentPartPr/>
                <p14:nvPr/>
              </p14:nvContentPartPr>
              <p14:xfrm>
                <a:off x="4062237" y="4068491"/>
                <a:ext cx="66600" cy="7308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3D1FF3BE-7627-482F-8227-602C94AB76E6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4055496" y="4061724"/>
                  <a:ext cx="79812" cy="863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B69435AD-7E62-4C00-AD2E-38596097EFE7}"/>
                    </a:ext>
                  </a:extLst>
                </p14:cNvPr>
                <p14:cNvContentPartPr/>
                <p14:nvPr/>
              </p14:nvContentPartPr>
              <p14:xfrm>
                <a:off x="4154037" y="4108091"/>
                <a:ext cx="35640" cy="4968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B69435AD-7E62-4C00-AD2E-38596097EFE7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4147287" y="4101576"/>
                  <a:ext cx="48870" cy="62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FE49938C-FA3F-463F-AD00-285E4FC8E95B}"/>
                    </a:ext>
                  </a:extLst>
                </p14:cNvPr>
                <p14:cNvContentPartPr/>
                <p14:nvPr/>
              </p14:nvContentPartPr>
              <p14:xfrm>
                <a:off x="4289397" y="4100531"/>
                <a:ext cx="47520" cy="5976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FE49938C-FA3F-463F-AD00-285E4FC8E95B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4282917" y="4094041"/>
                  <a:ext cx="60750" cy="73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2B634C69-4887-4A24-B7B9-68C1C3BAECFC}"/>
                    </a:ext>
                  </a:extLst>
                </p14:cNvPr>
                <p14:cNvContentPartPr/>
                <p14:nvPr/>
              </p14:nvContentPartPr>
              <p14:xfrm>
                <a:off x="4386597" y="4128611"/>
                <a:ext cx="30600" cy="2592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2B634C69-4887-4A24-B7B9-68C1C3BAECFC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4380155" y="4121790"/>
                  <a:ext cx="43753" cy="392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13E36C14-30A3-494D-B919-660A568E3164}"/>
                    </a:ext>
                  </a:extLst>
                </p14:cNvPr>
                <p14:cNvContentPartPr/>
                <p14:nvPr/>
              </p14:nvContentPartPr>
              <p14:xfrm>
                <a:off x="4364637" y="4114931"/>
                <a:ext cx="101880" cy="9720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13E36C14-30A3-494D-B919-660A568E3164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4357881" y="4108162"/>
                  <a:ext cx="115122" cy="1104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4938D583-AC28-44C9-B119-6EBFAC2A2FC8}"/>
                    </a:ext>
                  </a:extLst>
                </p14:cNvPr>
                <p14:cNvContentPartPr/>
                <p14:nvPr/>
              </p14:nvContentPartPr>
              <p14:xfrm>
                <a:off x="4439517" y="4112051"/>
                <a:ext cx="65520" cy="3564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4938D583-AC28-44C9-B119-6EBFAC2A2FC8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4432748" y="4105301"/>
                  <a:ext cx="78786" cy="488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E26C0206-40E8-4B65-949B-20A31241C43C}"/>
                    </a:ext>
                  </a:extLst>
                </p14:cNvPr>
                <p14:cNvContentPartPr/>
                <p14:nvPr/>
              </p14:nvContentPartPr>
              <p14:xfrm>
                <a:off x="4518357" y="4099811"/>
                <a:ext cx="48600" cy="5724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E26C0206-40E8-4B65-949B-20A31241C43C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4511607" y="4093331"/>
                  <a:ext cx="61830" cy="704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FD4DE7BD-89BE-4166-9254-0D00195DB9D5}"/>
                    </a:ext>
                  </a:extLst>
                </p14:cNvPr>
                <p14:cNvContentPartPr/>
                <p14:nvPr/>
              </p14:nvContentPartPr>
              <p14:xfrm>
                <a:off x="4586037" y="4112771"/>
                <a:ext cx="40680" cy="4176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FD4DE7BD-89BE-4166-9254-0D00195DB9D5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4579257" y="4105992"/>
                  <a:ext cx="53969" cy="550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35B47B86-859A-44CC-8DD5-41A81FE42E6C}"/>
                    </a:ext>
                  </a:extLst>
                </p14:cNvPr>
                <p14:cNvContentPartPr/>
                <p14:nvPr/>
              </p14:nvContentPartPr>
              <p14:xfrm>
                <a:off x="4651557" y="4061651"/>
                <a:ext cx="11520" cy="9468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35B47B86-859A-44CC-8DD5-41A81FE42E6C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4644974" y="4055159"/>
                  <a:ext cx="24960" cy="1079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62E0EE7E-C5D3-40C5-8FEA-293E2EB45D6B}"/>
                    </a:ext>
                  </a:extLst>
                </p14:cNvPr>
                <p14:cNvContentPartPr/>
                <p14:nvPr/>
              </p14:nvContentPartPr>
              <p14:xfrm>
                <a:off x="4684317" y="4107731"/>
                <a:ext cx="33480" cy="4680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62E0EE7E-C5D3-40C5-8FEA-293E2EB45D6B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4677784" y="4101239"/>
                  <a:ext cx="46818" cy="600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64F34D50-968E-4777-8610-E9B934561C0C}"/>
                    </a:ext>
                  </a:extLst>
                </p14:cNvPr>
                <p14:cNvContentPartPr/>
                <p14:nvPr/>
              </p14:nvContentPartPr>
              <p14:xfrm>
                <a:off x="4744797" y="4123571"/>
                <a:ext cx="65520" cy="3600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64F34D50-968E-4777-8610-E9B934561C0C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4738299" y="4116855"/>
                  <a:ext cx="78786" cy="491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DEBF1A92-25CE-4786-B802-3311FDA66129}"/>
                    </a:ext>
                  </a:extLst>
                </p14:cNvPr>
                <p14:cNvContentPartPr/>
                <p14:nvPr/>
              </p14:nvContentPartPr>
              <p14:xfrm>
                <a:off x="4840917" y="4102691"/>
                <a:ext cx="31320" cy="5040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DEBF1A92-25CE-4786-B802-3311FDA66129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4834437" y="4095953"/>
                  <a:ext cx="44550" cy="636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E0DAA8A3-97AD-4173-8021-E399F604314B}"/>
                    </a:ext>
                  </a:extLst>
                </p14:cNvPr>
                <p14:cNvContentPartPr/>
                <p14:nvPr/>
              </p14:nvContentPartPr>
              <p14:xfrm>
                <a:off x="4896717" y="4104491"/>
                <a:ext cx="36360" cy="5580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E0DAA8A3-97AD-4173-8021-E399F604314B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4889933" y="4097719"/>
                  <a:ext cx="49656" cy="690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7FCCC5E0-9832-41EB-BAA9-E3EEA117FC5F}"/>
                    </a:ext>
                  </a:extLst>
                </p14:cNvPr>
                <p14:cNvContentPartPr/>
                <p14:nvPr/>
              </p14:nvContentPartPr>
              <p14:xfrm>
                <a:off x="4428717" y="4117091"/>
                <a:ext cx="52200" cy="8676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7FCCC5E0-9832-41EB-BAA9-E3EEA117FC5F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4421955" y="4110313"/>
                  <a:ext cx="65453" cy="1000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EF7CBB25-E899-41B6-A982-9ADD2D76CC68}"/>
                    </a:ext>
                  </a:extLst>
                </p14:cNvPr>
                <p14:cNvContentPartPr/>
                <p14:nvPr/>
              </p14:nvContentPartPr>
              <p14:xfrm>
                <a:off x="3814557" y="4263971"/>
                <a:ext cx="11520" cy="14076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EF7CBB25-E899-41B6-A982-9ADD2D76CC68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3808127" y="4257217"/>
                  <a:ext cx="24647" cy="153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C7D51AAA-38B1-499A-A24A-45D22D17C39B}"/>
                    </a:ext>
                  </a:extLst>
                </p14:cNvPr>
                <p14:cNvContentPartPr/>
                <p14:nvPr/>
              </p14:nvContentPartPr>
              <p14:xfrm>
                <a:off x="3795837" y="4251011"/>
                <a:ext cx="91080" cy="5724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C7D51AAA-38B1-499A-A24A-45D22D17C39B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3789080" y="4244261"/>
                  <a:ext cx="104323" cy="704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A88FD078-AB74-4057-A8B0-E2DA43893FEE}"/>
                    </a:ext>
                  </a:extLst>
                </p14:cNvPr>
                <p14:cNvContentPartPr/>
                <p14:nvPr/>
              </p14:nvContentPartPr>
              <p14:xfrm>
                <a:off x="3887637" y="4330571"/>
                <a:ext cx="34560" cy="7200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A88FD078-AB74-4057-A8B0-E2DA43893FEE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3880834" y="4324099"/>
                  <a:ext cx="47894" cy="852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01AEEDE0-66CB-4E31-A1BF-691F2C8E8CD7}"/>
                    </a:ext>
                  </a:extLst>
                </p14:cNvPr>
                <p14:cNvContentPartPr/>
                <p14:nvPr/>
              </p14:nvContentPartPr>
              <p14:xfrm>
                <a:off x="3947037" y="4352171"/>
                <a:ext cx="31320" cy="5436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01AEEDE0-66CB-4E31-A1BF-691F2C8E8CD7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3940501" y="4345712"/>
                  <a:ext cx="44665" cy="675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0F055A69-8A79-4B43-BE4E-AE5B69F1DDA5}"/>
                    </a:ext>
                  </a:extLst>
                </p14:cNvPr>
                <p14:cNvContentPartPr/>
                <p14:nvPr/>
              </p14:nvContentPartPr>
              <p14:xfrm>
                <a:off x="4002837" y="4261811"/>
                <a:ext cx="62280" cy="14760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0F055A69-8A79-4B43-BE4E-AE5B69F1DDA5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3996366" y="4255335"/>
                  <a:ext cx="75491" cy="1608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4F100DC6-03ED-465B-8709-ADE9F2D007AB}"/>
                    </a:ext>
                  </a:extLst>
                </p14:cNvPr>
                <p14:cNvContentPartPr/>
                <p14:nvPr/>
              </p14:nvContentPartPr>
              <p14:xfrm>
                <a:off x="4113717" y="4253891"/>
                <a:ext cx="119520" cy="23796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4F100DC6-03ED-465B-8709-ADE9F2D007AB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4106972" y="4247131"/>
                  <a:ext cx="132740" cy="2512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77A8BFDA-24F5-413B-AC12-FF9F83F3B520}"/>
                    </a:ext>
                  </a:extLst>
                </p14:cNvPr>
                <p14:cNvContentPartPr/>
                <p14:nvPr/>
              </p14:nvContentPartPr>
              <p14:xfrm>
                <a:off x="4242957" y="4334531"/>
                <a:ext cx="34560" cy="10836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77A8BFDA-24F5-413B-AC12-FF9F83F3B520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4236477" y="4327775"/>
                  <a:ext cx="47790" cy="1216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AEA686D6-FE68-4F61-8EC9-D0155F8C9F98}"/>
                    </a:ext>
                  </a:extLst>
                </p14:cNvPr>
                <p14:cNvContentPartPr/>
                <p14:nvPr/>
              </p14:nvContentPartPr>
              <p14:xfrm>
                <a:off x="4280037" y="4334531"/>
                <a:ext cx="38520" cy="4680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AEA686D6-FE68-4F61-8EC9-D0155F8C9F98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4273572" y="4327768"/>
                  <a:ext cx="51719" cy="600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97BDF7D8-D026-4D02-BCAD-70F607C11196}"/>
                    </a:ext>
                  </a:extLst>
                </p14:cNvPr>
                <p14:cNvContentPartPr/>
                <p14:nvPr/>
              </p14:nvContentPartPr>
              <p14:xfrm>
                <a:off x="4352757" y="4304291"/>
                <a:ext cx="8640" cy="8280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97BDF7D8-D026-4D02-BCAD-70F607C11196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4345789" y="4297526"/>
                  <a:ext cx="22297" cy="960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897BC420-8346-45A9-9B24-DC5B64CD2E49}"/>
                    </a:ext>
                  </a:extLst>
                </p14:cNvPr>
                <p14:cNvContentPartPr/>
                <p14:nvPr/>
              </p14:nvContentPartPr>
              <p14:xfrm>
                <a:off x="4407117" y="4358651"/>
                <a:ext cx="56880" cy="3168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897BC420-8346-45A9-9B24-DC5B64CD2E49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4400378" y="4352153"/>
                  <a:ext cx="70089" cy="449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29E18657-22C5-4ADF-AD50-53DD2B300978}"/>
                    </a:ext>
                  </a:extLst>
                </p14:cNvPr>
                <p14:cNvContentPartPr/>
                <p14:nvPr/>
              </p14:nvContentPartPr>
              <p14:xfrm>
                <a:off x="4479837" y="4344251"/>
                <a:ext cx="29880" cy="12312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29E18657-22C5-4ADF-AD50-53DD2B300978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4473046" y="4337486"/>
                  <a:ext cx="43190" cy="1363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7441416E-1938-4C74-833E-19ED8F82C72B}"/>
                    </a:ext>
                  </a:extLst>
                </p14:cNvPr>
                <p14:cNvContentPartPr/>
                <p14:nvPr/>
              </p14:nvContentPartPr>
              <p14:xfrm>
                <a:off x="4605837" y="4336691"/>
                <a:ext cx="58680" cy="6516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7441416E-1938-4C74-833E-19ED8F82C72B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4599077" y="4329932"/>
                  <a:ext cx="71930" cy="784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7B0CE5E4-5ADE-4852-B1E0-581193BD16BF}"/>
                    </a:ext>
                  </a:extLst>
                </p14:cNvPr>
                <p14:cNvContentPartPr/>
                <p14:nvPr/>
              </p14:nvContentPartPr>
              <p14:xfrm>
                <a:off x="4680717" y="4347131"/>
                <a:ext cx="45000" cy="3996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7B0CE5E4-5ADE-4852-B1E0-581193BD16BF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4674211" y="4340381"/>
                  <a:ext cx="58283" cy="53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AC2E7B4E-E9DF-4AD2-8336-C28FDB37E20A}"/>
                    </a:ext>
                  </a:extLst>
                </p14:cNvPr>
                <p14:cNvContentPartPr/>
                <p14:nvPr/>
              </p14:nvContentPartPr>
              <p14:xfrm>
                <a:off x="4667037" y="4345691"/>
                <a:ext cx="82440" cy="10008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AC2E7B4E-E9DF-4AD2-8336-C28FDB37E20A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4660571" y="4338929"/>
                  <a:ext cx="95641" cy="1133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D5830B9E-A5A8-4ABB-83C8-54EB7E523750}"/>
                    </a:ext>
                  </a:extLst>
                </p14:cNvPr>
                <p14:cNvContentPartPr/>
                <p14:nvPr/>
              </p14:nvContentPartPr>
              <p14:xfrm>
                <a:off x="4746237" y="4337411"/>
                <a:ext cx="39240" cy="5040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D5830B9E-A5A8-4ABB-83C8-54EB7E523750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4739471" y="4330943"/>
                  <a:ext cx="52500" cy="636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68D74748-A12C-4554-92C2-97E35F4DE6D3}"/>
                    </a:ext>
                  </a:extLst>
                </p14:cNvPr>
                <p14:cNvContentPartPr/>
                <p14:nvPr/>
              </p14:nvContentPartPr>
              <p14:xfrm>
                <a:off x="4802037" y="4338131"/>
                <a:ext cx="30600" cy="5544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68D74748-A12C-4554-92C2-97E35F4DE6D3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4795480" y="4331370"/>
                  <a:ext cx="43988" cy="686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2F52EB5C-EC5C-47F7-B0F2-284FAC402DE4}"/>
                    </a:ext>
                  </a:extLst>
                </p14:cNvPr>
                <p14:cNvContentPartPr/>
                <p14:nvPr/>
              </p14:nvContentPartPr>
              <p14:xfrm>
                <a:off x="4874397" y="4340651"/>
                <a:ext cx="41040" cy="4068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2F52EB5C-EC5C-47F7-B0F2-284FAC402DE4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4867647" y="4334185"/>
                  <a:ext cx="54270" cy="538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B0F323B3-78E1-4673-9DD5-74F603AD2254}"/>
                    </a:ext>
                  </a:extLst>
                </p14:cNvPr>
                <p14:cNvContentPartPr/>
                <p14:nvPr/>
              </p14:nvContentPartPr>
              <p14:xfrm>
                <a:off x="4934157" y="4364771"/>
                <a:ext cx="1080" cy="2232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B0F323B3-78E1-4673-9DD5-74F603AD225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925517" y="4358317"/>
                  <a:ext cx="18720" cy="35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B85FE1B2-091A-4A72-80D6-57C2F1367B45}"/>
                    </a:ext>
                  </a:extLst>
                </p14:cNvPr>
                <p14:cNvContentPartPr/>
                <p14:nvPr/>
              </p14:nvContentPartPr>
              <p14:xfrm>
                <a:off x="4930917" y="4306451"/>
                <a:ext cx="11880" cy="1332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B85FE1B2-091A-4A72-80D6-57C2F1367B45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4924437" y="4299927"/>
                  <a:ext cx="2511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0E5E635C-DC73-437E-9485-F20C1AC1B138}"/>
                    </a:ext>
                  </a:extLst>
                </p14:cNvPr>
                <p14:cNvContentPartPr/>
                <p14:nvPr/>
              </p14:nvContentPartPr>
              <p14:xfrm>
                <a:off x="4965117" y="4333091"/>
                <a:ext cx="28800" cy="5580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0E5E635C-DC73-437E-9485-F20C1AC1B138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4958325" y="4326352"/>
                  <a:ext cx="42113" cy="690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2B64BF1D-F77E-448A-AF8D-AD7B93FFBECA}"/>
                    </a:ext>
                  </a:extLst>
                </p14:cNvPr>
                <p14:cNvContentPartPr/>
                <p14:nvPr/>
              </p14:nvContentPartPr>
              <p14:xfrm>
                <a:off x="5019117" y="4343171"/>
                <a:ext cx="60480" cy="5148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2B64BF1D-F77E-448A-AF8D-AD7B93FFBECA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5012367" y="4336702"/>
                  <a:ext cx="73710" cy="646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88A7DB01-CD8D-489E-9868-82D869227AC8}"/>
                    </a:ext>
                  </a:extLst>
                </p14:cNvPr>
                <p14:cNvContentPartPr/>
                <p14:nvPr/>
              </p14:nvContentPartPr>
              <p14:xfrm>
                <a:off x="5109117" y="4337411"/>
                <a:ext cx="32400" cy="5544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88A7DB01-CD8D-489E-9868-82D869227AC8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5102637" y="4330889"/>
                  <a:ext cx="45630" cy="687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79C13CD4-D8E7-45DF-8319-7CE9B8111487}"/>
                    </a:ext>
                  </a:extLst>
                </p14:cNvPr>
                <p14:cNvContentPartPr/>
                <p14:nvPr/>
              </p14:nvContentPartPr>
              <p14:xfrm>
                <a:off x="5165997" y="4334891"/>
                <a:ext cx="33120" cy="5616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79C13CD4-D8E7-45DF-8319-7CE9B8111487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5159210" y="4328141"/>
                  <a:ext cx="46422" cy="693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FBBEABE9-22B9-4182-BCAA-E75B8917C15A}"/>
                    </a:ext>
                  </a:extLst>
                </p14:cNvPr>
                <p14:cNvContentPartPr/>
                <p14:nvPr/>
              </p14:nvContentPartPr>
              <p14:xfrm>
                <a:off x="3791157" y="4491491"/>
                <a:ext cx="90720" cy="11376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FBBEABE9-22B9-4182-BCAA-E75B8917C15A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3784407" y="4484736"/>
                  <a:ext cx="103950" cy="1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69634490-09A7-4A2F-841B-EA94EBCA1575}"/>
                    </a:ext>
                  </a:extLst>
                </p14:cNvPr>
                <p14:cNvContentPartPr/>
                <p14:nvPr/>
              </p14:nvContentPartPr>
              <p14:xfrm>
                <a:off x="3796917" y="4544771"/>
                <a:ext cx="66960" cy="972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69634490-09A7-4A2F-841B-EA94EBCA1575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3790437" y="4538021"/>
                  <a:ext cx="80190" cy="22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E0F2283B-F8EC-4098-80AA-0382DF72C9D3}"/>
                    </a:ext>
                  </a:extLst>
                </p14:cNvPr>
                <p14:cNvContentPartPr/>
                <p14:nvPr/>
              </p14:nvContentPartPr>
              <p14:xfrm>
                <a:off x="3828237" y="4476011"/>
                <a:ext cx="21960" cy="1008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E0F2283B-F8EC-4098-80AA-0382DF72C9D3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3821459" y="4469200"/>
                  <a:ext cx="35244" cy="234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7926B2FC-9E13-48A7-992C-C4C0B455F72C}"/>
                    </a:ext>
                  </a:extLst>
                </p14:cNvPr>
                <p14:cNvContentPartPr/>
                <p14:nvPr/>
              </p14:nvContentPartPr>
              <p14:xfrm>
                <a:off x="3900957" y="4478531"/>
                <a:ext cx="22320" cy="10080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7926B2FC-9E13-48A7-992C-C4C0B455F72C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3894234" y="4471793"/>
                  <a:ext cx="35497" cy="1140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A302C682-15C9-43E7-8ABC-4DBCAD85E642}"/>
                    </a:ext>
                  </a:extLst>
                </p14:cNvPr>
                <p14:cNvContentPartPr/>
                <p14:nvPr/>
              </p14:nvContentPartPr>
              <p14:xfrm>
                <a:off x="3918957" y="4549451"/>
                <a:ext cx="47160" cy="3852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A302C682-15C9-43E7-8ABC-4DBCAD85E642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3912181" y="4542986"/>
                  <a:ext cx="60441" cy="517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8AF36346-6C4C-4E90-99D3-7EE189AF1C78}"/>
                    </a:ext>
                  </a:extLst>
                </p14:cNvPr>
                <p14:cNvContentPartPr/>
                <p14:nvPr/>
              </p14:nvContentPartPr>
              <p14:xfrm>
                <a:off x="3988437" y="4556651"/>
                <a:ext cx="34200" cy="4104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8AF36346-6C4C-4E90-99D3-7EE189AF1C7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3981923" y="4549856"/>
                  <a:ext cx="47500" cy="543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9461151D-767C-4D5B-98E6-A2F851CBA2F3}"/>
                    </a:ext>
                  </a:extLst>
                </p14:cNvPr>
                <p14:cNvContentPartPr/>
                <p14:nvPr/>
              </p14:nvContentPartPr>
              <p14:xfrm>
                <a:off x="4056477" y="4468811"/>
                <a:ext cx="33480" cy="10224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9461151D-767C-4D5B-98E6-A2F851CBA2F3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4049944" y="4462337"/>
                  <a:ext cx="46818" cy="1154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CB34EE90-C5AD-4784-92B1-E3A9B9F2D3B4}"/>
                    </a:ext>
                  </a:extLst>
                </p14:cNvPr>
                <p14:cNvContentPartPr/>
                <p14:nvPr/>
              </p14:nvContentPartPr>
              <p14:xfrm>
                <a:off x="4120917" y="4561691"/>
                <a:ext cx="10800" cy="1548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CB34EE90-C5AD-4784-92B1-E3A9B9F2D3B4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4114437" y="4555173"/>
                  <a:ext cx="24030" cy="287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FBE827BE-9A93-4EB9-B306-0C645E0C7284}"/>
                    </a:ext>
                  </a:extLst>
                </p14:cNvPr>
                <p14:cNvContentPartPr/>
                <p14:nvPr/>
              </p14:nvContentPartPr>
              <p14:xfrm>
                <a:off x="4147557" y="4562051"/>
                <a:ext cx="32040" cy="4320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FBE827BE-9A93-4EB9-B306-0C645E0C7284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4140769" y="4555301"/>
                  <a:ext cx="45345" cy="564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BBCD9ED3-CCEA-4A14-A081-A02DC91348D2}"/>
                    </a:ext>
                  </a:extLst>
                </p14:cNvPr>
                <p14:cNvContentPartPr/>
                <p14:nvPr/>
              </p14:nvContentPartPr>
              <p14:xfrm>
                <a:off x="4206957" y="4563131"/>
                <a:ext cx="56520" cy="2664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BBCD9ED3-CCEA-4A14-A081-A02DC91348D2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4200228" y="4556607"/>
                  <a:ext cx="69708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AD9ACD0F-9241-42E6-9731-0790C4036A56}"/>
                    </a:ext>
                  </a:extLst>
                </p14:cNvPr>
                <p14:cNvContentPartPr/>
                <p14:nvPr/>
              </p14:nvContentPartPr>
              <p14:xfrm>
                <a:off x="4308117" y="4506611"/>
                <a:ext cx="2880" cy="8712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AD9ACD0F-9241-42E6-9731-0790C4036A56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4301572" y="4500138"/>
                  <a:ext cx="15709" cy="1003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0EF72D81-F563-4EFA-A595-08D10D453057}"/>
                    </a:ext>
                  </a:extLst>
                </p14:cNvPr>
                <p14:cNvContentPartPr/>
                <p14:nvPr/>
              </p14:nvContentPartPr>
              <p14:xfrm>
                <a:off x="4350597" y="4568891"/>
                <a:ext cx="30600" cy="2808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0EF72D81-F563-4EFA-A595-08D10D453057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4344155" y="4562075"/>
                  <a:ext cx="43753" cy="414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F4116D6B-B1EC-483B-AA50-E4F618D93154}"/>
                    </a:ext>
                  </a:extLst>
                </p14:cNvPr>
                <p14:cNvContentPartPr/>
                <p14:nvPr/>
              </p14:nvContentPartPr>
              <p14:xfrm>
                <a:off x="4415397" y="4554851"/>
                <a:ext cx="30240" cy="5436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F4116D6B-B1EC-483B-AA50-E4F618D93154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4408647" y="4548090"/>
                  <a:ext cx="43470" cy="676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710B7BFA-C373-4A4A-B174-F49E728B4C46}"/>
                    </a:ext>
                  </a:extLst>
                </p14:cNvPr>
                <p14:cNvContentPartPr/>
                <p14:nvPr/>
              </p14:nvContentPartPr>
              <p14:xfrm>
                <a:off x="4100397" y="4552331"/>
                <a:ext cx="46800" cy="5436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710B7BFA-C373-4A4A-B174-F49E728B4C46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4093634" y="4545570"/>
                  <a:ext cx="60055" cy="676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958C3536-E85D-43DD-A78B-57EDE8E278A3}"/>
                    </a:ext>
                  </a:extLst>
                </p14:cNvPr>
                <p14:cNvContentPartPr/>
                <p14:nvPr/>
              </p14:nvContentPartPr>
              <p14:xfrm>
                <a:off x="4521237" y="4560251"/>
                <a:ext cx="52200" cy="5328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958C3536-E85D-43DD-A78B-57EDE8E278A3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4514746" y="4553760"/>
                  <a:ext cx="65453" cy="665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091BD423-0E78-45C9-9326-C42DB7723F20}"/>
                    </a:ext>
                  </a:extLst>
                </p14:cNvPr>
                <p14:cNvContentPartPr/>
                <p14:nvPr/>
              </p14:nvContentPartPr>
              <p14:xfrm>
                <a:off x="4589997" y="4569971"/>
                <a:ext cx="46440" cy="2052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091BD423-0E78-45C9-9326-C42DB7723F20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4583208" y="4563491"/>
                  <a:ext cx="59747" cy="337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EFFC3751-673E-404E-82FD-7CFE4FEFCC1A}"/>
                    </a:ext>
                  </a:extLst>
                </p14:cNvPr>
                <p14:cNvContentPartPr/>
                <p14:nvPr/>
              </p14:nvContentPartPr>
              <p14:xfrm>
                <a:off x="4570557" y="4563131"/>
                <a:ext cx="81000" cy="6840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EFFC3751-673E-404E-82FD-7CFE4FEFCC1A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4563784" y="4556642"/>
                  <a:ext cx="94274" cy="816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5BB8D5A7-5FBB-4689-9077-A652128F8418}"/>
                    </a:ext>
                  </a:extLst>
                </p14:cNvPr>
                <p14:cNvContentPartPr/>
                <p14:nvPr/>
              </p14:nvContentPartPr>
              <p14:xfrm>
                <a:off x="4634277" y="4575371"/>
                <a:ext cx="28440" cy="8568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5BB8D5A7-5FBB-4689-9077-A652128F8418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4627506" y="4568905"/>
                  <a:ext cx="41712" cy="988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859D2380-4441-45C5-A23E-7B041FD4E738}"/>
                    </a:ext>
                  </a:extLst>
                </p14:cNvPr>
                <p14:cNvContentPartPr/>
                <p14:nvPr/>
              </p14:nvContentPartPr>
              <p14:xfrm>
                <a:off x="4677477" y="4566371"/>
                <a:ext cx="50400" cy="3456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859D2380-4441-45C5-A23E-7B041FD4E738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4671009" y="4559621"/>
                  <a:ext cx="63606" cy="477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22DC29E7-8434-4288-B347-D91DEB23F108}"/>
                    </a:ext>
                  </a:extLst>
                </p14:cNvPr>
                <p14:cNvContentPartPr/>
                <p14:nvPr/>
              </p14:nvContentPartPr>
              <p14:xfrm>
                <a:off x="4744077" y="4564211"/>
                <a:ext cx="45720" cy="5256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22DC29E7-8434-4288-B347-D91DEB23F108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4737584" y="4557473"/>
                  <a:ext cx="58976" cy="657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41F273D7-19ED-46AD-95D0-0EE0E0A3A49C}"/>
                    </a:ext>
                  </a:extLst>
                </p14:cNvPr>
                <p14:cNvContentPartPr/>
                <p14:nvPr/>
              </p14:nvContentPartPr>
              <p14:xfrm>
                <a:off x="4814277" y="4580411"/>
                <a:ext cx="24120" cy="2412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41F273D7-19ED-46AD-95D0-0EE0E0A3A49C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4807502" y="4573636"/>
                  <a:ext cx="37400" cy="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A7745616-E23F-430F-9188-C015A4C10927}"/>
                    </a:ext>
                  </a:extLst>
                </p14:cNvPr>
                <p14:cNvContentPartPr/>
                <p14:nvPr/>
              </p14:nvContentPartPr>
              <p14:xfrm>
                <a:off x="4867197" y="4576811"/>
                <a:ext cx="28080" cy="4464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A7745616-E23F-430F-9188-C015A4C10927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4860717" y="4570047"/>
                  <a:ext cx="41310" cy="578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F851C220-06AD-49E1-BCD1-187051E3F8D7}"/>
                    </a:ext>
                  </a:extLst>
                </p14:cNvPr>
                <p14:cNvContentPartPr/>
                <p14:nvPr/>
              </p14:nvContentPartPr>
              <p14:xfrm>
                <a:off x="4880157" y="4551971"/>
                <a:ext cx="4320" cy="396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F851C220-06AD-49E1-BCD1-187051E3F8D7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872957" y="4544900"/>
                  <a:ext cx="18432" cy="178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7A785949-8722-4F4F-B2DF-E74AA46A5199}"/>
                    </a:ext>
                  </a:extLst>
                </p14:cNvPr>
                <p14:cNvContentPartPr/>
                <p14:nvPr/>
              </p14:nvContentPartPr>
              <p14:xfrm>
                <a:off x="4917237" y="4570331"/>
                <a:ext cx="33120" cy="5832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7A785949-8722-4F4F-B2DF-E74AA46A5199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4910450" y="4563581"/>
                  <a:ext cx="46422" cy="715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EAB261FE-F5CE-4FD1-B20B-8988238501CE}"/>
                    </a:ext>
                  </a:extLst>
                </p14:cNvPr>
                <p14:cNvContentPartPr/>
                <p14:nvPr/>
              </p14:nvContentPartPr>
              <p14:xfrm>
                <a:off x="4984917" y="4576451"/>
                <a:ext cx="42840" cy="4032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EAB261FE-F5CE-4FD1-B20B-8988238501CE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4978451" y="4569686"/>
                  <a:ext cx="56042" cy="535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1A2E3035-7A28-497E-BEFE-0BC62AE4C7FA}"/>
                    </a:ext>
                  </a:extLst>
                </p14:cNvPr>
                <p14:cNvContentPartPr/>
                <p14:nvPr/>
              </p14:nvContentPartPr>
              <p14:xfrm>
                <a:off x="5056197" y="4570331"/>
                <a:ext cx="28440" cy="4536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1A2E3035-7A28-497E-BEFE-0BC62AE4C7FA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5049426" y="4563541"/>
                  <a:ext cx="41712" cy="586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BCA484B0-A12C-4844-9218-F29408487B24}"/>
                    </a:ext>
                  </a:extLst>
                </p14:cNvPr>
                <p14:cNvContentPartPr/>
                <p14:nvPr/>
              </p14:nvContentPartPr>
              <p14:xfrm>
                <a:off x="5109477" y="4571051"/>
                <a:ext cx="36000" cy="5904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BCA484B0-A12C-4844-9218-F29408487B24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5102710" y="4564551"/>
                  <a:ext cx="49263" cy="723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87FB5BBA-77BC-4DAB-B898-88AE897295C2}"/>
                    </a:ext>
                  </a:extLst>
                </p14:cNvPr>
                <p14:cNvContentPartPr/>
                <p14:nvPr/>
              </p14:nvContentPartPr>
              <p14:xfrm>
                <a:off x="5293077" y="3815411"/>
                <a:ext cx="187560" cy="90252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87FB5BBA-77BC-4DAB-B898-88AE897295C2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5286591" y="3808662"/>
                  <a:ext cx="200803" cy="9157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9C3E18FD-BA4A-4C75-9E34-8BA7000B1913}"/>
                    </a:ext>
                  </a:extLst>
                </p14:cNvPr>
                <p14:cNvContentPartPr/>
                <p14:nvPr/>
              </p14:nvContentPartPr>
              <p14:xfrm>
                <a:off x="5544357" y="3831251"/>
                <a:ext cx="45720" cy="9036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9C3E18FD-BA4A-4C75-9E34-8BA7000B1913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5537594" y="3824777"/>
                  <a:ext cx="58976" cy="1035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DAD3E728-6F4C-4059-93B9-C49221340E08}"/>
                    </a:ext>
                  </a:extLst>
                </p14:cNvPr>
                <p14:cNvContentPartPr/>
                <p14:nvPr/>
              </p14:nvContentPartPr>
              <p14:xfrm>
                <a:off x="5587917" y="3830531"/>
                <a:ext cx="11880" cy="9900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DAD3E728-6F4C-4059-93B9-C49221340E08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5581167" y="3824039"/>
                  <a:ext cx="25110" cy="1122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C1F29FD4-99E5-4838-8576-35558AD14063}"/>
                    </a:ext>
                  </a:extLst>
                </p14:cNvPr>
                <p14:cNvContentPartPr/>
                <p14:nvPr/>
              </p14:nvContentPartPr>
              <p14:xfrm>
                <a:off x="5563437" y="3885971"/>
                <a:ext cx="35640" cy="972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C1F29FD4-99E5-4838-8576-35558AD14063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5556957" y="3879306"/>
                  <a:ext cx="48870" cy="233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E2444475-172E-4E4A-B03B-FA7B98D1DD45}"/>
                    </a:ext>
                  </a:extLst>
                </p14:cNvPr>
                <p14:cNvContentPartPr/>
                <p14:nvPr/>
              </p14:nvContentPartPr>
              <p14:xfrm>
                <a:off x="5632557" y="3895691"/>
                <a:ext cx="42480" cy="2016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E2444475-172E-4E4A-B03B-FA7B98D1DD45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5625793" y="3888971"/>
                  <a:ext cx="55738" cy="333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A5D27FF2-384B-418C-B089-6E2D5BE6E266}"/>
                    </a:ext>
                  </a:extLst>
                </p14:cNvPr>
                <p14:cNvContentPartPr/>
                <p14:nvPr/>
              </p14:nvContentPartPr>
              <p14:xfrm>
                <a:off x="5677197" y="3902171"/>
                <a:ext cx="38880" cy="1656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A5D27FF2-384B-418C-B089-6E2D5BE6E266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5670447" y="3895656"/>
                  <a:ext cx="52110" cy="298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B758BC3B-4220-4E32-8261-2E9A15F220C2}"/>
                    </a:ext>
                  </a:extLst>
                </p14:cNvPr>
                <p14:cNvContentPartPr/>
                <p14:nvPr/>
              </p14:nvContentPartPr>
              <p14:xfrm>
                <a:off x="5723637" y="3838811"/>
                <a:ext cx="89280" cy="10080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B758BC3B-4220-4E32-8261-2E9A15F220C2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5717164" y="3832055"/>
                  <a:ext cx="102497" cy="1140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7D141B96-985E-4C7E-8DD8-1E3240125DC1}"/>
                    </a:ext>
                  </a:extLst>
                </p14:cNvPr>
                <p14:cNvContentPartPr/>
                <p14:nvPr/>
              </p14:nvContentPartPr>
              <p14:xfrm>
                <a:off x="5829117" y="3871211"/>
                <a:ext cx="14400" cy="6120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7D141B96-985E-4C7E-8DD8-1E3240125DC1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5822471" y="3864471"/>
                  <a:ext cx="27969" cy="744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37D45A06-2A5B-48A7-8A2C-1D790695DD27}"/>
                    </a:ext>
                  </a:extLst>
                </p14:cNvPr>
                <p14:cNvContentPartPr/>
                <p14:nvPr/>
              </p14:nvContentPartPr>
              <p14:xfrm>
                <a:off x="5851797" y="3910451"/>
                <a:ext cx="75600" cy="2880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37D45A06-2A5B-48A7-8A2C-1D790695DD27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5845047" y="3903930"/>
                  <a:ext cx="88830" cy="421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ED0A25C4-C2F4-4777-83D8-11354AE0D433}"/>
                    </a:ext>
                  </a:extLst>
                </p14:cNvPr>
                <p14:cNvContentPartPr/>
                <p14:nvPr/>
              </p14:nvContentPartPr>
              <p14:xfrm>
                <a:off x="5936037" y="3914051"/>
                <a:ext cx="47880" cy="4392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ED0A25C4-C2F4-4777-83D8-11354AE0D433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5929545" y="3907273"/>
                  <a:ext cx="61135" cy="57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CF9FB898-8E2F-452D-B180-885BDBD2703E}"/>
                    </a:ext>
                  </a:extLst>
                </p14:cNvPr>
                <p14:cNvContentPartPr/>
                <p14:nvPr/>
              </p14:nvContentPartPr>
              <p14:xfrm>
                <a:off x="5503677" y="3998291"/>
                <a:ext cx="63000" cy="6480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CF9FB898-8E2F-452D-B180-885BDBD2703E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5497188" y="3991513"/>
                  <a:ext cx="76249" cy="780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8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F7F6E102-0BF8-4468-8657-1ADFC34B3FC9}"/>
                    </a:ext>
                  </a:extLst>
                </p14:cNvPr>
                <p14:cNvContentPartPr/>
                <p14:nvPr/>
              </p14:nvContentPartPr>
              <p14:xfrm>
                <a:off x="5591157" y="4006211"/>
                <a:ext cx="38880" cy="4932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F7F6E102-0BF8-4468-8657-1ADFC34B3FC9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5584407" y="3999436"/>
                  <a:ext cx="52110" cy="625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A81D6905-D160-4D28-A40B-14FAF8A1C219}"/>
                    </a:ext>
                  </a:extLst>
                </p14:cNvPr>
                <p14:cNvContentPartPr/>
                <p14:nvPr/>
              </p14:nvContentPartPr>
              <p14:xfrm>
                <a:off x="5589357" y="4006571"/>
                <a:ext cx="83160" cy="9864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A81D6905-D160-4D28-A40B-14FAF8A1C219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5582877" y="4000067"/>
                  <a:ext cx="96390" cy="1119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2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634089A3-2A89-4436-B989-664E068A00ED}"/>
                    </a:ext>
                  </a:extLst>
                </p14:cNvPr>
                <p14:cNvContentPartPr/>
                <p14:nvPr/>
              </p14:nvContentPartPr>
              <p14:xfrm>
                <a:off x="5673597" y="4010891"/>
                <a:ext cx="45360" cy="4356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634089A3-2A89-4436-B989-664E068A00ED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5666847" y="4004127"/>
                  <a:ext cx="58590" cy="568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6816F9AC-577C-4CFD-923B-A32AF27C1097}"/>
                    </a:ext>
                  </a:extLst>
                </p14:cNvPr>
                <p14:cNvContentPartPr/>
                <p14:nvPr/>
              </p14:nvContentPartPr>
              <p14:xfrm>
                <a:off x="5756397" y="4009811"/>
                <a:ext cx="32400" cy="6192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6816F9AC-577C-4CFD-923B-A32AF27C1097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5749590" y="4003051"/>
                  <a:ext cx="45741" cy="751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8C09CC83-ED09-488D-9B18-5C8F6F874699}"/>
                    </a:ext>
                  </a:extLst>
                </p14:cNvPr>
                <p14:cNvContentPartPr/>
                <p14:nvPr/>
              </p14:nvContentPartPr>
              <p14:xfrm>
                <a:off x="5804997" y="4045091"/>
                <a:ext cx="34920" cy="3204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8C09CC83-ED09-488D-9B18-5C8F6F874699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5798230" y="4038360"/>
                  <a:ext cx="48184" cy="452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86DDBF2E-55B7-474C-9E3E-2914710F18F1}"/>
                    </a:ext>
                  </a:extLst>
                </p14:cNvPr>
                <p14:cNvContentPartPr/>
                <p14:nvPr/>
              </p14:nvContentPartPr>
              <p14:xfrm>
                <a:off x="5856117" y="4002251"/>
                <a:ext cx="19080" cy="8028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86DDBF2E-55B7-474C-9E3E-2914710F18F1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5849667" y="3995764"/>
                  <a:ext cx="32248" cy="935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0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327874AF-8338-49B7-9400-102A188A083A}"/>
                    </a:ext>
                  </a:extLst>
                </p14:cNvPr>
                <p14:cNvContentPartPr/>
                <p14:nvPr/>
              </p14:nvContentPartPr>
              <p14:xfrm>
                <a:off x="5895717" y="4040411"/>
                <a:ext cx="27720" cy="4752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327874AF-8338-49B7-9400-102A188A083A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5888989" y="4033894"/>
                  <a:ext cx="40907" cy="608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2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AEF83884-37EB-45A0-BAC7-0ED2E8E6BBA5}"/>
                    </a:ext>
                  </a:extLst>
                </p14:cNvPr>
                <p14:cNvContentPartPr/>
                <p14:nvPr/>
              </p14:nvContentPartPr>
              <p14:xfrm>
                <a:off x="5939637" y="4061651"/>
                <a:ext cx="63360" cy="3492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AEF83884-37EB-45A0-BAC7-0ED2E8E6BBA5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5933139" y="4055103"/>
                  <a:ext cx="76628" cy="48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4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DBD0F593-E137-4DAF-8E7E-280441F3F710}"/>
                    </a:ext>
                  </a:extLst>
                </p14:cNvPr>
                <p14:cNvContentPartPr/>
                <p14:nvPr/>
              </p14:nvContentPartPr>
              <p14:xfrm>
                <a:off x="6019557" y="4054811"/>
                <a:ext cx="24840" cy="4716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DBD0F593-E137-4DAF-8E7E-280441F3F710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6013006" y="4048074"/>
                  <a:ext cx="38215" cy="603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6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05BB95E2-4597-4B5F-BDA9-F8D09B55A884}"/>
                    </a:ext>
                  </a:extLst>
                </p14:cNvPr>
                <p14:cNvContentPartPr/>
                <p14:nvPr/>
              </p14:nvContentPartPr>
              <p14:xfrm>
                <a:off x="6074637" y="4065251"/>
                <a:ext cx="26640" cy="5472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05BB95E2-4597-4B5F-BDA9-F8D09B55A884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6067841" y="4058750"/>
                  <a:ext cx="39960" cy="679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8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D6A3E43C-93AD-47A2-8E75-9471D7DE7E83}"/>
                    </a:ext>
                  </a:extLst>
                </p14:cNvPr>
                <p14:cNvContentPartPr/>
                <p14:nvPr/>
              </p14:nvContentPartPr>
              <p14:xfrm>
                <a:off x="5476677" y="4143371"/>
                <a:ext cx="107640" cy="10656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D6A3E43C-93AD-47A2-8E75-9471D7DE7E83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5470186" y="4136610"/>
                  <a:ext cx="120892" cy="1198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0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4EC7E2CC-102D-456A-9E4C-07242AA81DA4}"/>
                    </a:ext>
                  </a:extLst>
                </p14:cNvPr>
                <p14:cNvContentPartPr/>
                <p14:nvPr/>
              </p14:nvContentPartPr>
              <p14:xfrm>
                <a:off x="5592237" y="4232291"/>
                <a:ext cx="12960" cy="3420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4EC7E2CC-102D-456A-9E4C-07242AA81DA4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5585757" y="4225505"/>
                  <a:ext cx="26190" cy="475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2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D1D0B187-8F81-476D-8F73-E7C113EE5E7B}"/>
                    </a:ext>
                  </a:extLst>
                </p14:cNvPr>
                <p14:cNvContentPartPr/>
                <p14:nvPr/>
              </p14:nvContentPartPr>
              <p14:xfrm>
                <a:off x="5609877" y="4179731"/>
                <a:ext cx="2160" cy="756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D1D0B187-8F81-476D-8F73-E7C113EE5E7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602163" y="4173251"/>
                  <a:ext cx="17280" cy="207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3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279C113E-293E-406C-A6E6-81BCD98E541B}"/>
                    </a:ext>
                  </a:extLst>
                </p14:cNvPr>
                <p14:cNvContentPartPr/>
                <p14:nvPr/>
              </p14:nvContentPartPr>
              <p14:xfrm>
                <a:off x="5636517" y="4164611"/>
                <a:ext cx="57960" cy="11304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279C113E-293E-406C-A6E6-81BCD98E541B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5629746" y="4158136"/>
                  <a:ext cx="71231" cy="1262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61AD3415-BBDF-4699-BD07-A356E35CD73D}"/>
                    </a:ext>
                  </a:extLst>
                </p14:cNvPr>
                <p14:cNvContentPartPr/>
                <p14:nvPr/>
              </p14:nvContentPartPr>
              <p14:xfrm>
                <a:off x="5718597" y="4235171"/>
                <a:ext cx="48600" cy="6552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61AD3415-BBDF-4699-BD07-A356E35CD73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5712117" y="4228700"/>
                  <a:ext cx="61830" cy="787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0A848340-98B9-4D52-BF85-545FA3B24A6A}"/>
                    </a:ext>
                  </a:extLst>
                </p14:cNvPr>
                <p14:cNvContentPartPr/>
                <p14:nvPr/>
              </p14:nvContentPartPr>
              <p14:xfrm>
                <a:off x="5775117" y="4251011"/>
                <a:ext cx="18360" cy="4752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0A848340-98B9-4D52-BF85-545FA3B24A6A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5768637" y="4244261"/>
                  <a:ext cx="31590" cy="607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1B3D17B4-3B4F-481F-AB88-494F7E3D0851}"/>
                    </a:ext>
                  </a:extLst>
                </p14:cNvPr>
                <p14:cNvContentPartPr/>
                <p14:nvPr/>
              </p14:nvContentPartPr>
              <p14:xfrm>
                <a:off x="5739117" y="4255691"/>
                <a:ext cx="82080" cy="5832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1B3D17B4-3B4F-481F-AB88-494F7E3D0851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5732616" y="4248941"/>
                  <a:ext cx="95354" cy="715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12FA9C76-00A4-451B-9A5E-D166EA196D0E}"/>
                    </a:ext>
                  </a:extLst>
                </p14:cNvPr>
                <p14:cNvContentPartPr/>
                <p14:nvPr/>
              </p14:nvContentPartPr>
              <p14:xfrm>
                <a:off x="5780517" y="4287011"/>
                <a:ext cx="45720" cy="73080"/>
              </p14:xfrm>
            </p:contentPart>
          </mc:Choice>
          <mc:Fallback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12FA9C76-00A4-451B-9A5E-D166EA196D0E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5774024" y="4280244"/>
                  <a:ext cx="58976" cy="863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6AA32923-B77D-48EB-AF9A-7D48C69623D3}"/>
                    </a:ext>
                  </a:extLst>
                </p14:cNvPr>
                <p14:cNvContentPartPr/>
                <p14:nvPr/>
              </p14:nvContentPartPr>
              <p14:xfrm>
                <a:off x="5815797" y="4260011"/>
                <a:ext cx="44280" cy="45720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6AA32923-B77D-48EB-AF9A-7D48C69623D3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5809317" y="4253248"/>
                  <a:ext cx="57510" cy="589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AF58A053-4E69-49EA-9781-05FB0304CC57}"/>
                    </a:ext>
                  </a:extLst>
                </p14:cNvPr>
                <p14:cNvContentPartPr/>
                <p14:nvPr/>
              </p14:nvContentPartPr>
              <p14:xfrm>
                <a:off x="5870517" y="4286291"/>
                <a:ext cx="70920" cy="4680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AF58A053-4E69-49EA-9781-05FB0304CC57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5864045" y="4279528"/>
                  <a:ext cx="84133" cy="600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7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5E0D4BF7-D489-48EB-B616-1450F99BE192}"/>
                    </a:ext>
                  </a:extLst>
                </p14:cNvPr>
                <p14:cNvContentPartPr/>
                <p14:nvPr/>
              </p14:nvContentPartPr>
              <p14:xfrm>
                <a:off x="5959077" y="4324451"/>
                <a:ext cx="8280" cy="19080"/>
              </p14:xfrm>
            </p:contentPart>
          </mc:Choice>
          <mc:Fallback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5E0D4BF7-D489-48EB-B616-1450F99BE192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5952177" y="4317637"/>
                  <a:ext cx="21804" cy="324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9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1B50CCC3-CEAA-4C46-9866-9B97B9752050}"/>
                    </a:ext>
                  </a:extLst>
                </p14:cNvPr>
                <p14:cNvContentPartPr/>
                <p14:nvPr/>
              </p14:nvContentPartPr>
              <p14:xfrm>
                <a:off x="5966637" y="4271531"/>
                <a:ext cx="7560" cy="18000"/>
              </p14:xfrm>
            </p:contentPart>
          </mc:Choice>
          <mc:Fallback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1B50CCC3-CEAA-4C46-9866-9B97B9752050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5959917" y="4265083"/>
                  <a:ext cx="21280" cy="311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1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7D2CC4CC-33AA-4153-A3E7-D41C65E32172}"/>
                    </a:ext>
                  </a:extLst>
                </p14:cNvPr>
                <p14:cNvContentPartPr/>
                <p14:nvPr/>
              </p14:nvContentPartPr>
              <p14:xfrm>
                <a:off x="5992197" y="4320131"/>
                <a:ext cx="31320" cy="29880"/>
              </p14:xfrm>
            </p:contentPart>
          </mc:Choice>
          <mc:Fallback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7D2CC4CC-33AA-4153-A3E7-D41C65E32172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5985717" y="4313401"/>
                  <a:ext cx="44550" cy="430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3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D5516B30-57A2-4898-8C24-B39306F2C0E8}"/>
                    </a:ext>
                  </a:extLst>
                </p14:cNvPr>
                <p14:cNvContentPartPr/>
                <p14:nvPr/>
              </p14:nvContentPartPr>
              <p14:xfrm>
                <a:off x="6028557" y="4334171"/>
                <a:ext cx="37800" cy="4536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D5516B30-57A2-4898-8C24-B39306F2C0E8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6021807" y="4327421"/>
                  <a:ext cx="51030" cy="585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5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A9ECAACB-4112-4435-99A0-26FC8BE12A67}"/>
                    </a:ext>
                  </a:extLst>
                </p14:cNvPr>
                <p14:cNvContentPartPr/>
                <p14:nvPr/>
              </p14:nvContentPartPr>
              <p14:xfrm>
                <a:off x="6086877" y="4344611"/>
                <a:ext cx="18000" cy="4716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A9ECAACB-4112-4435-99A0-26FC8BE12A6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6080332" y="4337835"/>
                  <a:ext cx="31364" cy="604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7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FC8BCAFD-75E6-4014-9D59-CC5AFFEBD0DB}"/>
                    </a:ext>
                  </a:extLst>
                </p14:cNvPr>
                <p14:cNvContentPartPr/>
                <p14:nvPr/>
              </p14:nvContentPartPr>
              <p14:xfrm>
                <a:off x="6111717" y="4359011"/>
                <a:ext cx="40680" cy="46080"/>
              </p14:xfrm>
            </p:contentPart>
          </mc:Choice>
          <mc:Fallback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FC8BCAFD-75E6-4014-9D59-CC5AFFEBD0DB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6105208" y="4352274"/>
                  <a:ext cx="53969" cy="592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9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F898A169-B46A-4162-BC07-F8B206BF79A7}"/>
                    </a:ext>
                  </a:extLst>
                </p14:cNvPr>
                <p14:cNvContentPartPr/>
                <p14:nvPr/>
              </p14:nvContentPartPr>
              <p14:xfrm>
                <a:off x="5376597" y="4407971"/>
                <a:ext cx="38880" cy="84960"/>
              </p14:xfrm>
            </p:contentPart>
          </mc:Choice>
          <mc:Fallback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F898A169-B46A-4162-BC07-F8B206BF79A7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5369847" y="4401477"/>
                  <a:ext cx="52110" cy="982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1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4B326597-B390-47F7-AB20-4BFF8549787E}"/>
                    </a:ext>
                  </a:extLst>
                </p14:cNvPr>
                <p14:cNvContentPartPr/>
                <p14:nvPr/>
              </p14:nvContentPartPr>
              <p14:xfrm>
                <a:off x="5402877" y="4372331"/>
                <a:ext cx="58320" cy="48600"/>
              </p14:xfrm>
            </p:contentPart>
          </mc:Choice>
          <mc:Fallback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4B326597-B390-47F7-AB20-4BFF8549787E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5396397" y="4365815"/>
                  <a:ext cx="71550" cy="619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3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9A070B7B-5D89-46B1-B40F-59B8537E67FC}"/>
                    </a:ext>
                  </a:extLst>
                </p14:cNvPr>
                <p14:cNvContentPartPr/>
                <p14:nvPr/>
              </p14:nvContentPartPr>
              <p14:xfrm>
                <a:off x="5478117" y="4408331"/>
                <a:ext cx="29160" cy="32760"/>
              </p14:xfrm>
            </p:contentPart>
          </mc:Choice>
          <mc:Fallback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9A070B7B-5D89-46B1-B40F-59B8537E67FC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5471367" y="4401833"/>
                  <a:ext cx="42390" cy="460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5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6411A413-22B4-4CDF-A3F6-B3C3C512FF83}"/>
                    </a:ext>
                  </a:extLst>
                </p14:cNvPr>
                <p14:cNvContentPartPr/>
                <p14:nvPr/>
              </p14:nvContentPartPr>
              <p14:xfrm>
                <a:off x="5512317" y="4417691"/>
                <a:ext cx="55080" cy="50040"/>
              </p14:xfrm>
            </p:contentPart>
          </mc:Choice>
          <mc:Fallback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6411A413-22B4-4CDF-A3F6-B3C3C512FF83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5505567" y="4410929"/>
                  <a:ext cx="68310" cy="632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7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61714059-5557-4C25-BB7A-07FDF285CEF2}"/>
                    </a:ext>
                  </a:extLst>
                </p14:cNvPr>
                <p14:cNvContentPartPr/>
                <p14:nvPr/>
              </p14:nvContentPartPr>
              <p14:xfrm>
                <a:off x="5563797" y="4424531"/>
                <a:ext cx="47880" cy="134280"/>
              </p14:xfrm>
            </p:contentPart>
          </mc:Choice>
          <mc:Fallback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61714059-5557-4C25-BB7A-07FDF285CEF2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5557072" y="4418034"/>
                  <a:ext cx="61060" cy="1475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9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8E859B43-4887-4439-B80B-C1B56689AFD9}"/>
                    </a:ext>
                  </a:extLst>
                </p14:cNvPr>
                <p14:cNvContentPartPr/>
                <p14:nvPr/>
              </p14:nvContentPartPr>
              <p14:xfrm>
                <a:off x="5650197" y="4434611"/>
                <a:ext cx="38520" cy="47160"/>
              </p14:xfrm>
            </p:contentPart>
          </mc:Choice>
          <mc:Fallback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8E859B43-4887-4439-B80B-C1B56689AFD9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5643687" y="4428143"/>
                  <a:ext cx="51812" cy="603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1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12D3CB5C-E1A2-4CF1-8442-FA9AB4AC70C4}"/>
                    </a:ext>
                  </a:extLst>
                </p14:cNvPr>
                <p14:cNvContentPartPr/>
                <p14:nvPr/>
              </p14:nvContentPartPr>
              <p14:xfrm>
                <a:off x="5686197" y="4465571"/>
                <a:ext cx="50400" cy="39600"/>
              </p14:xfrm>
            </p:contentPart>
          </mc:Choice>
          <mc:Fallback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12D3CB5C-E1A2-4CF1-8442-FA9AB4AC70C4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5679729" y="4458790"/>
                  <a:ext cx="63606" cy="528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3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944FEBB7-9449-4EC4-9C67-8652CEAAB52B}"/>
                    </a:ext>
                  </a:extLst>
                </p14:cNvPr>
                <p14:cNvContentPartPr/>
                <p14:nvPr/>
              </p14:nvContentPartPr>
              <p14:xfrm>
                <a:off x="5798157" y="4486451"/>
                <a:ext cx="6480" cy="360"/>
              </p14:xfrm>
            </p:contentPart>
          </mc:Choice>
          <mc:Fallback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944FEBB7-9449-4EC4-9C67-8652CEAAB52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791677" y="4477451"/>
                  <a:ext cx="1971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4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6EEC0766-0ACA-4DD2-9E2B-2E8FDA2CFDE1}"/>
                    </a:ext>
                  </a:extLst>
                </p14:cNvPr>
                <p14:cNvContentPartPr/>
                <p14:nvPr/>
              </p14:nvContentPartPr>
              <p14:xfrm>
                <a:off x="5788437" y="4483211"/>
                <a:ext cx="84240" cy="62640"/>
              </p14:xfrm>
            </p:contentPart>
          </mc:Choice>
          <mc:Fallback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6EEC0766-0ACA-4DD2-9E2B-2E8FDA2CFDE1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5781936" y="4476432"/>
                  <a:ext cx="97513" cy="759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6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CDCA62E5-87D0-488A-9453-8D539B7B3F02}"/>
                    </a:ext>
                  </a:extLst>
                </p14:cNvPr>
                <p14:cNvContentPartPr/>
                <p14:nvPr/>
              </p14:nvContentPartPr>
              <p14:xfrm>
                <a:off x="5903637" y="4501571"/>
                <a:ext cx="91800" cy="74880"/>
              </p14:xfrm>
            </p:contentPart>
          </mc:Choice>
          <mc:Fallback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CDCA62E5-87D0-488A-9453-8D539B7B3F02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5897157" y="4494837"/>
                  <a:ext cx="105030" cy="880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8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FD6B6D8A-8F15-474D-AAF2-EB56FA837DED}"/>
                    </a:ext>
                  </a:extLst>
                </p14:cNvPr>
                <p14:cNvContentPartPr/>
                <p14:nvPr/>
              </p14:nvContentPartPr>
              <p14:xfrm>
                <a:off x="6014517" y="4503731"/>
                <a:ext cx="5760" cy="80280"/>
              </p14:xfrm>
            </p:contentPart>
          </mc:Choice>
          <mc:Fallback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FD6B6D8A-8F15-474D-AAF2-EB56FA837DED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6007934" y="4497244"/>
                  <a:ext cx="19200" cy="935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0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CAF906A9-6112-42B7-84D1-615852FF52FF}"/>
                    </a:ext>
                  </a:extLst>
                </p14:cNvPr>
                <p14:cNvContentPartPr/>
                <p14:nvPr/>
              </p14:nvContentPartPr>
              <p14:xfrm>
                <a:off x="6051597" y="4570331"/>
                <a:ext cx="44640" cy="42480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CAF906A9-6112-42B7-84D1-615852FF52FF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6044833" y="4563567"/>
                  <a:ext cx="57897" cy="557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2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E6752D66-E788-4ADF-BEEE-F4CAA8C0B134}"/>
                    </a:ext>
                  </a:extLst>
                </p14:cNvPr>
                <p14:cNvContentPartPr/>
                <p14:nvPr/>
              </p14:nvContentPartPr>
              <p14:xfrm>
                <a:off x="6089757" y="4578971"/>
                <a:ext cx="53640" cy="104400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E6752D66-E788-4ADF-BEEE-F4CAA8C0B134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6083288" y="4572209"/>
                  <a:ext cx="66848" cy="1176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4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FDB9FA1F-E233-4665-8296-C126A0DDC1C4}"/>
                    </a:ext>
                  </a:extLst>
                </p14:cNvPr>
                <p14:cNvContentPartPr/>
                <p14:nvPr/>
              </p14:nvContentPartPr>
              <p14:xfrm>
                <a:off x="5379477" y="4555571"/>
                <a:ext cx="46440" cy="61560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FDB9FA1F-E233-4665-8296-C126A0DDC1C4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5372688" y="4548791"/>
                  <a:ext cx="59747" cy="748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6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0D8F0E84-9779-486B-BE48-6FBEBCF06DFD}"/>
                    </a:ext>
                  </a:extLst>
                </p14:cNvPr>
                <p14:cNvContentPartPr/>
                <p14:nvPr/>
              </p14:nvContentPartPr>
              <p14:xfrm>
                <a:off x="5436717" y="4580411"/>
                <a:ext cx="28800" cy="54360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0D8F0E84-9779-486B-BE48-6FBEBCF06DFD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5429988" y="4573650"/>
                  <a:ext cx="41989" cy="676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8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D78D0341-1859-4634-BD3F-CE7DE4B1D403}"/>
                    </a:ext>
                  </a:extLst>
                </p14:cNvPr>
                <p14:cNvContentPartPr/>
                <p14:nvPr/>
              </p14:nvContentPartPr>
              <p14:xfrm>
                <a:off x="5416197" y="4586171"/>
                <a:ext cx="74880" cy="48600"/>
              </p14:xfrm>
            </p:contentPart>
          </mc:Choice>
          <mc:Fallback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D78D0341-1859-4634-BD3F-CE7DE4B1D403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5409709" y="4579691"/>
                  <a:ext cx="88126" cy="61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0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476D3D47-80F3-4478-8221-DB2D504D81CB}"/>
                    </a:ext>
                  </a:extLst>
                </p14:cNvPr>
                <p14:cNvContentPartPr/>
                <p14:nvPr/>
              </p14:nvContentPartPr>
              <p14:xfrm>
                <a:off x="5452557" y="4632251"/>
                <a:ext cx="52560" cy="64080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476D3D47-80F3-4478-8221-DB2D504D81CB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5446055" y="4625762"/>
                  <a:ext cx="65835" cy="77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2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A5CB80F9-042A-47DD-A437-8A6F264301C0}"/>
                    </a:ext>
                  </a:extLst>
                </p14:cNvPr>
                <p14:cNvContentPartPr/>
                <p14:nvPr/>
              </p14:nvContentPartPr>
              <p14:xfrm>
                <a:off x="5486757" y="4604171"/>
                <a:ext cx="41040" cy="47880"/>
              </p14:xfrm>
            </p:contentPart>
          </mc:Choice>
          <mc:Fallback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A5CB80F9-042A-47DD-A437-8A6F264301C0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5480277" y="4597679"/>
                  <a:ext cx="54270" cy="6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4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01895766-D097-4727-BF41-0EA672D74F96}"/>
                    </a:ext>
                  </a:extLst>
                </p14:cNvPr>
                <p14:cNvContentPartPr/>
                <p14:nvPr/>
              </p14:nvContentPartPr>
              <p14:xfrm>
                <a:off x="5551557" y="4627211"/>
                <a:ext cx="34560" cy="36000"/>
              </p14:xfrm>
            </p:contentPart>
          </mc:Choice>
          <mc:Fallback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01895766-D097-4727-BF41-0EA672D74F96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5544807" y="4620444"/>
                  <a:ext cx="47790" cy="49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6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0A025F30-A725-4D31-9B58-850A8A395148}"/>
                    </a:ext>
                  </a:extLst>
                </p14:cNvPr>
                <p14:cNvContentPartPr/>
                <p14:nvPr/>
              </p14:nvContentPartPr>
              <p14:xfrm>
                <a:off x="5592597" y="4649891"/>
                <a:ext cx="29520" cy="33480"/>
              </p14:xfrm>
            </p:contentPart>
          </mc:Choice>
          <mc:Fallback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0A025F30-A725-4D31-9B58-850A8A395148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5585888" y="4643086"/>
                  <a:ext cx="42670" cy="468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8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7246EB4A-30CC-40D5-85A7-252D579BBBCE}"/>
                    </a:ext>
                  </a:extLst>
                </p14:cNvPr>
                <p14:cNvContentPartPr/>
                <p14:nvPr/>
              </p14:nvContentPartPr>
              <p14:xfrm>
                <a:off x="5634717" y="4638011"/>
                <a:ext cx="30600" cy="65160"/>
              </p14:xfrm>
            </p:contentPart>
          </mc:Choice>
          <mc:Fallback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7246EB4A-30CC-40D5-85A7-252D579BBBCE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5628275" y="4631252"/>
                  <a:ext cx="43753" cy="784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0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22A39613-D7AF-4EAF-B5C5-69FCC16A6A08}"/>
                    </a:ext>
                  </a:extLst>
                </p14:cNvPr>
                <p14:cNvContentPartPr/>
                <p14:nvPr/>
              </p14:nvContentPartPr>
              <p14:xfrm>
                <a:off x="5675757" y="4661771"/>
                <a:ext cx="50400" cy="54000"/>
              </p14:xfrm>
            </p:contentPart>
          </mc:Choice>
          <mc:Fallback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22A39613-D7AF-4EAF-B5C5-69FCC16A6A08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5669254" y="4655258"/>
                  <a:ext cx="63677" cy="672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2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EFC0EA8B-6A27-454E-8862-6D1A3DF69FD6}"/>
                    </a:ext>
                  </a:extLst>
                </p14:cNvPr>
                <p14:cNvContentPartPr/>
                <p14:nvPr/>
              </p14:nvContentPartPr>
              <p14:xfrm>
                <a:off x="5736957" y="4697051"/>
                <a:ext cx="37440" cy="44280"/>
              </p14:xfrm>
            </p:contentPart>
          </mc:Choice>
          <mc:Fallback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EFC0EA8B-6A27-454E-8862-6D1A3DF69FD6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5730174" y="4690571"/>
                  <a:ext cx="50734" cy="575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4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16FBEEE9-3CB9-4F4B-83A4-F60A82408E42}"/>
                    </a:ext>
                  </a:extLst>
                </p14:cNvPr>
                <p14:cNvContentPartPr/>
                <p14:nvPr/>
              </p14:nvContentPartPr>
              <p14:xfrm>
                <a:off x="5819757" y="4725491"/>
                <a:ext cx="25560" cy="36720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16FBEEE9-3CB9-4F4B-83A4-F60A82408E42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5812959" y="4719011"/>
                  <a:ext cx="38884" cy="49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6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A3AED096-5AFE-4759-8F35-6D6AD8EFA3FE}"/>
                    </a:ext>
                  </a:extLst>
                </p14:cNvPr>
                <p14:cNvContentPartPr/>
                <p14:nvPr/>
              </p14:nvContentPartPr>
              <p14:xfrm>
                <a:off x="5869077" y="4739531"/>
                <a:ext cx="47880" cy="59040"/>
              </p14:xfrm>
            </p:contentPart>
          </mc:Choice>
          <mc:Fallback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A3AED096-5AFE-4759-8F35-6D6AD8EFA3FE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5862314" y="4733031"/>
                  <a:ext cx="61135" cy="723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8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2D063EC9-9FD0-46E8-A87C-D56A11B57E76}"/>
                    </a:ext>
                  </a:extLst>
                </p14:cNvPr>
                <p14:cNvContentPartPr/>
                <p14:nvPr/>
              </p14:nvContentPartPr>
              <p14:xfrm>
                <a:off x="2684914" y="3800358"/>
                <a:ext cx="72360" cy="77040"/>
              </p14:xfrm>
            </p:contentPart>
          </mc:Choice>
          <mc:Fallback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2D063EC9-9FD0-46E8-A87C-D56A11B57E76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2678164" y="3793600"/>
                  <a:ext cx="85590" cy="90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0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4E3009E1-EF18-4D07-A3AF-ABC5CDE2E7E7}"/>
                    </a:ext>
                  </a:extLst>
                </p14:cNvPr>
                <p14:cNvContentPartPr/>
                <p14:nvPr/>
              </p14:nvContentPartPr>
              <p14:xfrm>
                <a:off x="2691034" y="3856518"/>
                <a:ext cx="57960" cy="2880"/>
              </p14:xfrm>
            </p:contentPart>
          </mc:Choice>
          <mc:Fallback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4E3009E1-EF18-4D07-A3AF-ABC5CDE2E7E7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2684263" y="3849973"/>
                  <a:ext cx="71231" cy="157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2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7F3EAA85-EDC5-40E9-B295-17A72646684A}"/>
                    </a:ext>
                  </a:extLst>
                </p14:cNvPr>
                <p14:cNvContentPartPr/>
                <p14:nvPr/>
              </p14:nvContentPartPr>
              <p14:xfrm>
                <a:off x="2790394" y="3812598"/>
                <a:ext cx="4320" cy="64800"/>
              </p14:xfrm>
            </p:contentPart>
          </mc:Choice>
          <mc:Fallback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7F3EAA85-EDC5-40E9-B295-17A72646684A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2783644" y="3806091"/>
                  <a:ext cx="17550" cy="780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4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09542A6D-C7BB-4760-A0D4-433902BD33D2}"/>
                    </a:ext>
                  </a:extLst>
                </p14:cNvPr>
                <p14:cNvContentPartPr/>
                <p14:nvPr/>
              </p14:nvContentPartPr>
              <p14:xfrm>
                <a:off x="2791834" y="3807558"/>
                <a:ext cx="64800" cy="65520"/>
              </p14:xfrm>
            </p:contentPart>
          </mc:Choice>
          <mc:Fallback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09542A6D-C7BB-4760-A0D4-433902BD33D2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2785327" y="3800817"/>
                  <a:ext cx="78085" cy="787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6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DF4EFD19-7F27-40E9-A795-893A4D286B09}"/>
                    </a:ext>
                  </a:extLst>
                </p14:cNvPr>
                <p14:cNvContentPartPr/>
                <p14:nvPr/>
              </p14:nvContentPartPr>
              <p14:xfrm>
                <a:off x="2869954" y="3805758"/>
                <a:ext cx="56160" cy="78120"/>
              </p14:xfrm>
            </p:contentPart>
          </mc:Choice>
          <mc:Fallback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DF4EFD19-7F27-40E9-A795-893A4D286B09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2863204" y="3798977"/>
                  <a:ext cx="69390" cy="914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8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EAA7573E-B619-47F0-B393-FCBB9BFA3045}"/>
                    </a:ext>
                  </a:extLst>
                </p14:cNvPr>
                <p14:cNvContentPartPr/>
                <p14:nvPr/>
              </p14:nvContentPartPr>
              <p14:xfrm>
                <a:off x="2895154" y="3808998"/>
                <a:ext cx="41760" cy="3960"/>
              </p14:xfrm>
            </p:contentPart>
          </mc:Choice>
          <mc:Fallback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EAA7573E-B619-47F0-B393-FCBB9BFA3045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2888375" y="3801927"/>
                  <a:ext cx="55047" cy="178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0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5D5082AF-361A-4FCD-87C7-3960F547E818}"/>
                    </a:ext>
                  </a:extLst>
                </p14:cNvPr>
                <p14:cNvContentPartPr/>
                <p14:nvPr/>
              </p14:nvContentPartPr>
              <p14:xfrm>
                <a:off x="2955634" y="3808638"/>
                <a:ext cx="59400" cy="79200"/>
              </p14:xfrm>
            </p:contentPart>
          </mc:Choice>
          <mc:Fallback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5D5082AF-361A-4FCD-87C7-3960F547E818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2948884" y="3801880"/>
                  <a:ext cx="72630" cy="924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2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EF22ACB6-39F7-4F5C-A65E-9DE34ED46A4D}"/>
                    </a:ext>
                  </a:extLst>
                </p14:cNvPr>
                <p14:cNvContentPartPr/>
                <p14:nvPr/>
              </p14:nvContentPartPr>
              <p14:xfrm>
                <a:off x="3059674" y="3821238"/>
                <a:ext cx="52920" cy="65880"/>
              </p14:xfrm>
            </p:contentPart>
          </mc:Choice>
          <mc:Fallback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EF22ACB6-39F7-4F5C-A65E-9DE34ED46A4D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3052889" y="3814488"/>
                  <a:ext cx="66218" cy="791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4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F0A6A52A-74A9-4636-BF50-E6005792A620}"/>
                    </a:ext>
                  </a:extLst>
                </p14:cNvPr>
                <p14:cNvContentPartPr/>
                <p14:nvPr/>
              </p14:nvContentPartPr>
              <p14:xfrm>
                <a:off x="3242554" y="3778398"/>
                <a:ext cx="11880" cy="102600"/>
              </p14:xfrm>
            </p:contentPart>
          </mc:Choice>
          <mc:Fallback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F0A6A52A-74A9-4636-BF50-E6005792A620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3236074" y="3771648"/>
                  <a:ext cx="25110" cy="115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6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C1017135-82F7-41D7-A33E-D9EDDEE272A9}"/>
                    </a:ext>
                  </a:extLst>
                </p14:cNvPr>
                <p14:cNvContentPartPr/>
                <p14:nvPr/>
              </p14:nvContentPartPr>
              <p14:xfrm>
                <a:off x="3221674" y="3826998"/>
                <a:ext cx="56520" cy="22680"/>
              </p14:xfrm>
            </p:contentPart>
          </mc:Choice>
          <mc:Fallback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C1017135-82F7-41D7-A33E-D9EDDEE272A9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3214913" y="3820518"/>
                  <a:ext cx="69771" cy="359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8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8A544D77-C7BB-484B-A3CF-0BF96A2A01FF}"/>
                    </a:ext>
                  </a:extLst>
                </p14:cNvPr>
                <p14:cNvContentPartPr/>
                <p14:nvPr/>
              </p14:nvContentPartPr>
              <p14:xfrm>
                <a:off x="3278554" y="3844278"/>
                <a:ext cx="48240" cy="40680"/>
              </p14:xfrm>
            </p:contentPart>
          </mc:Choice>
          <mc:Fallback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8A544D77-C7BB-484B-A3CF-0BF96A2A01FF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3272050" y="3837498"/>
                  <a:ext cx="61520" cy="539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0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0967F47D-1A5D-410D-A3E7-51DAA3A47EC4}"/>
                    </a:ext>
                  </a:extLst>
                </p14:cNvPr>
                <p14:cNvContentPartPr/>
                <p14:nvPr/>
              </p14:nvContentPartPr>
              <p14:xfrm>
                <a:off x="3342994" y="3846798"/>
                <a:ext cx="71640" cy="36000"/>
              </p14:xfrm>
            </p:contentPart>
          </mc:Choice>
          <mc:Fallback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0967F47D-1A5D-410D-A3E7-51DAA3A47EC4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3336236" y="3840302"/>
                  <a:ext cx="84887" cy="49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2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B5D8FD7F-D4E5-4655-A934-6779FE4AFE87}"/>
                    </a:ext>
                  </a:extLst>
                </p14:cNvPr>
                <p14:cNvContentPartPr/>
                <p14:nvPr/>
              </p14:nvContentPartPr>
              <p14:xfrm>
                <a:off x="3426514" y="3865158"/>
                <a:ext cx="8280" cy="62280"/>
              </p14:xfrm>
            </p:contentPart>
          </mc:Choice>
          <mc:Fallback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B5D8FD7F-D4E5-4655-A934-6779FE4AFE87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3419614" y="3858388"/>
                  <a:ext cx="21804" cy="75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4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99E4CDF1-688C-4222-AAF5-30E700420D8A}"/>
                    </a:ext>
                  </a:extLst>
                </p14:cNvPr>
                <p14:cNvContentPartPr/>
                <p14:nvPr/>
              </p14:nvContentPartPr>
              <p14:xfrm>
                <a:off x="3449194" y="3829878"/>
                <a:ext cx="33120" cy="61920"/>
              </p14:xfrm>
            </p:contentPart>
          </mc:Choice>
          <mc:Fallback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99E4CDF1-688C-4222-AAF5-30E700420D8A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3442679" y="3823148"/>
                  <a:ext cx="46422" cy="751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6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D56A692A-AD5C-4BFB-B368-BCD98B33F0BD}"/>
                    </a:ext>
                  </a:extLst>
                </p14:cNvPr>
                <p14:cNvContentPartPr/>
                <p14:nvPr/>
              </p14:nvContentPartPr>
              <p14:xfrm>
                <a:off x="2526874" y="4035438"/>
                <a:ext cx="51840" cy="68400"/>
              </p14:xfrm>
            </p:contentPart>
          </mc:Choice>
          <mc:Fallback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D56A692A-AD5C-4BFB-B368-BCD98B33F0BD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2520360" y="4028949"/>
                  <a:ext cx="65139" cy="816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8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64AFC862-7AD0-44DC-8972-580825BDC967}"/>
                    </a:ext>
                  </a:extLst>
                </p14:cNvPr>
                <p14:cNvContentPartPr/>
                <p14:nvPr/>
              </p14:nvContentPartPr>
              <p14:xfrm>
                <a:off x="2520394" y="4036518"/>
                <a:ext cx="99720" cy="45360"/>
              </p14:xfrm>
            </p:contentPart>
          </mc:Choice>
          <mc:Fallback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64AFC862-7AD0-44DC-8972-580825BDC967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2513908" y="4029768"/>
                  <a:ext cx="112962" cy="585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0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55337BB4-DC43-4195-B4F4-F261C8503594}"/>
                    </a:ext>
                  </a:extLst>
                </p14:cNvPr>
                <p14:cNvContentPartPr/>
                <p14:nvPr/>
              </p14:nvContentPartPr>
              <p14:xfrm>
                <a:off x="2548474" y="4012038"/>
                <a:ext cx="13680" cy="111960"/>
              </p14:xfrm>
            </p:contentPart>
          </mc:Choice>
          <mc:Fallback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55337BB4-DC43-4195-B4F4-F261C8503594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2541908" y="4005293"/>
                  <a:ext cx="27086" cy="1251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2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714DDE18-4D25-4F0E-8E92-4881CFA680CE}"/>
                    </a:ext>
                  </a:extLst>
                </p14:cNvPr>
                <p14:cNvContentPartPr/>
                <p14:nvPr/>
              </p14:nvContentPartPr>
              <p14:xfrm>
                <a:off x="2722354" y="3988278"/>
                <a:ext cx="70560" cy="113040"/>
              </p14:xfrm>
            </p:contentPart>
          </mc:Choice>
          <mc:Fallback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714DDE18-4D25-4F0E-8E92-4881CFA680CE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2715595" y="3981517"/>
                  <a:ext cx="83807" cy="1262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4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4CC59A65-74D9-45CE-A01B-F045656D975D}"/>
                    </a:ext>
                  </a:extLst>
                </p14:cNvPr>
                <p14:cNvContentPartPr/>
                <p14:nvPr/>
              </p14:nvContentPartPr>
              <p14:xfrm>
                <a:off x="2829994" y="4028238"/>
                <a:ext cx="11880" cy="64080"/>
              </p14:xfrm>
            </p:contentPart>
          </mc:Choice>
          <mc:Fallback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4CC59A65-74D9-45CE-A01B-F045656D975D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2823514" y="4021479"/>
                  <a:ext cx="25110" cy="77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6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F7E64EC7-E23C-42E8-BFDC-C969C25068E1}"/>
                    </a:ext>
                  </a:extLst>
                </p14:cNvPr>
                <p14:cNvContentPartPr/>
                <p14:nvPr/>
              </p14:nvContentPartPr>
              <p14:xfrm>
                <a:off x="2839714" y="3995478"/>
                <a:ext cx="84960" cy="108360"/>
              </p14:xfrm>
            </p:contentPart>
          </mc:Choice>
          <mc:Fallback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F7E64EC7-E23C-42E8-BFDC-C969C25068E1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2832971" y="3988722"/>
                  <a:ext cx="98176" cy="1216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8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F5B836EB-5E03-4F44-9EE9-E3072AC49EB9}"/>
                    </a:ext>
                  </a:extLst>
                </p14:cNvPr>
                <p14:cNvContentPartPr/>
                <p14:nvPr/>
              </p14:nvContentPartPr>
              <p14:xfrm>
                <a:off x="3012874" y="4068198"/>
                <a:ext cx="11880" cy="85680"/>
              </p14:xfrm>
            </p:contentPart>
          </mc:Choice>
          <mc:Fallback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F5B836EB-5E03-4F44-9EE9-E3072AC49EB9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3006124" y="4061732"/>
                  <a:ext cx="25110" cy="988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0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F19350C1-E1A7-47C0-8622-AD1435653B60}"/>
                    </a:ext>
                  </a:extLst>
                </p14:cNvPr>
                <p14:cNvContentPartPr/>
                <p14:nvPr/>
              </p14:nvContentPartPr>
              <p14:xfrm>
                <a:off x="3012874" y="4060278"/>
                <a:ext cx="61920" cy="47880"/>
              </p14:xfrm>
            </p:contentPart>
          </mc:Choice>
          <mc:Fallback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F19350C1-E1A7-47C0-8622-AD1435653B60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3006144" y="4053477"/>
                  <a:ext cx="75112" cy="612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2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1A8ADD7C-0724-4403-8BBB-0FB051ED500D}"/>
                    </a:ext>
                  </a:extLst>
                </p14:cNvPr>
                <p14:cNvContentPartPr/>
                <p14:nvPr/>
              </p14:nvContentPartPr>
              <p14:xfrm>
                <a:off x="3097834" y="4068198"/>
                <a:ext cx="51120" cy="39240"/>
              </p14:xfrm>
            </p:contentPart>
          </mc:Choice>
          <mc:Fallback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1A8ADD7C-0724-4403-8BBB-0FB051ED500D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3091343" y="4061703"/>
                  <a:ext cx="64373" cy="525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4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02917860-A350-456C-9D99-3547A15D57AD}"/>
                    </a:ext>
                  </a:extLst>
                </p14:cNvPr>
                <p14:cNvContentPartPr/>
                <p14:nvPr/>
              </p14:nvContentPartPr>
              <p14:xfrm>
                <a:off x="3176674" y="4027518"/>
                <a:ext cx="9720" cy="94320"/>
              </p14:xfrm>
            </p:contentPart>
          </mc:Choice>
          <mc:Fallback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02917860-A350-456C-9D99-3547A15D57AD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3169924" y="4021032"/>
                  <a:ext cx="22950" cy="1075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6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E452CB89-52AA-4576-81C4-C5E5718C3E1A}"/>
                    </a:ext>
                  </a:extLst>
                </p14:cNvPr>
                <p14:cNvContentPartPr/>
                <p14:nvPr/>
              </p14:nvContentPartPr>
              <p14:xfrm>
                <a:off x="3215914" y="4089798"/>
                <a:ext cx="90360" cy="42120"/>
              </p14:xfrm>
            </p:contentPart>
          </mc:Choice>
          <mc:Fallback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E452CB89-52AA-4576-81C4-C5E5718C3E1A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3209171" y="4083318"/>
                  <a:ext cx="103577" cy="55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8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8A3D9BD3-7B95-485B-A18A-E44E3A0B66AF}"/>
                    </a:ext>
                  </a:extLst>
                </p14:cNvPr>
                <p14:cNvContentPartPr/>
                <p14:nvPr/>
              </p14:nvContentPartPr>
              <p14:xfrm>
                <a:off x="3342274" y="4017438"/>
                <a:ext cx="9720" cy="115560"/>
              </p14:xfrm>
            </p:contentPart>
          </mc:Choice>
          <mc:Fallback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8A3D9BD3-7B95-485B-A18A-E44E3A0B66AF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3335794" y="4010672"/>
                  <a:ext cx="22950" cy="1288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0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566D9427-032E-4D5F-9798-D7086DBA89A8}"/>
                    </a:ext>
                  </a:extLst>
                </p14:cNvPr>
                <p14:cNvContentPartPr/>
                <p14:nvPr/>
              </p14:nvContentPartPr>
              <p14:xfrm>
                <a:off x="3324634" y="4068198"/>
                <a:ext cx="37440" cy="27360"/>
              </p14:xfrm>
            </p:contentPart>
          </mc:Choice>
          <mc:Fallback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566D9427-032E-4D5F-9798-D7086DBA89A8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3317851" y="4061697"/>
                  <a:ext cx="50734" cy="406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2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30898C60-ED44-48ED-9E9E-167208FBBE67}"/>
                    </a:ext>
                  </a:extLst>
                </p14:cNvPr>
                <p14:cNvContentPartPr/>
                <p14:nvPr/>
              </p14:nvContentPartPr>
              <p14:xfrm>
                <a:off x="3387634" y="4078998"/>
                <a:ext cx="41400" cy="57960"/>
              </p14:xfrm>
            </p:contentPart>
          </mc:Choice>
          <mc:Fallback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30898C60-ED44-48ED-9E9E-167208FBBE67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3380869" y="4072258"/>
                  <a:ext cx="54659" cy="711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4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C61F9FA4-2176-4744-AAD3-2FB04AE748D1}"/>
                    </a:ext>
                  </a:extLst>
                </p14:cNvPr>
                <p14:cNvContentPartPr/>
                <p14:nvPr/>
              </p14:nvContentPartPr>
              <p14:xfrm>
                <a:off x="3476194" y="4108878"/>
                <a:ext cx="77760" cy="36720"/>
              </p14:xfrm>
            </p:contentPart>
          </mc:Choice>
          <mc:Fallback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C61F9FA4-2176-4744-AAD3-2FB04AE748D1}"/>
                    </a:ext>
                  </a:extLst>
                </p:cNvPr>
                <p:cNvPicPr/>
                <p:nvPr/>
              </p:nvPicPr>
              <p:blipFill>
                <a:blip r:embed="rId775"/>
                <a:stretch>
                  <a:fillRect/>
                </a:stretch>
              </p:blipFill>
              <p:spPr>
                <a:xfrm>
                  <a:off x="3469444" y="4102128"/>
                  <a:ext cx="90990" cy="49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6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CF3AE4A4-BA6D-4D1A-BC63-EC12D0A47C81}"/>
                    </a:ext>
                  </a:extLst>
                </p14:cNvPr>
                <p14:cNvContentPartPr/>
                <p14:nvPr/>
              </p14:nvContentPartPr>
              <p14:xfrm>
                <a:off x="2501674" y="4565718"/>
                <a:ext cx="42480" cy="74160"/>
              </p14:xfrm>
            </p:contentPart>
          </mc:Choice>
          <mc:Fallback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CF3AE4A4-BA6D-4D1A-BC63-EC12D0A47C81}"/>
                    </a:ext>
                  </a:extLst>
                </p:cNvPr>
                <p:cNvPicPr/>
                <p:nvPr/>
              </p:nvPicPr>
              <p:blipFill>
                <a:blip r:embed="rId777"/>
                <a:stretch>
                  <a:fillRect/>
                </a:stretch>
              </p:blipFill>
              <p:spPr>
                <a:xfrm>
                  <a:off x="2494910" y="4559222"/>
                  <a:ext cx="55738" cy="874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8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94CDD23B-50AA-4AF9-BB97-D73825D70B96}"/>
                    </a:ext>
                  </a:extLst>
                </p14:cNvPr>
                <p14:cNvContentPartPr/>
                <p14:nvPr/>
              </p14:nvContentPartPr>
              <p14:xfrm>
                <a:off x="2491594" y="4575798"/>
                <a:ext cx="68400" cy="59040"/>
              </p14:xfrm>
            </p:contentPart>
          </mc:Choice>
          <mc:Fallback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94CDD23B-50AA-4AF9-BB97-D73825D70B96}"/>
                    </a:ext>
                  </a:extLst>
                </p:cNvPr>
                <p:cNvPicPr/>
                <p:nvPr/>
              </p:nvPicPr>
              <p:blipFill>
                <a:blip r:embed="rId779"/>
                <a:stretch>
                  <a:fillRect/>
                </a:stretch>
              </p:blipFill>
              <p:spPr>
                <a:xfrm>
                  <a:off x="2485105" y="4569027"/>
                  <a:ext cx="81647" cy="723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0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50744361-92E9-4089-A83D-10F9F5A4523F}"/>
                    </a:ext>
                  </a:extLst>
                </p14:cNvPr>
                <p14:cNvContentPartPr/>
                <p14:nvPr/>
              </p14:nvContentPartPr>
              <p14:xfrm>
                <a:off x="2487274" y="4616118"/>
                <a:ext cx="45720" cy="9720"/>
              </p14:xfrm>
            </p:contentPart>
          </mc:Choice>
          <mc:Fallback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50744361-92E9-4089-A83D-10F9F5A4523F}"/>
                    </a:ext>
                  </a:extLst>
                </p:cNvPr>
                <p:cNvPicPr/>
                <p:nvPr/>
              </p:nvPicPr>
              <p:blipFill>
                <a:blip r:embed="rId781"/>
                <a:stretch>
                  <a:fillRect/>
                </a:stretch>
              </p:blipFill>
              <p:spPr>
                <a:xfrm>
                  <a:off x="2480781" y="4609175"/>
                  <a:ext cx="58976" cy="233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2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E8F78CC6-3DD7-4E9C-8BAC-131DEACE7A96}"/>
                    </a:ext>
                  </a:extLst>
                </p14:cNvPr>
                <p14:cNvContentPartPr/>
                <p14:nvPr/>
              </p14:nvContentPartPr>
              <p14:xfrm>
                <a:off x="2508154" y="4558518"/>
                <a:ext cx="10440" cy="92160"/>
              </p14:xfrm>
            </p:contentPart>
          </mc:Choice>
          <mc:Fallback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E8F78CC6-3DD7-4E9C-8BAC-131DEACE7A96}"/>
                    </a:ext>
                  </a:extLst>
                </p:cNvPr>
                <p:cNvPicPr/>
                <p:nvPr/>
              </p:nvPicPr>
              <p:blipFill>
                <a:blip r:embed="rId783"/>
                <a:stretch>
                  <a:fillRect/>
                </a:stretch>
              </p:blipFill>
              <p:spPr>
                <a:xfrm>
                  <a:off x="2501286" y="4551761"/>
                  <a:ext cx="23902" cy="1054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4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2DEB1766-514F-48CB-8B5A-01B005BC5926}"/>
                    </a:ext>
                  </a:extLst>
                </p14:cNvPr>
                <p14:cNvContentPartPr/>
                <p14:nvPr/>
              </p14:nvContentPartPr>
              <p14:xfrm>
                <a:off x="2643514" y="4558518"/>
                <a:ext cx="63360" cy="93240"/>
              </p14:xfrm>
            </p:contentPart>
          </mc:Choice>
          <mc:Fallback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2DEB1766-514F-48CB-8B5A-01B005BC5926}"/>
                    </a:ext>
                  </a:extLst>
                </p:cNvPr>
                <p:cNvPicPr/>
                <p:nvPr/>
              </p:nvPicPr>
              <p:blipFill>
                <a:blip r:embed="rId785"/>
                <a:stretch>
                  <a:fillRect/>
                </a:stretch>
              </p:blipFill>
              <p:spPr>
                <a:xfrm>
                  <a:off x="2636745" y="4552050"/>
                  <a:ext cx="76628" cy="1064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6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05B9B0F5-CD67-442D-9EA8-DA5CB11A91C7}"/>
                    </a:ext>
                  </a:extLst>
                </p14:cNvPr>
                <p14:cNvContentPartPr/>
                <p14:nvPr/>
              </p14:nvContentPartPr>
              <p14:xfrm>
                <a:off x="2745394" y="4587678"/>
                <a:ext cx="30600" cy="55440"/>
              </p14:xfrm>
            </p:contentPart>
          </mc:Choice>
          <mc:Fallback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05B9B0F5-CD67-442D-9EA8-DA5CB11A91C7}"/>
                    </a:ext>
                  </a:extLst>
                </p:cNvPr>
                <p:cNvPicPr/>
                <p:nvPr/>
              </p:nvPicPr>
              <p:blipFill>
                <a:blip r:embed="rId787"/>
                <a:stretch>
                  <a:fillRect/>
                </a:stretch>
              </p:blipFill>
              <p:spPr>
                <a:xfrm>
                  <a:off x="2738683" y="4580917"/>
                  <a:ext cx="43753" cy="686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8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7B494585-01D9-4B6F-B706-BC66F2830F2B}"/>
                    </a:ext>
                  </a:extLst>
                </p14:cNvPr>
                <p14:cNvContentPartPr/>
                <p14:nvPr/>
              </p14:nvContentPartPr>
              <p14:xfrm>
                <a:off x="2739994" y="4589838"/>
                <a:ext cx="39600" cy="40320"/>
              </p14:xfrm>
            </p:contentPart>
          </mc:Choice>
          <mc:Fallback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7B494585-01D9-4B6F-B706-BC66F2830F2B}"/>
                    </a:ext>
                  </a:extLst>
                </p:cNvPr>
                <p:cNvPicPr/>
                <p:nvPr/>
              </p:nvPicPr>
              <p:blipFill>
                <a:blip r:embed="rId789"/>
                <a:stretch>
                  <a:fillRect/>
                </a:stretch>
              </p:blipFill>
              <p:spPr>
                <a:xfrm>
                  <a:off x="2733484" y="4583300"/>
                  <a:ext cx="52890" cy="536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0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3F427A8E-6C3F-422C-BA9A-B92E9C0068D5}"/>
                    </a:ext>
                  </a:extLst>
                </p14:cNvPr>
                <p14:cNvContentPartPr/>
                <p14:nvPr/>
              </p14:nvContentPartPr>
              <p14:xfrm>
                <a:off x="2951314" y="4562478"/>
                <a:ext cx="60840" cy="91800"/>
              </p14:xfrm>
            </p:contentPart>
          </mc:Choice>
          <mc:Fallback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3F427A8E-6C3F-422C-BA9A-B92E9C0068D5}"/>
                    </a:ext>
                  </a:extLst>
                </p:cNvPr>
                <p:cNvPicPr/>
                <p:nvPr/>
              </p:nvPicPr>
              <p:blipFill>
                <a:blip r:embed="rId791"/>
                <a:stretch>
                  <a:fillRect/>
                </a:stretch>
              </p:blipFill>
              <p:spPr>
                <a:xfrm>
                  <a:off x="2944554" y="4555728"/>
                  <a:ext cx="74090" cy="1050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2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2757D6BF-FC8F-4DE6-8766-41CDF966B818}"/>
                    </a:ext>
                  </a:extLst>
                </p14:cNvPr>
                <p14:cNvContentPartPr/>
                <p14:nvPr/>
              </p14:nvContentPartPr>
              <p14:xfrm>
                <a:off x="3029074" y="4607838"/>
                <a:ext cx="65520" cy="36720"/>
              </p14:xfrm>
            </p:contentPart>
          </mc:Choice>
          <mc:Fallback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2757D6BF-FC8F-4DE6-8766-41CDF966B818}"/>
                    </a:ext>
                  </a:extLst>
                </p:cNvPr>
                <p:cNvPicPr/>
                <p:nvPr/>
              </p:nvPicPr>
              <p:blipFill>
                <a:blip r:embed="rId793"/>
                <a:stretch>
                  <a:fillRect/>
                </a:stretch>
              </p:blipFill>
              <p:spPr>
                <a:xfrm>
                  <a:off x="3022305" y="4601088"/>
                  <a:ext cx="78786" cy="49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4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3A6925D9-2599-4C4A-9F17-B80BAEFC72CF}"/>
                    </a:ext>
                  </a:extLst>
                </p14:cNvPr>
                <p14:cNvContentPartPr/>
                <p14:nvPr/>
              </p14:nvContentPartPr>
              <p14:xfrm>
                <a:off x="2835394" y="4562118"/>
                <a:ext cx="55080" cy="77040"/>
              </p14:xfrm>
            </p:contentPart>
          </mc:Choice>
          <mc:Fallback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3A6925D9-2599-4C4A-9F17-B80BAEFC72CF}"/>
                    </a:ext>
                  </a:extLst>
                </p:cNvPr>
                <p:cNvPicPr/>
                <p:nvPr/>
              </p:nvPicPr>
              <p:blipFill>
                <a:blip r:embed="rId795"/>
                <a:stretch>
                  <a:fillRect/>
                </a:stretch>
              </p:blipFill>
              <p:spPr>
                <a:xfrm>
                  <a:off x="2828644" y="4555360"/>
                  <a:ext cx="68310" cy="90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6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56ECEE65-CC9E-4912-AD19-4E72F96EE789}"/>
                    </a:ext>
                  </a:extLst>
                </p14:cNvPr>
                <p14:cNvContentPartPr/>
                <p14:nvPr/>
              </p14:nvContentPartPr>
              <p14:xfrm>
                <a:off x="2897314" y="4611798"/>
                <a:ext cx="47880" cy="33480"/>
              </p14:xfrm>
            </p:contentPart>
          </mc:Choice>
          <mc:Fallback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56ECEE65-CC9E-4912-AD19-4E72F96EE789}"/>
                    </a:ext>
                  </a:extLst>
                </p:cNvPr>
                <p:cNvPicPr/>
                <p:nvPr/>
              </p:nvPicPr>
              <p:blipFill>
                <a:blip r:embed="rId797"/>
                <a:stretch>
                  <a:fillRect/>
                </a:stretch>
              </p:blipFill>
              <p:spPr>
                <a:xfrm>
                  <a:off x="2890822" y="4605318"/>
                  <a:ext cx="61135" cy="467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8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D1D6D98B-E7A3-444A-B92F-9B14980C12C9}"/>
                    </a:ext>
                  </a:extLst>
                </p14:cNvPr>
                <p14:cNvContentPartPr/>
                <p14:nvPr/>
              </p14:nvContentPartPr>
              <p14:xfrm>
                <a:off x="3183874" y="4565358"/>
                <a:ext cx="88560" cy="82080"/>
              </p14:xfrm>
            </p:contentPart>
          </mc:Choice>
          <mc:Fallback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D1D6D98B-E7A3-444A-B92F-9B14980C12C9}"/>
                    </a:ext>
                  </a:extLst>
                </p:cNvPr>
                <p:cNvPicPr/>
                <p:nvPr/>
              </p:nvPicPr>
              <p:blipFill>
                <a:blip r:embed="rId799"/>
                <a:stretch>
                  <a:fillRect/>
                </a:stretch>
              </p:blipFill>
              <p:spPr>
                <a:xfrm>
                  <a:off x="3177124" y="4558857"/>
                  <a:ext cx="101790" cy="953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0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CF717810-422D-4890-B8FC-90472980BE1E}"/>
                    </a:ext>
                  </a:extLst>
                </p14:cNvPr>
                <p14:cNvContentPartPr/>
                <p14:nvPr/>
              </p14:nvContentPartPr>
              <p14:xfrm>
                <a:off x="3268474" y="4613958"/>
                <a:ext cx="39600" cy="2520"/>
              </p14:xfrm>
            </p:contentPart>
          </mc:Choice>
          <mc:Fallback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CF717810-422D-4890-B8FC-90472980BE1E}"/>
                    </a:ext>
                  </a:extLst>
                </p:cNvPr>
                <p:cNvPicPr/>
                <p:nvPr/>
              </p:nvPicPr>
              <p:blipFill>
                <a:blip r:embed="rId801"/>
                <a:stretch>
                  <a:fillRect/>
                </a:stretch>
              </p:blipFill>
              <p:spPr>
                <a:xfrm>
                  <a:off x="3261964" y="4606958"/>
                  <a:ext cx="52890" cy="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2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94B09947-43D2-4097-A8A9-9F3732B919D6}"/>
                    </a:ext>
                  </a:extLst>
                </p14:cNvPr>
                <p14:cNvContentPartPr/>
                <p14:nvPr/>
              </p14:nvContentPartPr>
              <p14:xfrm>
                <a:off x="3314914" y="4603518"/>
                <a:ext cx="35640" cy="53280"/>
              </p14:xfrm>
            </p:contentPart>
          </mc:Choice>
          <mc:Fallback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94B09947-43D2-4097-A8A9-9F3732B919D6}"/>
                    </a:ext>
                  </a:extLst>
                </p:cNvPr>
                <p:cNvPicPr/>
                <p:nvPr/>
              </p:nvPicPr>
              <p:blipFill>
                <a:blip r:embed="rId803"/>
                <a:stretch>
                  <a:fillRect/>
                </a:stretch>
              </p:blipFill>
              <p:spPr>
                <a:xfrm>
                  <a:off x="3308164" y="4597027"/>
                  <a:ext cx="48870" cy="665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4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173AE017-64F6-4610-8733-31048BF55885}"/>
                    </a:ext>
                  </a:extLst>
                </p14:cNvPr>
                <p14:cNvContentPartPr/>
                <p14:nvPr/>
              </p14:nvContentPartPr>
              <p14:xfrm>
                <a:off x="3388354" y="4526118"/>
                <a:ext cx="27360" cy="120240"/>
              </p14:xfrm>
            </p:contentPart>
          </mc:Choice>
          <mc:Fallback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173AE017-64F6-4610-8733-31048BF55885}"/>
                    </a:ext>
                  </a:extLst>
                </p:cNvPr>
                <p:cNvPicPr/>
                <p:nvPr/>
              </p:nvPicPr>
              <p:blipFill>
                <a:blip r:embed="rId805"/>
                <a:stretch>
                  <a:fillRect/>
                </a:stretch>
              </p:blipFill>
              <p:spPr>
                <a:xfrm>
                  <a:off x="3381582" y="4519363"/>
                  <a:ext cx="40634" cy="1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6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B88D8361-4E5D-417C-B533-35D342D760EE}"/>
                    </a:ext>
                  </a:extLst>
                </p14:cNvPr>
                <p14:cNvContentPartPr/>
                <p14:nvPr/>
              </p14:nvContentPartPr>
              <p14:xfrm>
                <a:off x="3413554" y="4616118"/>
                <a:ext cx="41040" cy="33480"/>
              </p14:xfrm>
            </p:contentPart>
          </mc:Choice>
          <mc:Fallback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B88D8361-4E5D-417C-B533-35D342D760EE}"/>
                    </a:ext>
                  </a:extLst>
                </p:cNvPr>
                <p:cNvPicPr/>
                <p:nvPr/>
              </p:nvPicPr>
              <p:blipFill>
                <a:blip r:embed="rId807"/>
                <a:stretch>
                  <a:fillRect/>
                </a:stretch>
              </p:blipFill>
              <p:spPr>
                <a:xfrm>
                  <a:off x="3407074" y="4609368"/>
                  <a:ext cx="54270" cy="467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8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A8091362-29DD-4D09-9613-331264E61994}"/>
                    </a:ext>
                  </a:extLst>
                </p14:cNvPr>
                <p14:cNvContentPartPr/>
                <p14:nvPr/>
              </p14:nvContentPartPr>
              <p14:xfrm>
                <a:off x="3505354" y="4540158"/>
                <a:ext cx="69840" cy="100800"/>
              </p14:xfrm>
            </p:contentPart>
          </mc:Choice>
          <mc:Fallback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A8091362-29DD-4D09-9613-331264E61994}"/>
                    </a:ext>
                  </a:extLst>
                </p:cNvPr>
                <p:cNvPicPr/>
                <p:nvPr/>
              </p:nvPicPr>
              <p:blipFill>
                <a:blip r:embed="rId809"/>
                <a:stretch>
                  <a:fillRect/>
                </a:stretch>
              </p:blipFill>
              <p:spPr>
                <a:xfrm>
                  <a:off x="3498613" y="4533384"/>
                  <a:ext cx="83053" cy="1140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0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AFA2BF68-6B94-49E8-952A-F2BCFDC3CE52}"/>
                    </a:ext>
                  </a:extLst>
                </p14:cNvPr>
                <p14:cNvContentPartPr/>
                <p14:nvPr/>
              </p14:nvContentPartPr>
              <p14:xfrm>
                <a:off x="2972554" y="4705758"/>
                <a:ext cx="28080" cy="81360"/>
              </p14:xfrm>
            </p:contentPart>
          </mc:Choice>
          <mc:Fallback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AFA2BF68-6B94-49E8-952A-F2BCFDC3CE52}"/>
                    </a:ext>
                  </a:extLst>
                </p:cNvPr>
                <p:cNvPicPr/>
                <p:nvPr/>
              </p:nvPicPr>
              <p:blipFill>
                <a:blip r:embed="rId811"/>
                <a:stretch>
                  <a:fillRect/>
                </a:stretch>
              </p:blipFill>
              <p:spPr>
                <a:xfrm>
                  <a:off x="2966074" y="4699249"/>
                  <a:ext cx="41310" cy="946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2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A05BDCB6-D7D3-4E50-A9A6-2CCFD7962902}"/>
                    </a:ext>
                  </a:extLst>
                </p14:cNvPr>
                <p14:cNvContentPartPr/>
                <p14:nvPr/>
              </p14:nvContentPartPr>
              <p14:xfrm>
                <a:off x="3001714" y="4693518"/>
                <a:ext cx="40320" cy="91800"/>
              </p14:xfrm>
            </p:contentPart>
          </mc:Choice>
          <mc:Fallback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A05BDCB6-D7D3-4E50-A9A6-2CCFD7962902}"/>
                    </a:ext>
                  </a:extLst>
                </p:cNvPr>
                <p:cNvPicPr/>
                <p:nvPr/>
              </p:nvPicPr>
              <p:blipFill>
                <a:blip r:embed="rId813"/>
                <a:stretch>
                  <a:fillRect/>
                </a:stretch>
              </p:blipFill>
              <p:spPr>
                <a:xfrm>
                  <a:off x="2994903" y="4687038"/>
                  <a:ext cx="53669" cy="1050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4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46205A00-F505-478A-AF48-F3868AB74AA3}"/>
                    </a:ext>
                  </a:extLst>
                </p14:cNvPr>
                <p14:cNvContentPartPr/>
                <p14:nvPr/>
              </p14:nvContentPartPr>
              <p14:xfrm>
                <a:off x="2989474" y="4743198"/>
                <a:ext cx="35280" cy="6840"/>
              </p14:xfrm>
            </p:contentPart>
          </mc:Choice>
          <mc:Fallback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46205A00-F505-478A-AF48-F3868AB74AA3}"/>
                    </a:ext>
                  </a:extLst>
                </p:cNvPr>
                <p:cNvPicPr/>
                <p:nvPr/>
              </p:nvPicPr>
              <p:blipFill>
                <a:blip r:embed="rId815"/>
                <a:stretch>
                  <a:fillRect/>
                </a:stretch>
              </p:blipFill>
              <p:spPr>
                <a:xfrm>
                  <a:off x="2982961" y="4736073"/>
                  <a:ext cx="48578" cy="20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6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12AB2B8E-BA84-4C56-B44B-F03187EDEC17}"/>
                    </a:ext>
                  </a:extLst>
                </p14:cNvPr>
                <p14:cNvContentPartPr/>
                <p14:nvPr/>
              </p14:nvContentPartPr>
              <p14:xfrm>
                <a:off x="3067954" y="4690278"/>
                <a:ext cx="37800" cy="106560"/>
              </p14:xfrm>
            </p:contentPart>
          </mc:Choice>
          <mc:Fallback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12AB2B8E-BA84-4C56-B44B-F03187EDEC17}"/>
                    </a:ext>
                  </a:extLst>
                </p:cNvPr>
                <p:cNvPicPr/>
                <p:nvPr/>
              </p:nvPicPr>
              <p:blipFill>
                <a:blip r:embed="rId817"/>
                <a:stretch>
                  <a:fillRect/>
                </a:stretch>
              </p:blipFill>
              <p:spPr>
                <a:xfrm>
                  <a:off x="3061204" y="4683517"/>
                  <a:ext cx="51030" cy="1198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8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B6BB7816-FDD5-46BE-8BFD-90EDF8703EC7}"/>
                    </a:ext>
                  </a:extLst>
                </p14:cNvPr>
                <p14:cNvContentPartPr/>
                <p14:nvPr/>
              </p14:nvContentPartPr>
              <p14:xfrm>
                <a:off x="3181714" y="4727718"/>
                <a:ext cx="50040" cy="70200"/>
              </p14:xfrm>
            </p:contentPart>
          </mc:Choice>
          <mc:Fallback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B6BB7816-FDD5-46BE-8BFD-90EDF8703EC7}"/>
                    </a:ext>
                  </a:extLst>
                </p:cNvPr>
                <p:cNvPicPr/>
                <p:nvPr/>
              </p:nvPicPr>
              <p:blipFill>
                <a:blip r:embed="rId819"/>
                <a:stretch>
                  <a:fillRect/>
                </a:stretch>
              </p:blipFill>
              <p:spPr>
                <a:xfrm>
                  <a:off x="3175222" y="4721238"/>
                  <a:ext cx="63294" cy="834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0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3969D5AD-25EA-4AF3-9FBB-A89E7C97B5BE}"/>
                    </a:ext>
                  </a:extLst>
                </p14:cNvPr>
                <p14:cNvContentPartPr/>
                <p14:nvPr/>
              </p14:nvContentPartPr>
              <p14:xfrm>
                <a:off x="3258394" y="4735998"/>
                <a:ext cx="29160" cy="48600"/>
              </p14:xfrm>
            </p:contentPart>
          </mc:Choice>
          <mc:Fallback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3969D5AD-25EA-4AF3-9FBB-A89E7C97B5BE}"/>
                    </a:ext>
                  </a:extLst>
                </p:cNvPr>
                <p:cNvPicPr/>
                <p:nvPr/>
              </p:nvPicPr>
              <p:blipFill>
                <a:blip r:embed="rId821"/>
                <a:stretch>
                  <a:fillRect/>
                </a:stretch>
              </p:blipFill>
              <p:spPr>
                <a:xfrm>
                  <a:off x="3251914" y="4729210"/>
                  <a:ext cx="42390" cy="619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2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15E9CE0C-AC50-4C19-90A9-9AF6E59C719B}"/>
                    </a:ext>
                  </a:extLst>
                </p14:cNvPr>
                <p14:cNvContentPartPr/>
                <p14:nvPr/>
              </p14:nvContentPartPr>
              <p14:xfrm>
                <a:off x="3250834" y="4736358"/>
                <a:ext cx="57240" cy="47160"/>
              </p14:xfrm>
            </p:contentPart>
          </mc:Choice>
          <mc:Fallback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15E9CE0C-AC50-4C19-90A9-9AF6E59C719B}"/>
                    </a:ext>
                  </a:extLst>
                </p:cNvPr>
                <p:cNvPicPr/>
                <p:nvPr/>
              </p:nvPicPr>
              <p:blipFill>
                <a:blip r:embed="rId823"/>
                <a:stretch>
                  <a:fillRect/>
                </a:stretch>
              </p:blipFill>
              <p:spPr>
                <a:xfrm>
                  <a:off x="3244084" y="4729582"/>
                  <a:ext cx="70470" cy="604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4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3D788F10-7C3D-4A8F-B1A7-BD8FD0CC611D}"/>
                    </a:ext>
                  </a:extLst>
                </p14:cNvPr>
                <p14:cNvContentPartPr/>
                <p14:nvPr/>
              </p14:nvContentPartPr>
              <p14:xfrm>
                <a:off x="3340114" y="4680918"/>
                <a:ext cx="37800" cy="115560"/>
              </p14:xfrm>
            </p:contentPart>
          </mc:Choice>
          <mc:Fallback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3D788F10-7C3D-4A8F-B1A7-BD8FD0CC611D}"/>
                    </a:ext>
                  </a:extLst>
                </p:cNvPr>
                <p:cNvPicPr/>
                <p:nvPr/>
              </p:nvPicPr>
              <p:blipFill>
                <a:blip r:embed="rId825"/>
                <a:stretch>
                  <a:fillRect/>
                </a:stretch>
              </p:blipFill>
              <p:spPr>
                <a:xfrm>
                  <a:off x="3333634" y="4674168"/>
                  <a:ext cx="51030" cy="1287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6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F3310549-4D29-40F1-A0D5-A86289D249AC}"/>
                    </a:ext>
                  </a:extLst>
                </p14:cNvPr>
                <p14:cNvContentPartPr/>
                <p14:nvPr/>
              </p14:nvContentPartPr>
              <p14:xfrm>
                <a:off x="3393754" y="4759398"/>
                <a:ext cx="25200" cy="32400"/>
              </p14:xfrm>
            </p:contentPart>
          </mc:Choice>
          <mc:Fallback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F3310549-4D29-40F1-A0D5-A86289D249AC}"/>
                    </a:ext>
                  </a:extLst>
                </p:cNvPr>
                <p:cNvPicPr/>
                <p:nvPr/>
              </p:nvPicPr>
              <p:blipFill>
                <a:blip r:embed="rId827"/>
                <a:stretch>
                  <a:fillRect/>
                </a:stretch>
              </p:blipFill>
              <p:spPr>
                <a:xfrm>
                  <a:off x="3387251" y="4752648"/>
                  <a:ext cx="38477" cy="456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8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B1402CF5-E23E-4E06-B202-0CAFA7030ED2}"/>
                    </a:ext>
                  </a:extLst>
                </p14:cNvPr>
                <p14:cNvContentPartPr/>
                <p14:nvPr/>
              </p14:nvContentPartPr>
              <p14:xfrm>
                <a:off x="3428674" y="4768398"/>
                <a:ext cx="58320" cy="36720"/>
              </p14:xfrm>
            </p:contentPart>
          </mc:Choice>
          <mc:Fallback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B1402CF5-E23E-4E06-B202-0CAFA7030ED2}"/>
                    </a:ext>
                  </a:extLst>
                </p:cNvPr>
                <p:cNvPicPr/>
                <p:nvPr/>
              </p:nvPicPr>
              <p:blipFill>
                <a:blip r:embed="rId829"/>
                <a:stretch>
                  <a:fillRect/>
                </a:stretch>
              </p:blipFill>
              <p:spPr>
                <a:xfrm>
                  <a:off x="3421924" y="4761598"/>
                  <a:ext cx="71550" cy="500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0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6B63A144-6A8D-48D9-9842-51C25817EA42}"/>
                    </a:ext>
                  </a:extLst>
                </p14:cNvPr>
                <p14:cNvContentPartPr/>
                <p14:nvPr/>
              </p14:nvContentPartPr>
              <p14:xfrm>
                <a:off x="3509314" y="4762998"/>
                <a:ext cx="19440" cy="47880"/>
              </p14:xfrm>
            </p:contentPart>
          </mc:Choice>
          <mc:Fallback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6B63A144-6A8D-48D9-9842-51C25817EA42}"/>
                    </a:ext>
                  </a:extLst>
                </p:cNvPr>
                <p:cNvPicPr/>
                <p:nvPr/>
              </p:nvPicPr>
              <p:blipFill>
                <a:blip r:embed="rId831"/>
                <a:stretch>
                  <a:fillRect/>
                </a:stretch>
              </p:blipFill>
              <p:spPr>
                <a:xfrm>
                  <a:off x="3502564" y="4756235"/>
                  <a:ext cx="32670" cy="6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2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39D4C51B-A2ED-49D1-ADB4-D8F1313AB1C9}"/>
                    </a:ext>
                  </a:extLst>
                </p14:cNvPr>
                <p14:cNvContentPartPr/>
                <p14:nvPr/>
              </p14:nvContentPartPr>
              <p14:xfrm>
                <a:off x="3567634" y="4781358"/>
                <a:ext cx="5400" cy="25920"/>
              </p14:xfrm>
            </p:contentPart>
          </mc:Choice>
          <mc:Fallback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39D4C51B-A2ED-49D1-ADB4-D8F1313AB1C9}"/>
                    </a:ext>
                  </a:extLst>
                </p:cNvPr>
                <p:cNvPicPr/>
                <p:nvPr/>
              </p:nvPicPr>
              <p:blipFill>
                <a:blip r:embed="rId833"/>
                <a:stretch>
                  <a:fillRect/>
                </a:stretch>
              </p:blipFill>
              <p:spPr>
                <a:xfrm>
                  <a:off x="3560884" y="4774537"/>
                  <a:ext cx="18630" cy="392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4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0CCD550B-785E-4E4E-B984-F44DA8E1A36E}"/>
                    </a:ext>
                  </a:extLst>
                </p14:cNvPr>
                <p14:cNvContentPartPr/>
                <p14:nvPr/>
              </p14:nvContentPartPr>
              <p14:xfrm>
                <a:off x="3564394" y="4744638"/>
                <a:ext cx="10800" cy="5760"/>
              </p14:xfrm>
            </p:contentPart>
          </mc:Choice>
          <mc:Fallback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0CCD550B-785E-4E4E-B984-F44DA8E1A36E}"/>
                    </a:ext>
                  </a:extLst>
                </p:cNvPr>
                <p:cNvPicPr/>
                <p:nvPr/>
              </p:nvPicPr>
              <p:blipFill>
                <a:blip r:embed="rId835"/>
                <a:stretch>
                  <a:fillRect/>
                </a:stretch>
              </p:blipFill>
              <p:spPr>
                <a:xfrm>
                  <a:off x="3557644" y="4737781"/>
                  <a:ext cx="24030" cy="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6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134B7C08-5DEE-4FF3-8107-904124AFF59F}"/>
                    </a:ext>
                  </a:extLst>
                </p14:cNvPr>
                <p14:cNvContentPartPr/>
                <p14:nvPr/>
              </p14:nvContentPartPr>
              <p14:xfrm>
                <a:off x="3592474" y="4788558"/>
                <a:ext cx="25560" cy="33840"/>
              </p14:xfrm>
            </p:contentPart>
          </mc:Choice>
          <mc:Fallback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134B7C08-5DEE-4FF3-8107-904124AFF59F}"/>
                    </a:ext>
                  </a:extLst>
                </p:cNvPr>
                <p:cNvPicPr/>
                <p:nvPr/>
              </p:nvPicPr>
              <p:blipFill>
                <a:blip r:embed="rId837"/>
                <a:stretch>
                  <a:fillRect/>
                </a:stretch>
              </p:blipFill>
              <p:spPr>
                <a:xfrm>
                  <a:off x="3585748" y="4782061"/>
                  <a:ext cx="38744" cy="471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8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AC412F88-1338-4CF4-A275-06A81DA664C7}"/>
                    </a:ext>
                  </a:extLst>
                </p14:cNvPr>
                <p14:cNvContentPartPr/>
                <p14:nvPr/>
              </p14:nvContentPartPr>
              <p14:xfrm>
                <a:off x="3662674" y="4797918"/>
                <a:ext cx="78120" cy="39960"/>
              </p14:xfrm>
            </p:contentPart>
          </mc:Choice>
          <mc:Fallback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AC412F88-1338-4CF4-A275-06A81DA664C7}"/>
                    </a:ext>
                  </a:extLst>
                </p:cNvPr>
                <p:cNvPicPr/>
                <p:nvPr/>
              </p:nvPicPr>
              <p:blipFill>
                <a:blip r:embed="rId839"/>
                <a:stretch>
                  <a:fillRect/>
                </a:stretch>
              </p:blipFill>
              <p:spPr>
                <a:xfrm>
                  <a:off x="3655916" y="4791394"/>
                  <a:ext cx="91365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0" name="Group 659">
            <a:extLst>
              <a:ext uri="{FF2B5EF4-FFF2-40B4-BE49-F238E27FC236}">
                <a16:creationId xmlns:a16="http://schemas.microsoft.com/office/drawing/2014/main" id="{D2E2F17E-3EAA-4201-A760-093D24FFD647}"/>
              </a:ext>
            </a:extLst>
          </p:cNvPr>
          <p:cNvGrpSpPr/>
          <p:nvPr/>
        </p:nvGrpSpPr>
        <p:grpSpPr>
          <a:xfrm>
            <a:off x="4994624" y="2062560"/>
            <a:ext cx="1400160" cy="237120"/>
            <a:chOff x="3745968" y="1546920"/>
            <a:chExt cx="1050120" cy="17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0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5AE1DD9B-109B-4D1D-9FF3-0A50B77C5BE9}"/>
                    </a:ext>
                  </a:extLst>
                </p14:cNvPr>
                <p14:cNvContentPartPr/>
                <p14:nvPr/>
              </p14:nvContentPartPr>
              <p14:xfrm>
                <a:off x="3745968" y="1605960"/>
                <a:ext cx="66240" cy="87120"/>
              </p14:xfrm>
            </p:contentPart>
          </mc:Choice>
          <mc:Fallback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5AE1DD9B-109B-4D1D-9FF3-0A50B77C5BE9}"/>
                    </a:ext>
                  </a:extLst>
                </p:cNvPr>
                <p:cNvPicPr/>
                <p:nvPr/>
              </p:nvPicPr>
              <p:blipFill>
                <a:blip r:embed="rId841"/>
                <a:stretch>
                  <a:fillRect/>
                </a:stretch>
              </p:blipFill>
              <p:spPr>
                <a:xfrm>
                  <a:off x="3739209" y="1599467"/>
                  <a:ext cx="79488" cy="1003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2">
              <p14:nvContentPartPr>
                <p14:cNvPr id="650" name="Ink 649">
                  <a:extLst>
                    <a:ext uri="{FF2B5EF4-FFF2-40B4-BE49-F238E27FC236}">
                      <a16:creationId xmlns:a16="http://schemas.microsoft.com/office/drawing/2014/main" id="{4D4ED7B0-6D6A-42A3-9F0D-D87C26399BC9}"/>
                    </a:ext>
                  </a:extLst>
                </p14:cNvPr>
                <p14:cNvContentPartPr/>
                <p14:nvPr/>
              </p14:nvContentPartPr>
              <p14:xfrm>
                <a:off x="3836688" y="1693440"/>
                <a:ext cx="3240" cy="4320"/>
              </p14:xfrm>
            </p:contentPart>
          </mc:Choice>
          <mc:Fallback>
            <p:pic>
              <p:nvPicPr>
                <p:cNvPr id="650" name="Ink 649">
                  <a:extLst>
                    <a:ext uri="{FF2B5EF4-FFF2-40B4-BE49-F238E27FC236}">
                      <a16:creationId xmlns:a16="http://schemas.microsoft.com/office/drawing/2014/main" id="{4D4ED7B0-6D6A-42A3-9F0D-D87C26399BC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30208" y="1686960"/>
                  <a:ext cx="16470" cy="175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3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F52A21DB-5BEB-41BE-A97A-8B1282D77F51}"/>
                    </a:ext>
                  </a:extLst>
                </p14:cNvPr>
                <p14:cNvContentPartPr/>
                <p14:nvPr/>
              </p14:nvContentPartPr>
              <p14:xfrm>
                <a:off x="3931728" y="1629000"/>
                <a:ext cx="39240" cy="64800"/>
              </p14:xfrm>
            </p:contentPart>
          </mc:Choice>
          <mc:Fallback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F52A21DB-5BEB-41BE-A97A-8B1282D77F51}"/>
                    </a:ext>
                  </a:extLst>
                </p:cNvPr>
                <p:cNvPicPr/>
                <p:nvPr/>
              </p:nvPicPr>
              <p:blipFill>
                <a:blip r:embed="rId844"/>
                <a:stretch>
                  <a:fillRect/>
                </a:stretch>
              </p:blipFill>
              <p:spPr>
                <a:xfrm>
                  <a:off x="3924962" y="1622493"/>
                  <a:ext cx="52500" cy="780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5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D04FEA1B-06D8-4CB6-BA17-7D7314FC448B}"/>
                    </a:ext>
                  </a:extLst>
                </p14:cNvPr>
                <p14:cNvContentPartPr/>
                <p14:nvPr/>
              </p14:nvContentPartPr>
              <p14:xfrm>
                <a:off x="4012728" y="1594080"/>
                <a:ext cx="153720" cy="91800"/>
              </p14:xfrm>
            </p:contentPart>
          </mc:Choice>
          <mc:Fallback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D04FEA1B-06D8-4CB6-BA17-7D7314FC448B}"/>
                    </a:ext>
                  </a:extLst>
                </p:cNvPr>
                <p:cNvPicPr/>
                <p:nvPr/>
              </p:nvPicPr>
              <p:blipFill>
                <a:blip r:embed="rId846"/>
                <a:stretch>
                  <a:fillRect/>
                </a:stretch>
              </p:blipFill>
              <p:spPr>
                <a:xfrm>
                  <a:off x="4005974" y="1587330"/>
                  <a:ext cx="166958" cy="1050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7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B471408B-253A-435E-9918-26041C8EA381}"/>
                    </a:ext>
                  </a:extLst>
                </p14:cNvPr>
                <p14:cNvContentPartPr/>
                <p14:nvPr/>
              </p14:nvContentPartPr>
              <p14:xfrm>
                <a:off x="4193088" y="1644840"/>
                <a:ext cx="48600" cy="48960"/>
              </p14:xfrm>
            </p:contentPart>
          </mc:Choice>
          <mc:Fallback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B471408B-253A-435E-9918-26041C8EA381}"/>
                    </a:ext>
                  </a:extLst>
                </p:cNvPr>
                <p:cNvPicPr/>
                <p:nvPr/>
              </p:nvPicPr>
              <p:blipFill>
                <a:blip r:embed="rId848"/>
                <a:stretch>
                  <a:fillRect/>
                </a:stretch>
              </p:blipFill>
              <p:spPr>
                <a:xfrm>
                  <a:off x="4186608" y="1638348"/>
                  <a:ext cx="61830" cy="622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9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C7A4B18C-1088-480D-8BE6-5C89E6C6F4B0}"/>
                    </a:ext>
                  </a:extLst>
                </p14:cNvPr>
                <p14:cNvContentPartPr/>
                <p14:nvPr/>
              </p14:nvContentPartPr>
              <p14:xfrm>
                <a:off x="4265808" y="1558800"/>
                <a:ext cx="171000" cy="136080"/>
              </p14:xfrm>
            </p:contentPart>
          </mc:Choice>
          <mc:Fallback>
            <p:pic>
              <p:nvPicPr>
                <p:cNvPr id="654" name="Ink 653">
                  <a:extLst>
                    <a:ext uri="{FF2B5EF4-FFF2-40B4-BE49-F238E27FC236}">
                      <a16:creationId xmlns:a16="http://schemas.microsoft.com/office/drawing/2014/main" id="{C7A4B18C-1088-480D-8BE6-5C89E6C6F4B0}"/>
                    </a:ext>
                  </a:extLst>
                </p:cNvPr>
                <p:cNvPicPr/>
                <p:nvPr/>
              </p:nvPicPr>
              <p:blipFill>
                <a:blip r:embed="rId850"/>
                <a:stretch>
                  <a:fillRect/>
                </a:stretch>
              </p:blipFill>
              <p:spPr>
                <a:xfrm>
                  <a:off x="4259314" y="1552050"/>
                  <a:ext cx="184258" cy="1493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1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6AD8B882-0CEA-4920-9A55-3056CECF503D}"/>
                    </a:ext>
                  </a:extLst>
                </p14:cNvPr>
                <p14:cNvContentPartPr/>
                <p14:nvPr/>
              </p14:nvContentPartPr>
              <p14:xfrm>
                <a:off x="4442208" y="1613160"/>
                <a:ext cx="10800" cy="85320"/>
              </p14:xfrm>
            </p:contentPart>
          </mc:Choice>
          <mc:Fallback>
            <p:pic>
              <p:nvPicPr>
                <p:cNvPr id="655" name="Ink 654">
                  <a:extLst>
                    <a:ext uri="{FF2B5EF4-FFF2-40B4-BE49-F238E27FC236}">
                      <a16:creationId xmlns:a16="http://schemas.microsoft.com/office/drawing/2014/main" id="{6AD8B882-0CEA-4920-9A55-3056CECF503D}"/>
                    </a:ext>
                  </a:extLst>
                </p:cNvPr>
                <p:cNvPicPr/>
                <p:nvPr/>
              </p:nvPicPr>
              <p:blipFill>
                <a:blip r:embed="rId852"/>
                <a:stretch>
                  <a:fillRect/>
                </a:stretch>
              </p:blipFill>
              <p:spPr>
                <a:xfrm>
                  <a:off x="4435458" y="1606659"/>
                  <a:ext cx="24030" cy="98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3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384D1127-A506-479F-9B52-D2670A3C7056}"/>
                    </a:ext>
                  </a:extLst>
                </p14:cNvPr>
                <p14:cNvContentPartPr/>
                <p14:nvPr/>
              </p14:nvContentPartPr>
              <p14:xfrm>
                <a:off x="4483248" y="1659600"/>
                <a:ext cx="47880" cy="37440"/>
              </p14:xfrm>
            </p:contentPart>
          </mc:Choice>
          <mc:Fallback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384D1127-A506-479F-9B52-D2670A3C7056}"/>
                    </a:ext>
                  </a:extLst>
                </p:cNvPr>
                <p:cNvPicPr/>
                <p:nvPr/>
              </p:nvPicPr>
              <p:blipFill>
                <a:blip r:embed="rId854"/>
                <a:stretch>
                  <a:fillRect/>
                </a:stretch>
              </p:blipFill>
              <p:spPr>
                <a:xfrm>
                  <a:off x="4476485" y="1653089"/>
                  <a:ext cx="61135" cy="507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5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B11F8DFA-ED46-4325-84D4-E7A90CBAD6F0}"/>
                    </a:ext>
                  </a:extLst>
                </p14:cNvPr>
                <p14:cNvContentPartPr/>
                <p14:nvPr/>
              </p14:nvContentPartPr>
              <p14:xfrm>
                <a:off x="4557408" y="1653840"/>
                <a:ext cx="73080" cy="46800"/>
              </p14:xfrm>
            </p:contentPart>
          </mc:Choice>
          <mc:Fallback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B11F8DFA-ED46-4325-84D4-E7A90CBAD6F0}"/>
                    </a:ext>
                  </a:extLst>
                </p:cNvPr>
                <p:cNvPicPr/>
                <p:nvPr/>
              </p:nvPicPr>
              <p:blipFill>
                <a:blip r:embed="rId856"/>
                <a:stretch>
                  <a:fillRect/>
                </a:stretch>
              </p:blipFill>
              <p:spPr>
                <a:xfrm>
                  <a:off x="4550666" y="1647348"/>
                  <a:ext cx="86294" cy="600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7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65A2E8CE-8FF1-4B88-A8FF-6882B60AC449}"/>
                    </a:ext>
                  </a:extLst>
                </p14:cNvPr>
                <p14:cNvContentPartPr/>
                <p14:nvPr/>
              </p14:nvContentPartPr>
              <p14:xfrm>
                <a:off x="4651728" y="1645920"/>
                <a:ext cx="109440" cy="57960"/>
              </p14:xfrm>
            </p:contentPart>
          </mc:Choice>
          <mc:Fallback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65A2E8CE-8FF1-4B88-A8FF-6882B60AC449}"/>
                    </a:ext>
                  </a:extLst>
                </p:cNvPr>
                <p:cNvPicPr/>
                <p:nvPr/>
              </p:nvPicPr>
              <p:blipFill>
                <a:blip r:embed="rId858"/>
                <a:stretch>
                  <a:fillRect/>
                </a:stretch>
              </p:blipFill>
              <p:spPr>
                <a:xfrm>
                  <a:off x="4644989" y="1639420"/>
                  <a:ext cx="122648" cy="712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9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9B698F75-882B-4066-A047-4403890850B6}"/>
                    </a:ext>
                  </a:extLst>
                </p14:cNvPr>
                <p14:cNvContentPartPr/>
                <p14:nvPr/>
              </p14:nvContentPartPr>
              <p14:xfrm>
                <a:off x="4777368" y="1546920"/>
                <a:ext cx="18720" cy="177840"/>
              </p14:xfrm>
            </p:contentPart>
          </mc:Choice>
          <mc:Fallback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9B698F75-882B-4066-A047-4403890850B6}"/>
                    </a:ext>
                  </a:extLst>
                </p:cNvPr>
                <p:cNvPicPr/>
                <p:nvPr/>
              </p:nvPicPr>
              <p:blipFill>
                <a:blip r:embed="rId860"/>
                <a:stretch>
                  <a:fillRect/>
                </a:stretch>
              </p:blipFill>
              <p:spPr>
                <a:xfrm>
                  <a:off x="4770585" y="1540443"/>
                  <a:ext cx="32014" cy="19106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4" name="Group 663">
            <a:extLst>
              <a:ext uri="{FF2B5EF4-FFF2-40B4-BE49-F238E27FC236}">
                <a16:creationId xmlns:a16="http://schemas.microsoft.com/office/drawing/2014/main" id="{87259B1A-28E2-4614-B7EF-D6C4A2302C61}"/>
              </a:ext>
            </a:extLst>
          </p:cNvPr>
          <p:cNvGrpSpPr/>
          <p:nvPr/>
        </p:nvGrpSpPr>
        <p:grpSpPr>
          <a:xfrm>
            <a:off x="5007584" y="2419680"/>
            <a:ext cx="120480" cy="108000"/>
            <a:chOff x="3755688" y="1814760"/>
            <a:chExt cx="90360" cy="8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1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9A855A69-D901-427C-A69D-FC74868259C1}"/>
                    </a:ext>
                  </a:extLst>
                </p14:cNvPr>
                <p14:cNvContentPartPr/>
                <p14:nvPr/>
              </p14:nvContentPartPr>
              <p14:xfrm>
                <a:off x="3755688" y="1814760"/>
                <a:ext cx="33840" cy="51120"/>
              </p14:xfrm>
            </p:contentPart>
          </mc:Choice>
          <mc:Fallback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9A855A69-D901-427C-A69D-FC74868259C1}"/>
                    </a:ext>
                  </a:extLst>
                </p:cNvPr>
                <p:cNvPicPr/>
                <p:nvPr/>
              </p:nvPicPr>
              <p:blipFill>
                <a:blip r:embed="rId862"/>
                <a:stretch>
                  <a:fillRect/>
                </a:stretch>
              </p:blipFill>
              <p:spPr>
                <a:xfrm>
                  <a:off x="3748920" y="1807962"/>
                  <a:ext cx="47105" cy="644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3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4D7EDAEC-222B-43D2-BE31-CE938CC77C9D}"/>
                    </a:ext>
                  </a:extLst>
                </p14:cNvPr>
                <p14:cNvContentPartPr/>
                <p14:nvPr/>
              </p14:nvContentPartPr>
              <p14:xfrm>
                <a:off x="3792048" y="1848240"/>
                <a:ext cx="21240" cy="47520"/>
              </p14:xfrm>
            </p:contentPart>
          </mc:Choice>
          <mc:Fallback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4D7EDAEC-222B-43D2-BE31-CE938CC77C9D}"/>
                    </a:ext>
                  </a:extLst>
                </p:cNvPr>
                <p:cNvPicPr/>
                <p:nvPr/>
              </p:nvPicPr>
              <p:blipFill>
                <a:blip r:embed="rId864"/>
                <a:stretch>
                  <a:fillRect/>
                </a:stretch>
              </p:blipFill>
              <p:spPr>
                <a:xfrm>
                  <a:off x="3785326" y="1841490"/>
                  <a:ext cx="34414" cy="607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5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B2F74667-6324-4CE8-BFAC-E6844578527F}"/>
                    </a:ext>
                  </a:extLst>
                </p14:cNvPr>
                <p14:cNvContentPartPr/>
                <p14:nvPr/>
              </p14:nvContentPartPr>
              <p14:xfrm>
                <a:off x="3843528" y="1887840"/>
                <a:ext cx="2520" cy="3960"/>
              </p14:xfrm>
            </p:contentPart>
          </mc:Choice>
          <mc:Fallback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B2F74667-6324-4CE8-BFAC-E6844578527F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836528" y="1881051"/>
                  <a:ext cx="16240" cy="178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2" name="Group 671">
            <a:extLst>
              <a:ext uri="{FF2B5EF4-FFF2-40B4-BE49-F238E27FC236}">
                <a16:creationId xmlns:a16="http://schemas.microsoft.com/office/drawing/2014/main" id="{B192F833-C341-4C4B-BAA6-500B8D07C327}"/>
              </a:ext>
            </a:extLst>
          </p:cNvPr>
          <p:cNvGrpSpPr/>
          <p:nvPr/>
        </p:nvGrpSpPr>
        <p:grpSpPr>
          <a:xfrm>
            <a:off x="5249984" y="2361120"/>
            <a:ext cx="537120" cy="182400"/>
            <a:chOff x="3937488" y="1770840"/>
            <a:chExt cx="402840" cy="13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6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55594526-B126-4D90-94F9-4527531CD3E0}"/>
                    </a:ext>
                  </a:extLst>
                </p14:cNvPr>
                <p14:cNvContentPartPr/>
                <p14:nvPr/>
              </p14:nvContentPartPr>
              <p14:xfrm>
                <a:off x="3937488" y="1770840"/>
                <a:ext cx="126000" cy="125280"/>
              </p14:xfrm>
            </p:contentPart>
          </mc:Choice>
          <mc:Fallback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55594526-B126-4D90-94F9-4527531CD3E0}"/>
                    </a:ext>
                  </a:extLst>
                </p:cNvPr>
                <p:cNvPicPr/>
                <p:nvPr/>
              </p:nvPicPr>
              <p:blipFill>
                <a:blip r:embed="rId867"/>
                <a:stretch>
                  <a:fillRect/>
                </a:stretch>
              </p:blipFill>
              <p:spPr>
                <a:xfrm>
                  <a:off x="3930999" y="1764075"/>
                  <a:ext cx="139249" cy="1385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8">
              <p14:nvContentPartPr>
                <p14:cNvPr id="666" name="Ink 665">
                  <a:extLst>
                    <a:ext uri="{FF2B5EF4-FFF2-40B4-BE49-F238E27FC236}">
                      <a16:creationId xmlns:a16="http://schemas.microsoft.com/office/drawing/2014/main" id="{58C7BC62-589B-47B2-9E45-879450944AE3}"/>
                    </a:ext>
                  </a:extLst>
                </p14:cNvPr>
                <p14:cNvContentPartPr/>
                <p14:nvPr/>
              </p14:nvContentPartPr>
              <p14:xfrm>
                <a:off x="3956568" y="1837080"/>
                <a:ext cx="74880" cy="3960"/>
              </p14:xfrm>
            </p:contentPart>
          </mc:Choice>
          <mc:Fallback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58C7BC62-589B-47B2-9E45-879450944AE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949810" y="1830009"/>
                  <a:ext cx="88126" cy="178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9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E39B6DBE-D325-4A2D-BFDA-2186E887750E}"/>
                    </a:ext>
                  </a:extLst>
                </p14:cNvPr>
                <p14:cNvContentPartPr/>
                <p14:nvPr/>
              </p14:nvContentPartPr>
              <p14:xfrm>
                <a:off x="4045128" y="1861920"/>
                <a:ext cx="86760" cy="36720"/>
              </p14:xfrm>
            </p:contentPart>
          </mc:Choice>
          <mc:Fallback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E39B6DBE-D325-4A2D-BFDA-2186E887750E}"/>
                    </a:ext>
                  </a:extLst>
                </p:cNvPr>
                <p:cNvPicPr/>
                <p:nvPr/>
              </p:nvPicPr>
              <p:blipFill>
                <a:blip r:embed="rId870"/>
                <a:stretch>
                  <a:fillRect/>
                </a:stretch>
              </p:blipFill>
              <p:spPr>
                <a:xfrm>
                  <a:off x="4038641" y="1855170"/>
                  <a:ext cx="100004" cy="49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1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6ACB5298-F3CB-4FF0-A10A-6B6DE3907CC8}"/>
                    </a:ext>
                  </a:extLst>
                </p14:cNvPr>
                <p14:cNvContentPartPr/>
                <p14:nvPr/>
              </p14:nvContentPartPr>
              <p14:xfrm>
                <a:off x="4167528" y="1865160"/>
                <a:ext cx="100800" cy="34560"/>
              </p14:xfrm>
            </p:contentPart>
          </mc:Choice>
          <mc:Fallback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6ACB5298-F3CB-4FF0-A10A-6B6DE3907CC8}"/>
                    </a:ext>
                  </a:extLst>
                </p:cNvPr>
                <p:cNvPicPr/>
                <p:nvPr/>
              </p:nvPicPr>
              <p:blipFill>
                <a:blip r:embed="rId872"/>
                <a:stretch>
                  <a:fillRect/>
                </a:stretch>
              </p:blipFill>
              <p:spPr>
                <a:xfrm>
                  <a:off x="4160790" y="1858357"/>
                  <a:ext cx="114006" cy="478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3">
              <p14:nvContentPartPr>
                <p14:cNvPr id="669" name="Ink 668">
                  <a:extLst>
                    <a:ext uri="{FF2B5EF4-FFF2-40B4-BE49-F238E27FC236}">
                      <a16:creationId xmlns:a16="http://schemas.microsoft.com/office/drawing/2014/main" id="{6F4BC63D-8464-4618-BB89-537E9753BF84}"/>
                    </a:ext>
                  </a:extLst>
                </p14:cNvPr>
                <p14:cNvContentPartPr/>
                <p14:nvPr/>
              </p14:nvContentPartPr>
              <p14:xfrm>
                <a:off x="4332408" y="1779480"/>
                <a:ext cx="7920" cy="77040"/>
              </p14:xfrm>
            </p:contentPart>
          </mc:Choice>
          <mc:Fallback>
            <p:pic>
              <p:nvPicPr>
                <p:cNvPr id="669" name="Ink 668">
                  <a:extLst>
                    <a:ext uri="{FF2B5EF4-FFF2-40B4-BE49-F238E27FC236}">
                      <a16:creationId xmlns:a16="http://schemas.microsoft.com/office/drawing/2014/main" id="{6F4BC63D-8464-4618-BB89-537E9753BF84}"/>
                    </a:ext>
                  </a:extLst>
                </p:cNvPr>
                <p:cNvPicPr/>
                <p:nvPr/>
              </p:nvPicPr>
              <p:blipFill>
                <a:blip r:embed="rId874"/>
                <a:stretch>
                  <a:fillRect/>
                </a:stretch>
              </p:blipFill>
              <p:spPr>
                <a:xfrm>
                  <a:off x="4325854" y="1772722"/>
                  <a:ext cx="21302" cy="90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5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522AF963-CCC5-42C1-ACCB-228B5AD55EC4}"/>
                    </a:ext>
                  </a:extLst>
                </p14:cNvPr>
                <p14:cNvContentPartPr/>
                <p14:nvPr/>
              </p14:nvContentPartPr>
              <p14:xfrm>
                <a:off x="4339248" y="1905120"/>
                <a:ext cx="720" cy="2520"/>
              </p14:xfrm>
            </p:contentPart>
          </mc:Choice>
          <mc:Fallback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522AF963-CCC5-42C1-ACCB-228B5AD55EC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333248" y="1898120"/>
                  <a:ext cx="12480" cy="1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3" name="Group 692">
            <a:extLst>
              <a:ext uri="{FF2B5EF4-FFF2-40B4-BE49-F238E27FC236}">
                <a16:creationId xmlns:a16="http://schemas.microsoft.com/office/drawing/2014/main" id="{FB15BC1B-30DD-4A2C-8E86-7979D98FBDA2}"/>
              </a:ext>
            </a:extLst>
          </p:cNvPr>
          <p:cNvGrpSpPr/>
          <p:nvPr/>
        </p:nvGrpSpPr>
        <p:grpSpPr>
          <a:xfrm>
            <a:off x="8574907" y="5184484"/>
            <a:ext cx="922560" cy="436320"/>
            <a:chOff x="6431180" y="3888363"/>
            <a:chExt cx="691920" cy="32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6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7C97F08D-94C3-48F0-BC63-47271B394F72}"/>
                    </a:ext>
                  </a:extLst>
                </p14:cNvPr>
                <p14:cNvContentPartPr/>
                <p14:nvPr/>
              </p14:nvContentPartPr>
              <p14:xfrm>
                <a:off x="6431180" y="3899883"/>
                <a:ext cx="205920" cy="218520"/>
              </p14:xfrm>
            </p:contentPart>
          </mc:Choice>
          <mc:Fallback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7C97F08D-94C3-48F0-BC63-47271B394F72}"/>
                    </a:ext>
                  </a:extLst>
                </p:cNvPr>
                <p:cNvPicPr/>
                <p:nvPr/>
              </p:nvPicPr>
              <p:blipFill>
                <a:blip r:embed="rId877"/>
                <a:stretch>
                  <a:fillRect/>
                </a:stretch>
              </p:blipFill>
              <p:spPr>
                <a:xfrm>
                  <a:off x="6424694" y="3893130"/>
                  <a:ext cx="219162" cy="2317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8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99BCD695-78D9-4B23-8105-DFF54EB8EF72}"/>
                    </a:ext>
                  </a:extLst>
                </p14:cNvPr>
                <p14:cNvContentPartPr/>
                <p14:nvPr/>
              </p14:nvContentPartPr>
              <p14:xfrm>
                <a:off x="6658340" y="4083843"/>
                <a:ext cx="2160" cy="74520"/>
              </p14:xfrm>
            </p:contentPart>
          </mc:Choice>
          <mc:Fallback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99BCD695-78D9-4B23-8105-DFF54EB8EF72}"/>
                    </a:ext>
                  </a:extLst>
                </p:cNvPr>
                <p:cNvPicPr/>
                <p:nvPr/>
              </p:nvPicPr>
              <p:blipFill>
                <a:blip r:embed="rId879"/>
                <a:stretch>
                  <a:fillRect/>
                </a:stretch>
              </p:blipFill>
              <p:spPr>
                <a:xfrm>
                  <a:off x="6650626" y="4077093"/>
                  <a:ext cx="17280" cy="877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0">
              <p14:nvContentPartPr>
                <p14:cNvPr id="686" name="Ink 685">
                  <a:extLst>
                    <a:ext uri="{FF2B5EF4-FFF2-40B4-BE49-F238E27FC236}">
                      <a16:creationId xmlns:a16="http://schemas.microsoft.com/office/drawing/2014/main" id="{8B071FC8-7B1F-4329-9CC8-3AC4765B3CDF}"/>
                    </a:ext>
                  </a:extLst>
                </p14:cNvPr>
                <p14:cNvContentPartPr/>
                <p14:nvPr/>
              </p14:nvContentPartPr>
              <p14:xfrm>
                <a:off x="6653660" y="3981603"/>
                <a:ext cx="5400" cy="8280"/>
              </p14:xfrm>
            </p:contentPart>
          </mc:Choice>
          <mc:Fallback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8B071FC8-7B1F-4329-9CC8-3AC4765B3CDF}"/>
                    </a:ext>
                  </a:extLst>
                </p:cNvPr>
                <p:cNvPicPr/>
                <p:nvPr/>
              </p:nvPicPr>
              <p:blipFill>
                <a:blip r:embed="rId881"/>
                <a:stretch>
                  <a:fillRect/>
                </a:stretch>
              </p:blipFill>
              <p:spPr>
                <a:xfrm>
                  <a:off x="6646555" y="3974703"/>
                  <a:ext cx="19326" cy="218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2">
              <p14:nvContentPartPr>
                <p14:cNvPr id="687" name="Ink 686">
                  <a:extLst>
                    <a:ext uri="{FF2B5EF4-FFF2-40B4-BE49-F238E27FC236}">
                      <a16:creationId xmlns:a16="http://schemas.microsoft.com/office/drawing/2014/main" id="{C204F268-A92F-4D73-9B4A-FF7C454381C3}"/>
                    </a:ext>
                  </a:extLst>
                </p14:cNvPr>
                <p14:cNvContentPartPr/>
                <p14:nvPr/>
              </p14:nvContentPartPr>
              <p14:xfrm>
                <a:off x="6713780" y="3931203"/>
                <a:ext cx="64080" cy="265680"/>
              </p14:xfrm>
            </p:contentPart>
          </mc:Choice>
          <mc:Fallback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C204F268-A92F-4D73-9B4A-FF7C454381C3}"/>
                    </a:ext>
                  </a:extLst>
                </p:cNvPr>
                <p:cNvPicPr/>
                <p:nvPr/>
              </p:nvPicPr>
              <p:blipFill>
                <a:blip r:embed="rId883"/>
                <a:stretch>
                  <a:fillRect/>
                </a:stretch>
              </p:blipFill>
              <p:spPr>
                <a:xfrm>
                  <a:off x="6707263" y="3924716"/>
                  <a:ext cx="77385" cy="2789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4">
              <p14:nvContentPartPr>
                <p14:cNvPr id="688" name="Ink 687">
                  <a:extLst>
                    <a:ext uri="{FF2B5EF4-FFF2-40B4-BE49-F238E27FC236}">
                      <a16:creationId xmlns:a16="http://schemas.microsoft.com/office/drawing/2014/main" id="{851CDBF3-1187-4D26-BE1B-3FE8124B032B}"/>
                    </a:ext>
                  </a:extLst>
                </p14:cNvPr>
                <p14:cNvContentPartPr/>
                <p14:nvPr/>
              </p14:nvContentPartPr>
              <p14:xfrm>
                <a:off x="6821060" y="3888363"/>
                <a:ext cx="21240" cy="303120"/>
              </p14:xfrm>
            </p:contentPart>
          </mc:Choice>
          <mc:Fallback>
            <p:pic>
              <p:nvPicPr>
                <p:cNvPr id="688" name="Ink 687">
                  <a:extLst>
                    <a:ext uri="{FF2B5EF4-FFF2-40B4-BE49-F238E27FC236}">
                      <a16:creationId xmlns:a16="http://schemas.microsoft.com/office/drawing/2014/main" id="{851CDBF3-1187-4D26-BE1B-3FE8124B032B}"/>
                    </a:ext>
                  </a:extLst>
                </p:cNvPr>
                <p:cNvPicPr/>
                <p:nvPr/>
              </p:nvPicPr>
              <p:blipFill>
                <a:blip r:embed="rId885"/>
                <a:stretch>
                  <a:fillRect/>
                </a:stretch>
              </p:blipFill>
              <p:spPr>
                <a:xfrm>
                  <a:off x="6814607" y="3881879"/>
                  <a:ext cx="34414" cy="3163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6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0844CF19-40A5-4427-8E2F-85D6E256E584}"/>
                    </a:ext>
                  </a:extLst>
                </p14:cNvPr>
                <p14:cNvContentPartPr/>
                <p14:nvPr/>
              </p14:nvContentPartPr>
              <p14:xfrm>
                <a:off x="6816740" y="4081323"/>
                <a:ext cx="101520" cy="11880"/>
              </p14:xfrm>
            </p:contentPart>
          </mc:Choice>
          <mc:Fallback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0844CF19-40A5-4427-8E2F-85D6E256E584}"/>
                    </a:ext>
                  </a:extLst>
                </p:cNvPr>
                <p:cNvPicPr/>
                <p:nvPr/>
              </p:nvPicPr>
              <p:blipFill>
                <a:blip r:embed="rId887"/>
                <a:stretch>
                  <a:fillRect/>
                </a:stretch>
              </p:blipFill>
              <p:spPr>
                <a:xfrm>
                  <a:off x="6809972" y="4074573"/>
                  <a:ext cx="114785" cy="251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8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D71086A1-4018-4A39-B511-F42971E992E4}"/>
                    </a:ext>
                  </a:extLst>
                </p14:cNvPr>
                <p14:cNvContentPartPr/>
                <p14:nvPr/>
              </p14:nvContentPartPr>
              <p14:xfrm>
                <a:off x="6903140" y="3894843"/>
                <a:ext cx="26640" cy="320760"/>
              </p14:xfrm>
            </p:contentPart>
          </mc:Choice>
          <mc:Fallback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D71086A1-4018-4A39-B511-F42971E992E4}"/>
                    </a:ext>
                  </a:extLst>
                </p:cNvPr>
                <p:cNvPicPr/>
                <p:nvPr/>
              </p:nvPicPr>
              <p:blipFill>
                <a:blip r:embed="rId889"/>
                <a:stretch>
                  <a:fillRect/>
                </a:stretch>
              </p:blipFill>
              <p:spPr>
                <a:xfrm>
                  <a:off x="6896344" y="3888363"/>
                  <a:ext cx="39960" cy="3339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0">
              <p14:nvContentPartPr>
                <p14:cNvPr id="691" name="Ink 690">
                  <a:extLst>
                    <a:ext uri="{FF2B5EF4-FFF2-40B4-BE49-F238E27FC236}">
                      <a16:creationId xmlns:a16="http://schemas.microsoft.com/office/drawing/2014/main" id="{0EB6DAF4-0D9F-4B8E-986D-CAF5D44C17B3}"/>
                    </a:ext>
                  </a:extLst>
                </p14:cNvPr>
                <p14:cNvContentPartPr/>
                <p14:nvPr/>
              </p14:nvContentPartPr>
              <p14:xfrm>
                <a:off x="6938060" y="4118043"/>
                <a:ext cx="74160" cy="86400"/>
              </p14:xfrm>
            </p:contentPart>
          </mc:Choice>
          <mc:Fallback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0EB6DAF4-0D9F-4B8E-986D-CAF5D44C17B3}"/>
                    </a:ext>
                  </a:extLst>
                </p:cNvPr>
                <p:cNvPicPr/>
                <p:nvPr/>
              </p:nvPicPr>
              <p:blipFill>
                <a:blip r:embed="rId891"/>
                <a:stretch>
                  <a:fillRect/>
                </a:stretch>
              </p:blipFill>
              <p:spPr>
                <a:xfrm>
                  <a:off x="6931588" y="4111272"/>
                  <a:ext cx="87374" cy="996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2">
              <p14:nvContentPartPr>
                <p14:cNvPr id="692" name="Ink 691">
                  <a:extLst>
                    <a:ext uri="{FF2B5EF4-FFF2-40B4-BE49-F238E27FC236}">
                      <a16:creationId xmlns:a16="http://schemas.microsoft.com/office/drawing/2014/main" id="{737921E7-731C-4B97-902D-7FB338A11F56}"/>
                    </a:ext>
                  </a:extLst>
                </p14:cNvPr>
                <p14:cNvContentPartPr/>
                <p14:nvPr/>
              </p14:nvContentPartPr>
              <p14:xfrm>
                <a:off x="7046420" y="3944523"/>
                <a:ext cx="76680" cy="241560"/>
              </p14:xfrm>
            </p:contentPart>
          </mc:Choice>
          <mc:Fallback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737921E7-731C-4B97-902D-7FB338A11F56}"/>
                    </a:ext>
                  </a:extLst>
                </p:cNvPr>
                <p:cNvPicPr/>
                <p:nvPr/>
              </p:nvPicPr>
              <p:blipFill>
                <a:blip r:embed="rId893"/>
                <a:stretch>
                  <a:fillRect/>
                </a:stretch>
              </p:blipFill>
              <p:spPr>
                <a:xfrm>
                  <a:off x="7039646" y="3937776"/>
                  <a:ext cx="89957" cy="25478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9" name="Group 778">
            <a:extLst>
              <a:ext uri="{FF2B5EF4-FFF2-40B4-BE49-F238E27FC236}">
                <a16:creationId xmlns:a16="http://schemas.microsoft.com/office/drawing/2014/main" id="{452FE050-231A-46E6-BD54-954B315B5E7E}"/>
              </a:ext>
            </a:extLst>
          </p:cNvPr>
          <p:cNvGrpSpPr/>
          <p:nvPr/>
        </p:nvGrpSpPr>
        <p:grpSpPr>
          <a:xfrm>
            <a:off x="8242267" y="2989444"/>
            <a:ext cx="1961280" cy="1128000"/>
            <a:chOff x="6181700" y="2242083"/>
            <a:chExt cx="1470960" cy="84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4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391BED3A-466C-496F-A061-D64F9D56B682}"/>
                    </a:ext>
                  </a:extLst>
                </p14:cNvPr>
                <p14:cNvContentPartPr/>
                <p14:nvPr/>
              </p14:nvContentPartPr>
              <p14:xfrm>
                <a:off x="6315260" y="2243163"/>
                <a:ext cx="196920" cy="208800"/>
              </p14:xfrm>
            </p:contentPart>
          </mc:Choice>
          <mc:Fallback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391BED3A-466C-496F-A061-D64F9D56B682}"/>
                    </a:ext>
                  </a:extLst>
                </p:cNvPr>
                <p:cNvPicPr/>
                <p:nvPr/>
              </p:nvPicPr>
              <p:blipFill>
                <a:blip r:embed="rId895"/>
                <a:stretch>
                  <a:fillRect/>
                </a:stretch>
              </p:blipFill>
              <p:spPr>
                <a:xfrm>
                  <a:off x="6308507" y="2236410"/>
                  <a:ext cx="210156" cy="2220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6">
              <p14:nvContentPartPr>
                <p14:cNvPr id="674" name="Ink 673">
                  <a:extLst>
                    <a:ext uri="{FF2B5EF4-FFF2-40B4-BE49-F238E27FC236}">
                      <a16:creationId xmlns:a16="http://schemas.microsoft.com/office/drawing/2014/main" id="{701F37AC-6488-42C8-A053-E650F4F3B679}"/>
                    </a:ext>
                  </a:extLst>
                </p14:cNvPr>
                <p14:cNvContentPartPr/>
                <p14:nvPr/>
              </p14:nvContentPartPr>
              <p14:xfrm>
                <a:off x="6565100" y="2437923"/>
                <a:ext cx="5040" cy="61560"/>
              </p14:xfrm>
            </p:contentPart>
          </mc:Choice>
          <mc:Fallback>
            <p:pic>
              <p:nvPicPr>
                <p:cNvPr id="674" name="Ink 673">
                  <a:extLst>
                    <a:ext uri="{FF2B5EF4-FFF2-40B4-BE49-F238E27FC236}">
                      <a16:creationId xmlns:a16="http://schemas.microsoft.com/office/drawing/2014/main" id="{701F37AC-6488-42C8-A053-E650F4F3B679}"/>
                    </a:ext>
                  </a:extLst>
                </p:cNvPr>
                <p:cNvPicPr/>
                <p:nvPr/>
              </p:nvPicPr>
              <p:blipFill>
                <a:blip r:embed="rId897"/>
                <a:stretch>
                  <a:fillRect/>
                </a:stretch>
              </p:blipFill>
              <p:spPr>
                <a:xfrm>
                  <a:off x="6558468" y="2431443"/>
                  <a:ext cx="18038" cy="747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8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D543F3F8-1418-4CA1-A6BB-4256B3B42209}"/>
                    </a:ext>
                  </a:extLst>
                </p14:cNvPr>
                <p14:cNvContentPartPr/>
                <p14:nvPr/>
              </p14:nvContentPartPr>
              <p14:xfrm>
                <a:off x="6569780" y="2341443"/>
                <a:ext cx="7560" cy="23760"/>
              </p14:xfrm>
            </p:contentPart>
          </mc:Choice>
          <mc:Fallback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D543F3F8-1418-4CA1-A6BB-4256B3B42209}"/>
                    </a:ext>
                  </a:extLst>
                </p:cNvPr>
                <p:cNvPicPr/>
                <p:nvPr/>
              </p:nvPicPr>
              <p:blipFill>
                <a:blip r:embed="rId899"/>
                <a:stretch>
                  <a:fillRect/>
                </a:stretch>
              </p:blipFill>
              <p:spPr>
                <a:xfrm>
                  <a:off x="6562780" y="2334693"/>
                  <a:ext cx="21280" cy="369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0">
              <p14:nvContentPartPr>
                <p14:cNvPr id="676" name="Ink 675">
                  <a:extLst>
                    <a:ext uri="{FF2B5EF4-FFF2-40B4-BE49-F238E27FC236}">
                      <a16:creationId xmlns:a16="http://schemas.microsoft.com/office/drawing/2014/main" id="{CAA9B032-8C12-493F-8BC6-F75105211740}"/>
                    </a:ext>
                  </a:extLst>
                </p14:cNvPr>
                <p14:cNvContentPartPr/>
                <p14:nvPr/>
              </p14:nvContentPartPr>
              <p14:xfrm>
                <a:off x="6644300" y="2272683"/>
                <a:ext cx="62280" cy="226080"/>
              </p14:xfrm>
            </p:contentPart>
          </mc:Choice>
          <mc:Fallback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CAA9B032-8C12-493F-8BC6-F75105211740}"/>
                    </a:ext>
                  </a:extLst>
                </p:cNvPr>
                <p:cNvPicPr/>
                <p:nvPr/>
              </p:nvPicPr>
              <p:blipFill>
                <a:blip r:embed="rId901"/>
                <a:stretch>
                  <a:fillRect/>
                </a:stretch>
              </p:blipFill>
              <p:spPr>
                <a:xfrm>
                  <a:off x="6637801" y="2266200"/>
                  <a:ext cx="75548" cy="2393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2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78701082-2C73-43BF-8AB0-8F69DCDF533E}"/>
                    </a:ext>
                  </a:extLst>
                </p14:cNvPr>
                <p14:cNvContentPartPr/>
                <p14:nvPr/>
              </p14:nvContentPartPr>
              <p14:xfrm>
                <a:off x="6751580" y="2268003"/>
                <a:ext cx="32040" cy="286560"/>
              </p14:xfrm>
            </p:contentPart>
          </mc:Choice>
          <mc:Fallback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78701082-2C73-43BF-8AB0-8F69DCDF533E}"/>
                    </a:ext>
                  </a:extLst>
                </p:cNvPr>
                <p:cNvPicPr/>
                <p:nvPr/>
              </p:nvPicPr>
              <p:blipFill>
                <a:blip r:embed="rId903"/>
                <a:stretch>
                  <a:fillRect/>
                </a:stretch>
              </p:blipFill>
              <p:spPr>
                <a:xfrm>
                  <a:off x="6745118" y="2261521"/>
                  <a:ext cx="45233" cy="2997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4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29544E94-A51A-404A-9A72-B0982DC438D0}"/>
                    </a:ext>
                  </a:extLst>
                </p14:cNvPr>
                <p14:cNvContentPartPr/>
                <p14:nvPr/>
              </p14:nvContentPartPr>
              <p14:xfrm>
                <a:off x="6759860" y="2411283"/>
                <a:ext cx="127080" cy="6120"/>
              </p14:xfrm>
            </p:contentPart>
          </mc:Choice>
          <mc:Fallback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29544E94-A51A-404A-9A72-B0982DC438D0}"/>
                    </a:ext>
                  </a:extLst>
                </p:cNvPr>
                <p:cNvPicPr/>
                <p:nvPr/>
              </p:nvPicPr>
              <p:blipFill>
                <a:blip r:embed="rId905"/>
                <a:stretch>
                  <a:fillRect/>
                </a:stretch>
              </p:blipFill>
              <p:spPr>
                <a:xfrm>
                  <a:off x="6753385" y="2404631"/>
                  <a:ext cx="140301" cy="19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6">
              <p14:nvContentPartPr>
                <p14:cNvPr id="680" name="Ink 679">
                  <a:extLst>
                    <a:ext uri="{FF2B5EF4-FFF2-40B4-BE49-F238E27FC236}">
                      <a16:creationId xmlns:a16="http://schemas.microsoft.com/office/drawing/2014/main" id="{C1B25212-7958-4720-9D63-8DB705575419}"/>
                    </a:ext>
                  </a:extLst>
                </p14:cNvPr>
                <p14:cNvContentPartPr/>
                <p14:nvPr/>
              </p14:nvContentPartPr>
              <p14:xfrm>
                <a:off x="6876500" y="2242083"/>
                <a:ext cx="114840" cy="300600"/>
              </p14:xfrm>
            </p:contentPart>
          </mc:Choice>
          <mc:Fallback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C1B25212-7958-4720-9D63-8DB705575419}"/>
                    </a:ext>
                  </a:extLst>
                </p:cNvPr>
                <p:cNvPicPr/>
                <p:nvPr/>
              </p:nvPicPr>
              <p:blipFill>
                <a:blip r:embed="rId907"/>
                <a:stretch>
                  <a:fillRect/>
                </a:stretch>
              </p:blipFill>
              <p:spPr>
                <a:xfrm>
                  <a:off x="6869745" y="2235331"/>
                  <a:ext cx="128080" cy="3138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8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C0ED0B1E-E2EB-48DD-84FA-B52D59EBCD92}"/>
                    </a:ext>
                  </a:extLst>
                </p14:cNvPr>
                <p14:cNvContentPartPr/>
                <p14:nvPr/>
              </p14:nvContentPartPr>
              <p14:xfrm>
                <a:off x="7034540" y="2268723"/>
                <a:ext cx="88560" cy="248760"/>
              </p14:xfrm>
            </p:contentPart>
          </mc:Choice>
          <mc:Fallback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C0ED0B1E-E2EB-48DD-84FA-B52D59EBCD92}"/>
                    </a:ext>
                  </a:extLst>
                </p:cNvPr>
                <p:cNvPicPr/>
                <p:nvPr/>
              </p:nvPicPr>
              <p:blipFill>
                <a:blip r:embed="rId909"/>
                <a:stretch>
                  <a:fillRect/>
                </a:stretch>
              </p:blipFill>
              <p:spPr>
                <a:xfrm>
                  <a:off x="7027790" y="2261971"/>
                  <a:ext cx="101790" cy="2619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0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20BC778B-B404-4ED3-8CBB-CCA16EC3A280}"/>
                    </a:ext>
                  </a:extLst>
                </p14:cNvPr>
                <p14:cNvContentPartPr/>
                <p14:nvPr/>
              </p14:nvContentPartPr>
              <p14:xfrm>
                <a:off x="6271340" y="2612883"/>
                <a:ext cx="42120" cy="171360"/>
              </p14:xfrm>
            </p:contentPart>
          </mc:Choice>
          <mc:Fallback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20BC778B-B404-4ED3-8CBB-CCA16EC3A280}"/>
                    </a:ext>
                  </a:extLst>
                </p:cNvPr>
                <p:cNvPicPr/>
                <p:nvPr/>
              </p:nvPicPr>
              <p:blipFill>
                <a:blip r:embed="rId911"/>
                <a:stretch>
                  <a:fillRect/>
                </a:stretch>
              </p:blipFill>
              <p:spPr>
                <a:xfrm>
                  <a:off x="6264590" y="2606396"/>
                  <a:ext cx="55350" cy="1846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2">
              <p14:nvContentPartPr>
                <p14:cNvPr id="695" name="Ink 694">
                  <a:extLst>
                    <a:ext uri="{FF2B5EF4-FFF2-40B4-BE49-F238E27FC236}">
                      <a16:creationId xmlns:a16="http://schemas.microsoft.com/office/drawing/2014/main" id="{AB9B941B-D744-4A3C-9432-0815A1FF876F}"/>
                    </a:ext>
                  </a:extLst>
                </p14:cNvPr>
                <p14:cNvContentPartPr/>
                <p14:nvPr/>
              </p14:nvContentPartPr>
              <p14:xfrm>
                <a:off x="6299420" y="2587683"/>
                <a:ext cx="112320" cy="88200"/>
              </p14:xfrm>
            </p:contentPart>
          </mc:Choice>
          <mc:Fallback>
            <p:pic>
              <p:nvPicPr>
                <p:cNvPr id="695" name="Ink 694">
                  <a:extLst>
                    <a:ext uri="{FF2B5EF4-FFF2-40B4-BE49-F238E27FC236}">
                      <a16:creationId xmlns:a16="http://schemas.microsoft.com/office/drawing/2014/main" id="{AB9B941B-D744-4A3C-9432-0815A1FF876F}"/>
                    </a:ext>
                  </a:extLst>
                </p:cNvPr>
                <p:cNvPicPr/>
                <p:nvPr/>
              </p:nvPicPr>
              <p:blipFill>
                <a:blip r:embed="rId913"/>
                <a:stretch>
                  <a:fillRect/>
                </a:stretch>
              </p:blipFill>
              <p:spPr>
                <a:xfrm>
                  <a:off x="6292940" y="2580919"/>
                  <a:ext cx="125550" cy="1014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4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182F258E-6D11-4153-9A4B-2C1C2C320E2D}"/>
                    </a:ext>
                  </a:extLst>
                </p14:cNvPr>
                <p14:cNvContentPartPr/>
                <p14:nvPr/>
              </p14:nvContentPartPr>
              <p14:xfrm>
                <a:off x="6359540" y="2711163"/>
                <a:ext cx="56880" cy="55800"/>
              </p14:xfrm>
            </p:contentPart>
          </mc:Choice>
          <mc:Fallback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182F258E-6D11-4153-9A4B-2C1C2C320E2D}"/>
                    </a:ext>
                  </a:extLst>
                </p:cNvPr>
                <p:cNvPicPr/>
                <p:nvPr/>
              </p:nvPicPr>
              <p:blipFill>
                <a:blip r:embed="rId915"/>
                <a:stretch>
                  <a:fillRect/>
                </a:stretch>
              </p:blipFill>
              <p:spPr>
                <a:xfrm>
                  <a:off x="6352769" y="2704391"/>
                  <a:ext cx="70152" cy="690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6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DA63FA57-8810-4579-B973-058E91A11402}"/>
                    </a:ext>
                  </a:extLst>
                </p14:cNvPr>
                <p14:cNvContentPartPr/>
                <p14:nvPr/>
              </p14:nvContentPartPr>
              <p14:xfrm>
                <a:off x="6457820" y="2704683"/>
                <a:ext cx="52920" cy="92520"/>
              </p14:xfrm>
            </p:contentPart>
          </mc:Choice>
          <mc:Fallback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DA63FA57-8810-4579-B973-058E91A11402}"/>
                    </a:ext>
                  </a:extLst>
                </p:cNvPr>
                <p:cNvPicPr/>
                <p:nvPr/>
              </p:nvPicPr>
              <p:blipFill>
                <a:blip r:embed="rId917"/>
                <a:stretch>
                  <a:fillRect/>
                </a:stretch>
              </p:blipFill>
              <p:spPr>
                <a:xfrm>
                  <a:off x="6451035" y="2697940"/>
                  <a:ext cx="66218" cy="1057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8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10CAB5A5-4FE9-4032-865C-8E75155E1F22}"/>
                    </a:ext>
                  </a:extLst>
                </p14:cNvPr>
                <p14:cNvContentPartPr/>
                <p14:nvPr/>
              </p14:nvContentPartPr>
              <p14:xfrm>
                <a:off x="6548900" y="2615403"/>
                <a:ext cx="77400" cy="169200"/>
              </p14:xfrm>
            </p:contentPart>
          </mc:Choice>
          <mc:Fallback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10CAB5A5-4FE9-4032-865C-8E75155E1F22}"/>
                    </a:ext>
                  </a:extLst>
                </p:cNvPr>
                <p:cNvPicPr/>
                <p:nvPr/>
              </p:nvPicPr>
              <p:blipFill>
                <a:blip r:embed="rId919"/>
                <a:stretch>
                  <a:fillRect/>
                </a:stretch>
              </p:blipFill>
              <p:spPr>
                <a:xfrm>
                  <a:off x="6542158" y="2608657"/>
                  <a:ext cx="90615" cy="1824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0">
              <p14:nvContentPartPr>
                <p14:cNvPr id="699" name="Ink 698">
                  <a:extLst>
                    <a:ext uri="{FF2B5EF4-FFF2-40B4-BE49-F238E27FC236}">
                      <a16:creationId xmlns:a16="http://schemas.microsoft.com/office/drawing/2014/main" id="{A6521EE4-AC7A-400C-B0E2-03D048FB63DE}"/>
                    </a:ext>
                  </a:extLst>
                </p14:cNvPr>
                <p14:cNvContentPartPr/>
                <p14:nvPr/>
              </p14:nvContentPartPr>
              <p14:xfrm>
                <a:off x="6704780" y="2714763"/>
                <a:ext cx="55800" cy="65160"/>
              </p14:xfrm>
            </p:contentPart>
          </mc:Choice>
          <mc:Fallback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A6521EE4-AC7A-400C-B0E2-03D048FB63DE}"/>
                    </a:ext>
                  </a:extLst>
                </p:cNvPr>
                <p:cNvPicPr/>
                <p:nvPr/>
              </p:nvPicPr>
              <p:blipFill>
                <a:blip r:embed="rId921"/>
                <a:stretch>
                  <a:fillRect/>
                </a:stretch>
              </p:blipFill>
              <p:spPr>
                <a:xfrm>
                  <a:off x="6698008" y="2707975"/>
                  <a:ext cx="69073" cy="784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2">
              <p14:nvContentPartPr>
                <p14:cNvPr id="700" name="Ink 699">
                  <a:extLst>
                    <a:ext uri="{FF2B5EF4-FFF2-40B4-BE49-F238E27FC236}">
                      <a16:creationId xmlns:a16="http://schemas.microsoft.com/office/drawing/2014/main" id="{504E5768-B619-4FE5-BDA8-344E80B29859}"/>
                    </a:ext>
                  </a:extLst>
                </p14:cNvPr>
                <p14:cNvContentPartPr/>
                <p14:nvPr/>
              </p14:nvContentPartPr>
              <p14:xfrm>
                <a:off x="6796940" y="2730243"/>
                <a:ext cx="117000" cy="38880"/>
              </p14:xfrm>
            </p:contentPart>
          </mc:Choice>
          <mc:Fallback>
            <p:pic>
              <p:nvPicPr>
                <p:cNvPr id="700" name="Ink 699">
                  <a:extLst>
                    <a:ext uri="{FF2B5EF4-FFF2-40B4-BE49-F238E27FC236}">
                      <a16:creationId xmlns:a16="http://schemas.microsoft.com/office/drawing/2014/main" id="{504E5768-B619-4FE5-BDA8-344E80B29859}"/>
                    </a:ext>
                  </a:extLst>
                </p:cNvPr>
                <p:cNvPicPr/>
                <p:nvPr/>
              </p:nvPicPr>
              <p:blipFill>
                <a:blip r:embed="rId923"/>
                <a:stretch>
                  <a:fillRect/>
                </a:stretch>
              </p:blipFill>
              <p:spPr>
                <a:xfrm>
                  <a:off x="6790169" y="2723493"/>
                  <a:ext cx="130271" cy="521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4">
              <p14:nvContentPartPr>
                <p14:cNvPr id="701" name="Ink 700">
                  <a:extLst>
                    <a:ext uri="{FF2B5EF4-FFF2-40B4-BE49-F238E27FC236}">
                      <a16:creationId xmlns:a16="http://schemas.microsoft.com/office/drawing/2014/main" id="{884B0CAD-66B5-4B70-AB26-963BD21E411F}"/>
                    </a:ext>
                  </a:extLst>
                </p14:cNvPr>
                <p14:cNvContentPartPr/>
                <p14:nvPr/>
              </p14:nvContentPartPr>
              <p14:xfrm>
                <a:off x="7140020" y="2643123"/>
                <a:ext cx="47880" cy="121320"/>
              </p14:xfrm>
            </p:contentPart>
          </mc:Choice>
          <mc:Fallback>
            <p:pic>
              <p:nvPicPr>
                <p:cNvPr id="701" name="Ink 700">
                  <a:extLst>
                    <a:ext uri="{FF2B5EF4-FFF2-40B4-BE49-F238E27FC236}">
                      <a16:creationId xmlns:a16="http://schemas.microsoft.com/office/drawing/2014/main" id="{884B0CAD-66B5-4B70-AB26-963BD21E411F}"/>
                    </a:ext>
                  </a:extLst>
                </p:cNvPr>
                <p:cNvPicPr/>
                <p:nvPr/>
              </p:nvPicPr>
              <p:blipFill>
                <a:blip r:embed="rId925"/>
                <a:stretch>
                  <a:fillRect/>
                </a:stretch>
              </p:blipFill>
              <p:spPr>
                <a:xfrm>
                  <a:off x="7133257" y="2636638"/>
                  <a:ext cx="61135" cy="1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6">
              <p14:nvContentPartPr>
                <p14:cNvPr id="702" name="Ink 701">
                  <a:extLst>
                    <a:ext uri="{FF2B5EF4-FFF2-40B4-BE49-F238E27FC236}">
                      <a16:creationId xmlns:a16="http://schemas.microsoft.com/office/drawing/2014/main" id="{5A268951-2DF9-4ABF-A390-9259CB28FFBA}"/>
                    </a:ext>
                  </a:extLst>
                </p14:cNvPr>
                <p14:cNvContentPartPr/>
                <p14:nvPr/>
              </p14:nvContentPartPr>
              <p14:xfrm>
                <a:off x="7131740" y="2619003"/>
                <a:ext cx="135720" cy="149760"/>
              </p14:xfrm>
            </p:contentPart>
          </mc:Choice>
          <mc:Fallback>
            <p:pic>
              <p:nvPicPr>
                <p:cNvPr id="702" name="Ink 701">
                  <a:extLst>
                    <a:ext uri="{FF2B5EF4-FFF2-40B4-BE49-F238E27FC236}">
                      <a16:creationId xmlns:a16="http://schemas.microsoft.com/office/drawing/2014/main" id="{5A268951-2DF9-4ABF-A390-9259CB28FFBA}"/>
                    </a:ext>
                  </a:extLst>
                </p:cNvPr>
                <p:cNvPicPr/>
                <p:nvPr/>
              </p:nvPicPr>
              <p:blipFill>
                <a:blip r:embed="rId927"/>
                <a:stretch>
                  <a:fillRect/>
                </a:stretch>
              </p:blipFill>
              <p:spPr>
                <a:xfrm>
                  <a:off x="7125251" y="2612515"/>
                  <a:ext cx="148968" cy="1630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8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5E50958D-3BC7-4AFF-8B39-39E67BB31783}"/>
                    </a:ext>
                  </a:extLst>
                </p14:cNvPr>
                <p14:cNvContentPartPr/>
                <p14:nvPr/>
              </p14:nvContentPartPr>
              <p14:xfrm>
                <a:off x="7361060" y="2678043"/>
                <a:ext cx="29880" cy="100800"/>
              </p14:xfrm>
            </p:contentPart>
          </mc:Choice>
          <mc:Fallback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5E50958D-3BC7-4AFF-8B39-39E67BB31783}"/>
                    </a:ext>
                  </a:extLst>
                </p:cNvPr>
                <p:cNvPicPr/>
                <p:nvPr/>
              </p:nvPicPr>
              <p:blipFill>
                <a:blip r:embed="rId929"/>
                <a:stretch>
                  <a:fillRect/>
                </a:stretch>
              </p:blipFill>
              <p:spPr>
                <a:xfrm>
                  <a:off x="7354330" y="2671287"/>
                  <a:ext cx="43070" cy="1140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0">
              <p14:nvContentPartPr>
                <p14:cNvPr id="768" name="Ink 767">
                  <a:extLst>
                    <a:ext uri="{FF2B5EF4-FFF2-40B4-BE49-F238E27FC236}">
                      <a16:creationId xmlns:a16="http://schemas.microsoft.com/office/drawing/2014/main" id="{64795136-084C-46B5-B880-B8137E75255F}"/>
                    </a:ext>
                  </a:extLst>
                </p14:cNvPr>
                <p14:cNvContentPartPr/>
                <p14:nvPr/>
              </p14:nvContentPartPr>
              <p14:xfrm>
                <a:off x="7326860" y="2640603"/>
                <a:ext cx="133920" cy="47520"/>
              </p14:xfrm>
            </p:contentPart>
          </mc:Choice>
          <mc:Fallback>
            <p:pic>
              <p:nvPicPr>
                <p:cNvPr id="768" name="Ink 767">
                  <a:extLst>
                    <a:ext uri="{FF2B5EF4-FFF2-40B4-BE49-F238E27FC236}">
                      <a16:creationId xmlns:a16="http://schemas.microsoft.com/office/drawing/2014/main" id="{64795136-084C-46B5-B880-B8137E75255F}"/>
                    </a:ext>
                  </a:extLst>
                </p:cNvPr>
                <p:cNvPicPr/>
                <p:nvPr/>
              </p:nvPicPr>
              <p:blipFill>
                <a:blip r:embed="rId931"/>
                <a:stretch>
                  <a:fillRect/>
                </a:stretch>
              </p:blipFill>
              <p:spPr>
                <a:xfrm>
                  <a:off x="7320110" y="2634086"/>
                  <a:ext cx="147150" cy="608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2">
              <p14:nvContentPartPr>
                <p14:cNvPr id="769" name="Ink 768">
                  <a:extLst>
                    <a:ext uri="{FF2B5EF4-FFF2-40B4-BE49-F238E27FC236}">
                      <a16:creationId xmlns:a16="http://schemas.microsoft.com/office/drawing/2014/main" id="{54A3F4AB-12E9-42D5-8183-3C268BCA316E}"/>
                    </a:ext>
                  </a:extLst>
                </p14:cNvPr>
                <p14:cNvContentPartPr/>
                <p14:nvPr/>
              </p14:nvContentPartPr>
              <p14:xfrm>
                <a:off x="7322900" y="2769843"/>
                <a:ext cx="99000" cy="23400"/>
              </p14:xfrm>
            </p:contentPart>
          </mc:Choice>
          <mc:Fallback>
            <p:pic>
              <p:nvPicPr>
                <p:cNvPr id="769" name="Ink 768">
                  <a:extLst>
                    <a:ext uri="{FF2B5EF4-FFF2-40B4-BE49-F238E27FC236}">
                      <a16:creationId xmlns:a16="http://schemas.microsoft.com/office/drawing/2014/main" id="{54A3F4AB-12E9-42D5-8183-3C268BCA316E}"/>
                    </a:ext>
                  </a:extLst>
                </p:cNvPr>
                <p:cNvPicPr/>
                <p:nvPr/>
              </p:nvPicPr>
              <p:blipFill>
                <a:blip r:embed="rId933"/>
                <a:stretch>
                  <a:fillRect/>
                </a:stretch>
              </p:blipFill>
              <p:spPr>
                <a:xfrm>
                  <a:off x="7316426" y="2763041"/>
                  <a:ext cx="112218" cy="367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4">
              <p14:nvContentPartPr>
                <p14:cNvPr id="770" name="Ink 769">
                  <a:extLst>
                    <a:ext uri="{FF2B5EF4-FFF2-40B4-BE49-F238E27FC236}">
                      <a16:creationId xmlns:a16="http://schemas.microsoft.com/office/drawing/2014/main" id="{5F4813CF-6098-4201-9E1A-A4A374B26F97}"/>
                    </a:ext>
                  </a:extLst>
                </p14:cNvPr>
                <p14:cNvContentPartPr/>
                <p14:nvPr/>
              </p14:nvContentPartPr>
              <p14:xfrm>
                <a:off x="7420820" y="2679843"/>
                <a:ext cx="220320" cy="190080"/>
              </p14:xfrm>
            </p:contentPart>
          </mc:Choice>
          <mc:Fallback>
            <p:pic>
              <p:nvPicPr>
                <p:cNvPr id="770" name="Ink 769">
                  <a:extLst>
                    <a:ext uri="{FF2B5EF4-FFF2-40B4-BE49-F238E27FC236}">
                      <a16:creationId xmlns:a16="http://schemas.microsoft.com/office/drawing/2014/main" id="{5F4813CF-6098-4201-9E1A-A4A374B26F97}"/>
                    </a:ext>
                  </a:extLst>
                </p:cNvPr>
                <p:cNvPicPr/>
                <p:nvPr/>
              </p:nvPicPr>
              <p:blipFill>
                <a:blip r:embed="rId935"/>
                <a:stretch>
                  <a:fillRect/>
                </a:stretch>
              </p:blipFill>
              <p:spPr>
                <a:xfrm>
                  <a:off x="7414070" y="2673083"/>
                  <a:ext cx="233550" cy="203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6">
              <p14:nvContentPartPr>
                <p14:cNvPr id="773" name="Ink 772">
                  <a:extLst>
                    <a:ext uri="{FF2B5EF4-FFF2-40B4-BE49-F238E27FC236}">
                      <a16:creationId xmlns:a16="http://schemas.microsoft.com/office/drawing/2014/main" id="{0F67CF88-D0AA-4BFF-8C00-3CB00BEBF46B}"/>
                    </a:ext>
                  </a:extLst>
                </p14:cNvPr>
                <p14:cNvContentPartPr/>
                <p14:nvPr/>
              </p14:nvContentPartPr>
              <p14:xfrm>
                <a:off x="6326420" y="2870283"/>
                <a:ext cx="204480" cy="216360"/>
              </p14:xfrm>
            </p:contentPart>
          </mc:Choice>
          <mc:Fallback>
            <p:pic>
              <p:nvPicPr>
                <p:cNvPr id="773" name="Ink 772">
                  <a:extLst>
                    <a:ext uri="{FF2B5EF4-FFF2-40B4-BE49-F238E27FC236}">
                      <a16:creationId xmlns:a16="http://schemas.microsoft.com/office/drawing/2014/main" id="{0F67CF88-D0AA-4BFF-8C00-3CB00BEBF46B}"/>
                    </a:ext>
                  </a:extLst>
                </p:cNvPr>
                <p:cNvPicPr/>
                <p:nvPr/>
              </p:nvPicPr>
              <p:blipFill>
                <a:blip r:embed="rId937"/>
                <a:stretch>
                  <a:fillRect/>
                </a:stretch>
              </p:blipFill>
              <p:spPr>
                <a:xfrm>
                  <a:off x="6319667" y="2863530"/>
                  <a:ext cx="217716" cy="229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8">
              <p14:nvContentPartPr>
                <p14:cNvPr id="774" name="Ink 773">
                  <a:extLst>
                    <a:ext uri="{FF2B5EF4-FFF2-40B4-BE49-F238E27FC236}">
                      <a16:creationId xmlns:a16="http://schemas.microsoft.com/office/drawing/2014/main" id="{A262CD0B-3127-4772-B1EA-16FFFC6C2D96}"/>
                    </a:ext>
                  </a:extLst>
                </p14:cNvPr>
                <p14:cNvContentPartPr/>
                <p14:nvPr/>
              </p14:nvContentPartPr>
              <p14:xfrm>
                <a:off x="6390500" y="2980083"/>
                <a:ext cx="172080" cy="99720"/>
              </p14:xfrm>
            </p:contentPart>
          </mc:Choice>
          <mc:Fallback>
            <p:pic>
              <p:nvPicPr>
                <p:cNvPr id="774" name="Ink 773">
                  <a:extLst>
                    <a:ext uri="{FF2B5EF4-FFF2-40B4-BE49-F238E27FC236}">
                      <a16:creationId xmlns:a16="http://schemas.microsoft.com/office/drawing/2014/main" id="{A262CD0B-3127-4772-B1EA-16FFFC6C2D96}"/>
                    </a:ext>
                  </a:extLst>
                </p:cNvPr>
                <p:cNvPicPr/>
                <p:nvPr/>
              </p:nvPicPr>
              <p:blipFill>
                <a:blip r:embed="rId939"/>
                <a:stretch>
                  <a:fillRect/>
                </a:stretch>
              </p:blipFill>
              <p:spPr>
                <a:xfrm>
                  <a:off x="6383746" y="2973327"/>
                  <a:ext cx="185317" cy="1129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0">
              <p14:nvContentPartPr>
                <p14:cNvPr id="775" name="Ink 774">
                  <a:extLst>
                    <a:ext uri="{FF2B5EF4-FFF2-40B4-BE49-F238E27FC236}">
                      <a16:creationId xmlns:a16="http://schemas.microsoft.com/office/drawing/2014/main" id="{75CD2E35-8D09-4919-8A27-EB359A1995B6}"/>
                    </a:ext>
                  </a:extLst>
                </p14:cNvPr>
                <p14:cNvContentPartPr/>
                <p14:nvPr/>
              </p14:nvContentPartPr>
              <p14:xfrm>
                <a:off x="6590660" y="3016443"/>
                <a:ext cx="91080" cy="63720"/>
              </p14:xfrm>
            </p:contentPart>
          </mc:Choice>
          <mc:Fallback>
            <p:pic>
              <p:nvPicPr>
                <p:cNvPr id="775" name="Ink 774">
                  <a:extLst>
                    <a:ext uri="{FF2B5EF4-FFF2-40B4-BE49-F238E27FC236}">
                      <a16:creationId xmlns:a16="http://schemas.microsoft.com/office/drawing/2014/main" id="{75CD2E35-8D09-4919-8A27-EB359A1995B6}"/>
                    </a:ext>
                  </a:extLst>
                </p:cNvPr>
                <p:cNvPicPr/>
                <p:nvPr/>
              </p:nvPicPr>
              <p:blipFill>
                <a:blip r:embed="rId941"/>
                <a:stretch>
                  <a:fillRect/>
                </a:stretch>
              </p:blipFill>
              <p:spPr>
                <a:xfrm>
                  <a:off x="6584154" y="3009693"/>
                  <a:ext cx="104363" cy="76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2">
              <p14:nvContentPartPr>
                <p14:cNvPr id="776" name="Ink 775">
                  <a:extLst>
                    <a:ext uri="{FF2B5EF4-FFF2-40B4-BE49-F238E27FC236}">
                      <a16:creationId xmlns:a16="http://schemas.microsoft.com/office/drawing/2014/main" id="{F05411AD-97D5-4230-96B6-99B44ED92D2E}"/>
                    </a:ext>
                  </a:extLst>
                </p14:cNvPr>
                <p14:cNvContentPartPr/>
                <p14:nvPr/>
              </p14:nvContentPartPr>
              <p14:xfrm>
                <a:off x="6709460" y="3002403"/>
                <a:ext cx="132480" cy="85680"/>
              </p14:xfrm>
            </p:contentPart>
          </mc:Choice>
          <mc:Fallback>
            <p:pic>
              <p:nvPicPr>
                <p:cNvPr id="776" name="Ink 775">
                  <a:extLst>
                    <a:ext uri="{FF2B5EF4-FFF2-40B4-BE49-F238E27FC236}">
                      <a16:creationId xmlns:a16="http://schemas.microsoft.com/office/drawing/2014/main" id="{F05411AD-97D5-4230-96B6-99B44ED92D2E}"/>
                    </a:ext>
                  </a:extLst>
                </p:cNvPr>
                <p:cNvPicPr/>
                <p:nvPr/>
              </p:nvPicPr>
              <p:blipFill>
                <a:blip r:embed="rId943"/>
                <a:stretch>
                  <a:fillRect/>
                </a:stretch>
              </p:blipFill>
              <p:spPr>
                <a:xfrm>
                  <a:off x="6702701" y="2995625"/>
                  <a:ext cx="145728" cy="989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4">
              <p14:nvContentPartPr>
                <p14:cNvPr id="778" name="Ink 777">
                  <a:extLst>
                    <a:ext uri="{FF2B5EF4-FFF2-40B4-BE49-F238E27FC236}">
                      <a16:creationId xmlns:a16="http://schemas.microsoft.com/office/drawing/2014/main" id="{CF67BCC6-3F4F-4867-A55E-70B01198B589}"/>
                    </a:ext>
                  </a:extLst>
                </p14:cNvPr>
                <p14:cNvContentPartPr/>
                <p14:nvPr/>
              </p14:nvContentPartPr>
              <p14:xfrm>
                <a:off x="6181700" y="2523243"/>
                <a:ext cx="1470960" cy="81720"/>
              </p14:xfrm>
            </p:contentPart>
          </mc:Choice>
          <mc:Fallback>
            <p:pic>
              <p:nvPicPr>
                <p:cNvPr id="778" name="Ink 777">
                  <a:extLst>
                    <a:ext uri="{FF2B5EF4-FFF2-40B4-BE49-F238E27FC236}">
                      <a16:creationId xmlns:a16="http://schemas.microsoft.com/office/drawing/2014/main" id="{CF67BCC6-3F4F-4867-A55E-70B01198B589}"/>
                    </a:ext>
                  </a:extLst>
                </p:cNvPr>
                <p:cNvPicPr/>
                <p:nvPr/>
              </p:nvPicPr>
              <p:blipFill>
                <a:blip r:embed="rId945"/>
                <a:stretch>
                  <a:fillRect/>
                </a:stretch>
              </p:blipFill>
              <p:spPr>
                <a:xfrm>
                  <a:off x="6174950" y="2516478"/>
                  <a:ext cx="1484190" cy="94979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876113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Open Sans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Maathuis</dc:creator>
  <cp:lastModifiedBy>Hugo Maathuis</cp:lastModifiedBy>
  <cp:revision>1</cp:revision>
  <dcterms:created xsi:type="dcterms:W3CDTF">2019-10-11T13:37:20Z</dcterms:created>
  <dcterms:modified xsi:type="dcterms:W3CDTF">2019-10-11T13:38:20Z</dcterms:modified>
</cp:coreProperties>
</file>