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280" d="100"/>
          <a:sy n="280" d="100"/>
        </p:scale>
        <p:origin x="-7149" y="-38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19:23.6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16 262 8320,'-2'-2'399,"0"0"0,1 0 0,-1 0 0,1-1 0,-1 1 0,1 0 0,0-1 0,0 1 0,-1-3-399,2 4 88,0 0 0,0 0 0,0-1 0,0 1 0,0 0 1,0-1-1,0 1 0,0 0 0,0 0 0,1-1 0,-1 1 1,1 0-1,-1 0 0,1 0 0,-1 0 0,1-1 0,0 1 1,-1 0-1,1 0 0,0 0 0,0 0 0,0 0-88,6-6 78,1 0 0,-1 1 0,1 0 0,0 0 0,1 1 0,0 0 0,-1 0 1,2 1-1,7-2-78,16-5 231,1 1 1,7 1-232,-29 6 109,93-16 775,53-1-884,61-11 636,-215 31-636,52-11-576,46-15 576,-66 14-613</inkml:trace>
  <inkml:trace contextRef="#ctx0" brushRef="#br0" timeOffset="618.246">273 82 4992,'1'-1'147,"-1"1"0,0-1 0,0 1 0,0-1 0,1 1 0,-1-1-1,0 1 1,1-1 0,-1 1 0,0-1 0,1 1 0,-1-1 0,1 1 0,-1-1 0,1 1 0,-1 0 0,1-1 0,-1 1-147,1 0 86,-1 0 0,0 0 1,0 0-1,1 0 0,-1 0 1,0 0-1,0 0 0,0 0 1,1 0-1,-1 0 0,0 1 1,0-1-1,1 0 0,-1 0 1,0 0-1,0 0 0,0 0 1,0 1-1,1-1 0,-1 0 1,0 0-1,0 0 0,0 1 1,0-1-1,0 0 0,0 0 0,1 0 1,-1 1-1,0-1-86,1 2 231,0 0-1,-1 0 0,1 1 1,-1-1-1,1 0 1,-1 1-1,0-1 1,1 1-231,-2 60 532,-2 0 0,-3 0 0,-2-1 1,-4 0-1,-10 31-532,22-92-25,-2 5-86,1-1-1,-1 0 1,0 0-1,0 0 1,-1 0 0,-2 4 111,1-5-704</inkml:trace>
  <inkml:trace contextRef="#ctx0" brushRef="#br0" timeOffset="1385.863">333 114 7040,'-1'-3'368,"1"0"1,0 1 0,0-1 0,0 0-1,1 1 1,-1-1 0,1 0-1,-1 1 1,1-1 0,0 0-1,0 1 1,0-1 0,0 1-1,1-1-367,-2 3 26,1-1 0,0 0 0,-1 0 1,1 0-1,0 0 0,0 0 1,0 1-1,-1-1 0,1 0 1,0 1-1,0-1 0,0 1 1,0-1-1,0 1 0,1 0 1,-1-1-1,0 1 0,0 0 1,0 0-1,0-1 0,0 1 0,0 0 1,0 0-1,1 0 0,-1 0 1,0 1-1,0-1 0,0 0 1,0 0-1,0 1 0,0-1 1,0 1-1,0-1 0,1 1-27,1 1 8,-1-1-1,1 1 0,-1 0 1,0 0-1,1 0 0,-1 0 1,0 0-1,0 0 0,0 1 1,-1-1-1,1 1 0,0-1 1,-1 1-1,0 0 0,0-1 1,0 1-1,0 0 1,0 0-1,0 0 0,-1 0-7,3 11 222,-1-1 0,-1 0-1,0 12-221,-1-20 95,-1 40 357,-3-1 0,-1 1 0,-2-1 0,-10 34-452,14-66 208,0 0 0,-1 0 0,0-1 0,-5 10-208,9-21-5,0 0 1,0 0-1,0 0 1,0 0 0,0 0-1,0 1 1,0-1-1,0 0 1,0 0-1,0 0 1,-1 0-1,1 0 1,0 1-1,0-1 1,0 0 0,0 0-1,0 0 1,0 0-1,0 0 1,0 0-1,-1 0 1,1 0-1,0 1 1,0-1 0,0 0-1,0 0 1,0 0-1,0 0 1,-1 0-1,1 0 1,0 0-1,0 0 1,0 0-1,0 0 1,0 0 0,-1 0-1,1 0 1,0 0-1,0 0 5,-2-7-150,3-10-65,1 10 186,-1-1-1,2 1 0,-1 0 1,1 0-1,0 1 1,0-1-1,1 0 0,-1 1 1,2 0-1,-1 0 30,-1 2-12,1-1-1,0 1 1,-1 0 0,1 1-1,1-1 1,-1 1-1,0 0 1,1 0 0,0 0-1,0 1 1,0-1 0,0 1-1,0 0 1,0 1 12,-4 0-4,1 1 0,-1 0 1,0 0-1,1 0 0,-1-1 1,0 1-1,1 1 0,-1-1 1,0 0-1,1 0 0,-1 0 0,0 1 1,1-1-1,-1 1 0,0-1 1,0 1-1,0-1 0,1 1 0,-1 0 1,0-1-1,0 1 0,0 0 1,0 0-1,0 0 0,0 0 1,0 0-1,0 0 0,-1 0 0,1 0 1,0 1-1,-1-1 0,1 0 1,0 1 3,2 5 125,-1 1 0,1-1 1,-1 1-1,-1 0 0,1 3-125,0-2 125,2 10 92,-1-8-264,-1 0-1,0 0 0,-1 0 0,0 0 1,0 1-1,-1 0 48,0-12-43,0 1 1,0-1-1,0 0 0,0 0 1,0 0-1,0 0 0,0 1 1,0-1-1,0 0 0,0 0 1,0 0-1,0 0 0,0 1 1,0-1-1,0 0 0,0 0 1,0 0-1,0 0 0,0 0 1,0 1-1,-1-1 0,1 0 1,0 0-1,0 0 0,0 0 1,0 0-1,0 1 0,0-1 1,0 0-1,-1 0 0,1 0 1,0 0-1,0 0 0,0 0 1,0 0-1,0 0 0,-1 0 1,1 0-1,0 1 0,0-1 1,0 0-1,0 0 0,-1 0 1,1 0-1,0 0 0,0 0 1,0 0-1,0 0 0,-1 0 1,1 0-1,0-1 43,-4-3-1477</inkml:trace>
  <inkml:trace contextRef="#ctx0" brushRef="#br0" timeOffset="1954.514">579 490 7040,'1'0'178,"-1"0"0,0 1 1,0-1-1,0 0 0,1 0 1,-1 1-1,0-1 0,0 0 0,1 1 1,-1-1-1,0 0 0,0 0 1,1 0-1,-1 1 0,0-1 0,1 0 1,-1 0-1,0 0 0,1 0 1,-1 0-1,1 0 0,-1 0 0,0 0 1,1 1-1,-1-1 0,0 0 1,1-1-1,-1 1-178,14 1 569,-12-1-344,3 0-221,-1-1 0,1 1 1,0-1-1,-1 0 0,0 0 0,1-1 0,-1 1 0,0-1 0,1 0 0,-1 0 0,0 0 0,-1-1 0,1 1 0,0-1 0,1-1-4,-3 2 26,-1 1 0,1-1-1,-1 0 1,1 1-1,-1-1 1,0 0 0,0 0-1,0 0 1,0 0-1,0 0 1,0 0-1,0 0 1,-1 0 0,1 0-1,-1 0 1,1-1-1,-1 1 1,0 0 0,0 0-1,0 0 1,0-1-1,0 1 1,-1 0 0,1 0-1,-1 0 1,1 0-1,-1-1 1,0 1-1,0 0 1,0 0 0,0 0-1,-1-1-25,1 1 15,0 1 0,0-1-1,0 1 1,0 0 0,0-1 0,0 1-1,-1 0 1,1 0 0,0 0-1,-1 0 1,1 0 0,-1 0 0,1 0-1,-1 0 1,1 1 0,-1-1 0,0 1-1,1-1 1,-1 1 0,0-1-1,1 1 1,-1 0 0,0 0 0,0 0-1,1 0 1,-1 0 0,0 0-1,1 1 1,-1-1 0,0 0 0,1 1-1,-1-1 1,0 1 0,1 0 0,-1-1-1,0 2-14,-1-1 18,1 1 0,-1 0 0,0 0 0,0 0 0,1 0 0,-1 0 0,1 1 0,0-1 0,-1 1 0,1-1 0,0 1 0,1 0 0,-1 0 0,0 0 0,1 0 0,0 0 0,0 0 0,-1 2-18,1 1 76,1 0 1,-1 0 0,1-1 0,0 1 0,1 0 0,-1 0 0,1 0 0,0-1 0,1 1-1,-1-1 1,1 1 0,0-1 0,1 3-77,2 1-201,0 0-1,0 0 1,1 0-1,0-1 1,1 0-1,-1 0 1,3 0 201,-6-5-651,0-3-47</inkml:trace>
  <inkml:trace contextRef="#ctx0" brushRef="#br0" timeOffset="2342.699">775 387 8704,'-1'2'370,"0"0"-1,1 0 1,-1 0 0,1-1 0,-1 1 0,1 0-1,-1 0 1,1 0 0,0 0 0,0 0 0,0 0-370,0 5 224,1 0 0,0 0 0,1 0 0,0 2-224,2 7 524,-1 2-335,2 0 1,0-1 0,1 0 0,0 0 0,3 2-190,-8-54 1454,0 22-1415,-1-3-148,2 1 1,0 0-1,2-4 109,-3 13-169,0 1 1,1 1-1,-1-1 0,1 0 1,1 0-1,-1 0 0,0 1 1,1 0-1,0-1 1,0 1-1,3-2 169,3-2-1077</inkml:trace>
  <inkml:trace contextRef="#ctx0" brushRef="#br0" timeOffset="3115.732">977 398 7680,'0'1'133,"-1"-1"1,1 0-1,0 0 1,-1 1-1,1-1 1,0 0-1,-1 1 0,1-1 1,0 0-1,-1 1 1,1-1-1,0 0 1,0 1-1,-1-1 1,1 1-1,0-1 1,0 0-1,0 1 1,0-1-1,0 1 1,0-1-1,0 1 0,0-1 1,0 0-1,0 1 1,0-1-1,0 1 1,0-1-1,0 1 1,0-1-1,0 1 1,0-1-1,0 0-133,3 21 493,-2-18-281,4 23 192,-2-16-190,0 1-1,-2-1 1,1 1-1,-1 0 1,-1-1-1,1 1 1,-2 7-214,1-18 8,0 0 1,-1 0 0,1 0-1,0 0 1,0-1 0,0 1-1,0 0 1,0 0 0,0 0 0,0 0-1,0 0 1,0 0 0,0 0-1,0 0 1,0 0 0,0 0-1,-1 0 1,1 0 0,0 0-1,0 1 1,0-1 0,0 0 0,0 0-1,0 0 1,0 0 0,0 0-1,0 0 1,0 0 0,0 0-1,0 0 1,0 0 0,0 0 0,0 0-1,0 0 1,0 0 0,0 0-1,-1 0 1,1 0 0,0 0-1,0 0 1,0 0 0,0 1 0,0-1-1,0 0 1,0 0 0,0 0-1,0 0 1,0 0 0,0 0-1,0 0 1,0 0 0,0 0-1,0 0 1,0 0 0,0 0 0,0 0-1,0 1 1,0-1 0,0 0-1,1 0 1,-1 0 0,0 0-1,0 0 1,0 0 0,0 0-9,-2-7 257,0-12-434,2 2-180,1 0 0,2-14 357,-2 26 1,0-1 0,0 0 0,1 1 0,0 0 0,0-1 0,0 1 0,0 0 0,1 0 0,0 0 0,2-2-1,-5 7-4,0 0-1,0-1 1,1 1-1,-1 0 1,0 0 0,0-1-1,1 1 1,-1 0 0,0-1-1,0 1 1,1 0-1,-1 0 1,0 0 0,1-1-1,-1 1 1,0 0 0,1 0-1,-1 0 1,1 0-1,-1 0 1,0 0 0,1 0-1,-1-1 1,1 1 0,-1 0-1,0 0 1,1 1-1,-1-1 5,1 0 2,0 0-1,-1 1 0,1-1 0,-1 1 0,1-1 1,-1 1-1,1-1 0,-1 1 0,0-1 0,1 1 1,-1-1-1,0 1 0,1-1 0,-1 1 0,0 0-1,8 28 244,-7-26-191,3 22 334,-1-10-150,0 0 0,0 0 1,7 13-238,-4-45-902,-6 17 869,3-13-74,1 1-1,0 0 1,1 0 0,0 0 0,1-1 107,-4 10 36,-1 1 1,1-1 0,0 1-1,0-1 1,0 1 0,0 0-1,0 0 1,1-1 0,-1 2-1,1-1 1,0 0-37,-1 1 1,-1 0 0,1 0 1,0 1-1,0-1 0,-1 1 0,1-1 0,0 1 0,0 0 1,0 0-1,0 0 0,-1 0 0,1 0 0,0 0 0,0 0 1,0 1-1,-1-1 0,1 1 0,0-1 0,1 2-1,1-1 10,-1 1-1,1 1 0,-1-1 1,0 0-1,1 1 1,-2 0-1,1 0 0,0 0 1,0 0-1,-1 0 1,1 0-1,-1 1 0,1 2-9,3 5-103,0 1 1,-1 0-1,2 9 103,-4-12-187,-2-2-170</inkml:trace>
  <inkml:trace contextRef="#ctx0" brushRef="#br0" timeOffset="3669.883">1297 386 7552,'0'0'111,"0"-1"1,0 1-1,0 0 1,0 0-1,0 0 1,-1 0 0,1 0-1,0 0 1,0-1-1,0 1 1,0 0-1,0 0 1,0 0-1,0 0 1,0 0-1,-1 0 1,1 0 0,0 0-1,0 0 1,0-1-1,0 1 1,0 0-1,0 0 1,-1 0-1,1 0 1,0 0-1,0 0 1,0 0 0,0 0-1,-1 0 1,1 0-1,0 0 1,0 0-1,0 0 1,0 0-1,0 0 1,-1 0-1,1 0 1,0 0 0,0 1-1,0-1 1,0 0-1,0 0 1,0 0-1,-1 0 1,1 0-1,0 0 1,0 0-1,0 0 1,0 0-1,0 1-111,-7 10 1206,-4 20-2231,10-28 1428,-1 4-449,-2 7 236,0 0 0,0 0 0,1 7-190,2-18 37,1 0 1,-1 0-1,1 0 1,0 0-1,0 0 1,1 0-1,-1 0 1,0 0-1,1 0 1,0 0 0,0 0-1,0 0 1,0-1-1,0 1 1,1 0-1,-1 0 1,1-1-1,-1 1 1,2 0-38,-3-2-7,1-1 1,-1 0 0,0 0-1,0 1 1,1-1-1,-1 0 1,0 0-1,1 1 1,-1-1-1,0 0 1,1 0-1,-1 0 1,0 0 0,1 0-1,-1 1 1,0-1-1,1 0 1,-1 0-1,1 0 1,-1 0-1,0 0 1,1 0-1,-1 0 1,0 0 0,1 0-1,-1 0 1,1 0-1,-1-1 1,0 1-1,1 0 1,-1 0-1,0 0 1,1 0-1,-1 0 1,0-1 6,1 0-44,0 0 0,0 0 0,0 0 0,0 0-1,0 0 1,0 0 0,0-1 0,-1 1 0,1 0 0,0-1 44,8-31-282,-6 13 132,-2-1 1,0 1 0,-1-7 149,0 9-443,1 27 593,1 0 0,0-1 0,0 0 0,2 3-150,1 5 152,-2-6-38,0 0-1,1 0 1,0 0 0,0 0 0,1-1 0,1 0-1,0 0 1,0 0 0,7 7-114,-13-17-17,-1 1 0,1 0 0,0-1 1,0 1-1,0 0 0,0-1 0,0 1 0,0 0 0,0 0 1,0-1-1,0 1 0,0 0 0,0-1 0,1 1 0,-1 0 0,0-1 1,0 1-1,0 0 0,0 0 0,0-1 0,0 1 0,1 0 1,-1 0-1,0-1 0,0 1 0,1 0 0,-1 0 0,0-1 1,0 1-1,1 0 0,-1 0 0,0 0 0,0 0 0,1-1 1,-1 1-1,0 0 0,1 0 0,-1 0 0,0 0 0,0 0 1,1 0-1,-1 0 0,0 0 0,1 0 0,-1 0 0,0 0 1,1 0-1,-1 0 0,0 0 0,1 0 0,-1 0 0,0 0 0,0 1 1,1-1-1,-1 0 0,0 0 0,1 0 0,-1 0 0,0 1 1,0-1-1,1 0 0,-1 0 0,0 0 0,0 1 0,0-1 1,1 0-1,-1 1 0,0-1 0,0 0 0,0 0 17,-1-12-538</inkml:trace>
  <inkml:trace contextRef="#ctx0" brushRef="#br0" timeOffset="4067.197">1459 44 7552,'-2'5'4011,"-1"28"-2577,7 54 449,12 65-1883,-5-56 474,9 89-1370,-17-164-1114,2-8-806</inkml:trace>
  <inkml:trace contextRef="#ctx0" brushRef="#br0" timeOffset="6096.062">1956 106 5632,'9'-11'3383,"-8"13"-1926,-6 6-948,-25 31 572,14-18-354,-9 15-727,13-15 86,-7 8 136,2 2 1,-3 8-223,15-29 116,1 0 1,1 0-1,0 0 0,0 1 1,1-1-1,0 1 1,1 0-1,0-1 1,1 7-117,0-15 6,0 0 1,0 0 0,0 0 0,1 1 0,-1-1 0,1 0-1,-1 0 1,1 0 0,0 0 0,0 0 0,0 0 0,0 0 0,0 0-1,0 0 1,1 0 0,-1-1 0,1 1 0,-1 0 0,2 1-7,0-2 13,0 1 0,-1-1 0,1 1 0,0-1 0,0 0 1,0 0-1,0 0 0,0-1 0,0 1 0,0-1 1,0 1-1,0-1 0,1 0-13,10-1 92,1 0 1,0-2-1,0 1 1,-1-2-1,7-2-92,-16 5 37,85-24-1120,-66 20-2154</inkml:trace>
  <inkml:trace contextRef="#ctx0" brushRef="#br0" timeOffset="6446.905">1802 329 7168,'-1'0'358,"0"-1"1,0 1-1,0-1 0,0 1 1,0-1-1,0 0 1,0 0-1,0 1 0,0-1 1,1 0-1,-1 0 1,0 0-1,0 0 0,0-1-358,1 2 58,0 0 0,0 0 0,0 0 0,0-1 0,0 1 0,0 0-1,0 0 1,0 0 0,0 0 0,0-1 0,0 1 0,0 0 0,0 0-1,0 0 1,0-1 0,1 1 0,-1 0 0,0 0 0,0 0 0,0-1 0,0 1-1,0 0 1,0 0 0,0 0 0,1 0 0,-1 0 0,0-1 0,0 1-1,0 0 1,0 0 0,1 0-58,11-3 69,49 3-23,-43 1-252,0-1 0,0-1-1,0-1 1,10-1 206,-5-4-501</inkml:trace>
  <inkml:trace contextRef="#ctx0" brushRef="#br0" timeOffset="6801.706">1846 63 8448,'-10'-5'1187,"6"3"-668,0 0 0,-1 0 0,1 0 0,0-1 0,1 1 0,-1-1-1,0 0 1,-1-2-519,7 7 13,-1-1 0,1 1 0,0 0-1,0-1 1,1 1 0,-1-1 0,0 0 0,0 0 0,1 0-1,-1 0 1,1 0-13,32 10 25,-20-8-20,141 39-496,-120-32-175,-1 1-198</inkml:trace>
  <inkml:trace contextRef="#ctx0" brushRef="#br0" timeOffset="7151.005">2047 344 4992,'13'6'4170,"-5"-1"-3380,0 0-1,0 0 0,-1 0 0,0 1 1,2 2-790,6 8 572,0 1 0,10 14-572,17 21-77,-41-51 49,-1-1-52,1 1 0,0 0 0,0 0 1,0 0-1,0 0 0,-1-1 0,1 1 0,0 0 0,0-1 0,0 1 0,0-1 0,1 1 0,-1-1 80,5-1-629</inkml:trace>
  <inkml:trace contextRef="#ctx0" brushRef="#br0" timeOffset="7522.715">2240 351 4992,'-4'0'1824,"3"2"-1408,0 0 224,-1 0 96,1 1 96,-3-1 224,1 1-160,-3 3 0,-3 1-480,-5 2 96,-5 6 128,-1 3-416,0 1-128,1-2 0,2-2 0,3-1-384,5-4-128</inkml:trace>
  <inkml:trace contextRef="#ctx0" brushRef="#br0" timeOffset="7904.57">2288 371 7424,'-3'1'3132,"2"7"-1862,0 15-1288,1-13 391,-14 161 1561,7-90-2028,4-62-909,4-25 497</inkml:trace>
  <inkml:trace contextRef="#ctx0" brushRef="#br0" timeOffset="8298.231">2247 397 7808,'0'-2'175,"0"1"1,0-1 0,0 0-1,0 0 1,1 0 0,-1 1-1,0-1 1,1 0-1,-1 1 1,1-1 0,0 0-1,0 1 1,-1-1 0,1 0-1,0 1 1,0-1-1,0 1 1,1 0 0,-1-1-1,0 1 1,0 0 0,1 0-1,-1 0 1,1 0-1,-1 0 1,1 0 0,-1 0-1,1 0 1,1 0-176,6-3 69,1 1 0,0 0 1,0 1-1,0 0 0,0 1 0,3-1-69,-8 2 35,-1 0-1,0 0 0,1 0 0,-1 0 0,1 1 0,-1-1 1,0 1-1,1 0 0,-1 1 0,0-1 0,0 1 0,0 0 1,0 0-1,0 0 0,3 3-34,-5-3 55,0-1 1,-1 1-1,1 0 0,-1 0 1,0 1-1,1-1 0,-1 0 1,0 0-1,0 1 1,0-1-1,-1 0 0,1 1 1,-1-1-1,1 1 0,-1-1 1,0 1-1,0-1 1,0 1-1,0-1 0,0 1 1,0-1-1,-1 1 0,0 1-55,0 2 40,-1 0 0,0 0 0,0 0 0,-1 0 0,1 0-1,-1-1 1,0 1 0,-1-1 0,0 1-40,1-2-57,0 0 1,-1 0 0,0 0-1,1-1 1,-1 1 0,0-1-1,-1 0 1,1 0-1,-1-1 1,1 1 0,-1-1-1,0 0 1,1 0 0,-6 1 56,2-4-560,4-4-48</inkml:trace>
  <inkml:trace contextRef="#ctx0" brushRef="#br0" timeOffset="9000.523">2517 385 6656,'0'-1'108,"0"1"0,0 0 0,0 0 0,1 0 0,-1 0 0,0 0 0,0 0 0,0 0 0,1 0 0,-1 0 0,0 0 0,0 0 0,0 0 0,1 0 0,-1 0 0,0 0 0,0 0 0,0 0 0,1 0 0,-1 0 0,0 0 0,0 1 0,0-1 0,0 0 0,1 0 0,-1 0 1,0 0-1,0 0 0,0 0 0,0 1 0,0-1 0,1 0 0,-1 0 0,0 0 0,0 0 0,0 1-108,0-1 19,1 0 0,-1 1 0,0-1 0,0 0 0,0 1-1,0-1 1,0 1 0,1-1 0,-1 0 0,0 1 0,0-1 0,0 1 0,0-1 0,0 0 0,0 1 0,0-1 0,0 1 0,-1-1 0,1 1 0,0-1 0,0 0 0,0 1 0,0-1 0,0 0-1,-1 1 1,1-1 0,0 0 0,0 1 0,-1-1 0,1 0 0,0 1 0,0-1 0,-1 0 0,1 1-19,-5 2 247,1 1 1,-1 0-1,1 1 1,0-1-1,0 1 1,1-1-1,0 1 1,-3 6-248,-2 3 42,1 0 0,-3 12-42,9-23 14,0 0 1,0-1-1,1 1 0,-1 0 1,1 0-1,0 0 0,0 0 1,0 0-1,0 0 0,0 0 1,1 0-1,-1-1 1,1 1-1,0 0 0,0 0 1,0 0-15,0-2 9,-1 0 0,1 0 0,-1 0 1,1 0-1,0 0 0,-1 0 0,1 0 0,0-1 1,0 1-1,0 0 0,0 0 0,0-1 1,-1 1-1,1-1 0,0 1 0,1-1 0,-1 1 1,0-1-1,0 1 0,0-1 0,0 0 1,0 0-1,0 0 0,0 1 0,1-1 1,-1 0-1,0 0 0,0-1 0,0 1 0,0 0 1,0 0-1,0 0 0,1-1 0,-1 1 1,0-1-1,0 1 0,0-1 0,0 1 0,0-1 1,0 1-1,0-1-9,5-3-56,-1 0 1,1 0-1,0-1 0,-1 0 0,0 0 1,0 0-1,-1-1 0,1 1 1,-1-1-1,1-2 56,3-6-344,1-1 0,-2 0 0,5-13 344,-10 19 84,-6 9-86,3 1 54,-1 0 0,1 0 0,0 1 0,0-1 0,0 0 0,0 1 0,0-1 0,0 1 0,0-1 0,1 1-52,-3 6 221,0 0 0,1 0-1,0 1 1,0-1 0,1 5-221,0-10 73,1 0 1,0 0-1,0 0 1,0-1-1,0 1 1,1 0-1,-1 0 1,1 0-1,-1-1 1,1 1-1,0 0 1,0 0-1,0-1 1,1 1-1,-1-1 1,1 1-1,-1-1 1,2 1-74,-2-2-12,-1 0 0,1 0 0,0-1 1,0 1-1,0-1 0,0 1 0,-1-1 0,1 1 1,0-1-1,0 1 0,0-1 0,0 0 0,0 1 1,0-1-1,0 0 0,0 0 0,0 0 0,0 0 1,0 0-1,0 0 0,1 0 12,1-1 32,-1 1-1,0-1 0,0 0 1,0 0-1,-1 0 1,1 0-1,0 0 0,0 0 1,0 0-1,0-1-31,4-4-20,0 0-1,0 0 0,-1-1 1,5-5 20,2-7-383,-9 13 255,0 1 1,1-1-1,-1 1 1,1 0 0,0 0-1,1 1 1,-1-1-1,4-1 128,-8 6 2,0 0 0,1 0 1,-1 0-1,0 0 0,0 0 0,1 0 0,-1 0 0,0 0 0,0 0 0,1 0 1,-1 0-1,0 0 0,0 0 0,1 0 0,-1 1 0,0-1 0,0 0 0,1 0 0,-1 0 1,0 0-1,0 1 0,0-1 0,1 0 0,-1 0 0,0 0 0,0 1 0,0-1 0,0 0 1,0 0-1,1 1 0,-1-1 0,0 0 0,0 0 0,0 1 0,0-1 0,0 0 1,0 0-1,0 1 0,0-1 0,0 0 0,0 1 0,0-1 0,0 0 0,0 0 0,0 1 1,0-1-3,0 16 435,0-16-413,-1 29 529,0-20-286,1-1 1,-1 1 0,2-1-1,-1 1 1,1-1 0,0 0-1,1 2-265,-2-10-1,0 0-1,0 0 0,0 1 1,0-1-1,0 0 0,0 0 1,1 0-1,-1 0 0,0 0 0,0 1 1,0-1-1,0 0 0,0 0 1,0 0-1,0 0 0,0 0 1,1 1-1,-1-1 0,0 0 0,0 0 1,0 0-1,0 0 0,0 0 1,1 0-1,-1 0 0,0 0 0,0 0 1,0 0-1,0 0 0,0 0 1,1 0-1,-1 0 0,0 0 1,0 0-1,0 0 0,0 0 0,1 0 1,-1 0 1,7-5-118,5-11-99,-11 15 206,14-21-656,0-1-320,1 2 1,5-5 986,-21 26-9,0-1 0,1 1 0,-1-1 0,0 1 0,1-1 0,-1 1 1,0 0-1,1-1 0,-1 1 0,1 0 0,-1-1 0,1 1 0,-1 0 0,1-1 0,-1 1 0,1 0 1,-1 0-1,1 0 0,-1 0 0,1 0 0,0-1 0,-1 1 9,0 1 10,1-1 1,-1 0-1,0 0 1,1 1-1,-1-1 1,0 0-1,0 1 1,1-1-1,-1 0 1,0 1-1,0-1 0,0 0 1,0 1-1,1-1 1,-1 0-1,0 1 1,0-1-1,0 0 1,0 1-1,0-1 1,0 1-1,0-1 0,0 1-9,-2 29 812,1-24-711,1-5-83,-1 8 160,0-1-1,1 1 1,1-1 0,0 5-179,-1-11-10,0 0-1,1 0 0,-1 0 1,1 0-1,-1 0 1,1-1-1,0 1 0,0 0 1,0-1-1,1 3 11,-1-4-41,-1 1 0,1 0 0,-1-1 0,1 1 0,0-1 0,0 1 0,-1-1 0,1 1 0,0-1 0,0 0 0,-1 1 0,1-1 0,0 0 0,0 0 0,0 1 0,0-1 0,0 0 0,-1 0 0,1 0 0,0 0 0,0 0 0,0 0 0,1-1 41,6-2-778</inkml:trace>
  <inkml:trace contextRef="#ctx0" brushRef="#br0" timeOffset="9370.549">2979 354 7552,'-2'1'247,"0"-1"0,0 1 0,0 0 0,0 0 0,0 0 0,0 0 0,0 0 0,0 1 0,0-1 0,1 1 0,-1-1 0,0 1 0,1-1 0,-1 1 0,1 0 0,0 0 0,0 0 0,0 0 0,-1 1-247,-2 3 153,1 0 0,0 0 0,0 0-1,1 1 1,0-1 0,-1 3-153,3-6 58,0 1-1,-1-1 0,2 1 0,-1-1 1,0 1-1,1-1 0,0 1 1,-1-1-1,1 0 0,0 1 0,1-1 1,-1 0-1,1 0 0,-1 0 1,1 0-1,0 0 0,0 0 0,3 2-57,12 24 169,-16-27-130,-1-1-1,0 0 1,1 1-1,-1-1 1,0 1-1,0-1 1,0 1-1,0-1 1,0 1-1,0-1 1,-1 1-1,1-1 1,0 1-1,-1-1 1,1 1-1,-1-1 1,1 1-1,-1-1 1,0 0-1,0 0 1,0 1-1,1-1 1,-1 0-1,0 0 1,0 0-1,-1 0 0,1 0 1,-1 1-39,-1 0-196,0 1 1,-1-1-1,1 1 1,-1-1-1,0 0 0,0 0 1,0 0-1,0-1 1,-2 1 195,4-2-944</inkml:trace>
  <inkml:trace contextRef="#ctx0" brushRef="#br0" timeOffset="9759.289">3080 445 6656,'0'-2'2528,"0"3"-1952,0 4 32,2-1-32,-1 3-256,-1 3 64,-1 0-160,-1 1-64,-1 0-64,0-2 416,0 1 288,0-2-288,1 1-32,2-2-448,0 0-160,2-2-160,-1-1 0</inkml:trace>
  <inkml:trace contextRef="#ctx0" brushRef="#br0" timeOffset="9760.289">3094 317 9344,'-17'-11'3520,"14"9"-2752,1 1-352,2 1-288,0 0-704,0 0-160</inkml:trace>
  <inkml:trace contextRef="#ctx0" brushRef="#br0" timeOffset="10169.512">3217 457 1792,'-5'5'989,"0"-1"0,1 1-1,0 0 1,0 0 0,0 1 0,1-1 0,-1 1-1,1 0-988,-3 4 1508,4-6-1360,0 0 1,1-1-1,-1 1 0,1 0 0,0 0 0,0-1 0,0 1 0,1 0 1,-1 0-1,1 0 0,0 0 0,0 0 0,0 1-148,1-4 8,-1 0-1,0 1 1,0-1-1,0 0 0,1 0 1,-1 1-1,1-1 1,-1 0-1,1 0 1,-1 0-1,1 0 1,0 1-1,-1-1 1,1 0-1,0 0 1,0 0-1,0-1 1,0 1-1,0 0 1,0 0-1,0 0 1,0-1-1,0 1 1,0-1-1,1 1 1,-1-1-1,0 1 1,0-1-1,0 1 0,1-1 1,-1 0-1,0 0 1,1 0-1,-1 0 1,0 0-1,0 0 1,1 0-1,-1 0 1,0 0-1,0-1 1,1 1-1,-1 0-7,2-1 21,0 0-1,0 1 1,0-1 0,-1 0-1,1 0 1,0-1-1,-1 1 1,1 0-1,-1-1 1,0 0 0,1 1-1,-1-1 1,0 0-1,0 0 1,0 0 0,1-3-22,-1 3 1,-1 1-1,0-1 0,-1 0 0,1 0 0,0 0 0,0 0 0,-1 0 1,1-1-1,-1 1 0,0 0 0,0 0 0,0 0 0,0 0 0,0 0 1,0 0-1,0-1 0,-1 1 0,1 0 0,-1 0 0,1 0 0,-1 0 0,0 0 1,0 0 0,-16-27-454,8 16 76</inkml:trace>
  <inkml:trace contextRef="#ctx0" brushRef="#br0" timeOffset="10695.197">3369 459 7040,'-2'6'4068,"-1"14"-2712,2-14-850,-1 5-26,-3 19 525,5-29-961,0 1 0,0-1 0,0 0 0,0 0 0,0 1 0,0-1 0,0 0-1,1 0 1,-1 1 0,1-1 0,-1 0 0,0 0 0,1 0 0,0 0 0,-1 0-1,1 1 1,0-1 0,0-1 0,-1 1 0,2 1-44,-2-2 15,1 0 0,0 1 0,-1-1 0,1 0 0,0 0 0,-1 0 0,1 0 0,0 0 1,-1 0-1,1 0 0,0 0 0,0 0 0,-1 0 0,1 0 0,0 0 0,-1 0 0,1 0 0,0-1 0,-1 1 0,1 0 0,0-1 0,-1 1 1,1 0-1,-1-1 0,1 1 0,-1-1 0,1 1 0,0-1 0,-1 1 0,0-1 0,1 1-15,14-19-627,-3-7 91,-9 20 324,-1 0 0,1 0-1,0 1 1,0-1 0,0 1 0,1 0 0,4-5 212,-8 10 13,0 0 0,1 0 0,-1 0 0,0 1 0,0-1 0,1 0 0,-1 0 0,0 0 1,0 0-1,1 1 0,-1-1 0,0 0 0,0 0 0,0 0 0,1 1 0,-1-1 0,0 0 1,0 0-1,0 1 0,0-1 0,1 0 0,-1 1 0,0-1 0,0 0 0,0 0 0,0 1 1,0-1-1,0 0 0,0 1 0,0-1 0,0 0 0,0 1 0,0-1 0,0 1-13,3 17 266,-2-15-129,0 2 52,0 0 0,1 1 0,-1-1 0,1-1 0,0 1 1,1 0-1,-1 0 0,2 1-189,-2-3 0,-1-1 0,1 0 0,0 0 0,0 0 0,0-1 0,0 1 0,0 0 1,0-1-1,0 1 0,1-1 0,-1 0 0,0 0 0,1 0 0,-1 0 0,1 0 0,0 0 0,1 0 0,7-1-570</inkml:trace>
  <inkml:trace contextRef="#ctx0" brushRef="#br0" timeOffset="11652.431">2592 397 6656,'-1'-3'2528,"-2"2"-1952,-2-1 544,3 2 96,0 0-512,-3-1-64,-1 0-384,-1-1-96,1 1-96,0 1-64,0 0 32,0 0-192,1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34.5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 15 3840,'19'-15'6426,"-21"16"-6249,1-1-1,-1 0 0,1 1 1,-1-1-1,1 1 0,0-1 1,-1 1-1,1 0 0,0-1 1,0 1-1,0 0 0,-1 0-176,-2 2 140,-6 1-58,6-2-63,-1 1-1,1-1 1,0 1-1,0-1 1,0 1 0,-3 3-19,6-5 11,0 0 1,1 0-1,-1 0 1,0 0-1,1 0 1,-1 0-1,1 0 1,-1 0-1,1 0 1,-1 0-1,1 0 1,0 1-1,-1-1 1,1 0-1,0 0 1,0 0-1,0 0 1,0 1-1,0-1 1,0 0-1,0 0 1,1 0-1,-1 0 1,0 1-1,1-1 1,-1 0-1,1 0 1,-1 0-1,1 0 1,0 1-12,5 8 38,1 0 0,0 0 0,3 4-38,12 15 19,-21-29 18,0 1-1,-1 0 0,1 0 1,-1 0-1,1 0 1,-1-1-1,0 1 0,1 0 1,-1 0-1,0 0 0,1 0 1,-1 0-1,0 0 1,0 0-1,0 0 0,0 0 1,0 0-1,0 0 0,0 0 1,0 0-1,-1 0 1,1 0-1,0 0 0,-1 0 1,1-1-1,0 1 1,-1 1-37,0-1-22,-1 1 0,1-1 0,-1 1 0,1-1 0,-1 0 1,0 1-1,1-1 0,-1 0 0,0 0 0,0 0 1,0-1-1,0 1 0,0 0 22,-7 2-613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52.9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4 7040,'-2'-2'2624,"2"0"-2048,-1 2 224,1 0-96,0 3-544,-1 2-128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3:04.5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217 147 4736,'-1'3'4435,"-2"24"-3174,3 83 82,2-51 263,-6 42-1606,2-83-112,0-2-69</inkml:trace>
  <inkml:trace contextRef="#ctx0" brushRef="#br0" timeOffset="359.181">4 183 5376,'0'-1'191,"-1"1"0,1-1 1,-1 0-1,1 0 0,0 1 1,-1-1-1,1 0 0,0 0 0,0 0 1,-1 1-1,1-1 0,0 0 1,0 0-1,0 0 0,0 1 0,0-1 1,0 0-1,0 0-191,1 0 138,0 0-1,-1 1 1,1-1 0,0 1-1,-1-1 1,1 1 0,0-1-1,0 1 1,-1 0 0,1-1-1,0 1 1,0 0-1,0-1 1,-1 1 0,1 0-1,0 0 1,0 0 0,0 0-1,0 0-137,105-11 828,-41 6-610,-39 2-205,1-1 106,1 2 0,0 1-119,-21 1-39,1 0 0,-1 1-1,1 0 1,-1 0 0,1 1 0,-1 0 0,0 0-1,0 1 1,5 2 39,6 6-666</inkml:trace>
  <inkml:trace contextRef="#ctx0" brushRef="#br0" timeOffset="921.631">287 10 6528,'8'-9'1997,"-7"9"-1948,-1 0 0,0 0 0,0 0 0,0 0 1,1 0-1,-1 0 0,0 0 0,0 0 0,0 0 0,1-1 1,-1 1-1,0 0 0,0 1 0,1-1 0,-1 0 1,0 0-1,0 0 0,0 0 0,1 0 0,-1 0 0,0 0 1,0 0-1,0 0 0,1 0 0,-1 0 0,0 1 0,0-1 1,0 0-1,1 0-49,0 2 66,0-1 0,0 1 1,-1 0-1,1-1 0,0 1 0,-1 0 0,1 0 1,-1 0-1,1 0 0,-1 1-66,17 99 1992,-5 1 0,-2 54-1992,-9-134 77,-1-8 69,0 0 1,2 0 0,1 7-147,-3-21 14,0-1 1,0 0-1,0 1 0,0-1 1,0 1-1,0-1 0,0 0 0,0 1 1,0-1-1,0 0 0,1 1 0,-1-1 1,0 0-1,0 1 0,0-1 0,1 0 1,-1 1-1,0-1 0,0 0 1,1 1-1,-1-1 0,0 0 0,1 0 1,-1 0-1,0 1 0,1-1 0,-1 0-14,7-6 196,7-19-127,-13 21-73,31-50-1117,-15 28 242,-18 29 901,0 0 1,1 0 0,0 0 0,-1 0 0,1 0 0,0 0 0,1 0-1,-1 0 1,0 1 0,1 0-23,0 0-15,0 2 19,-1-1 0,1 0 0,1 1 1,-1-1-1,1 0 0,0 0 0,0 0 0,0 0 1,1 0-1,0-1 0,0 1 0,0-1 0,0 0 1,2 2-5,3 1-336</inkml:trace>
  <inkml:trace contextRef="#ctx0" brushRef="#br0" timeOffset="1357.213">537 389 5120,'1'0'442,"0"0"1,0 0-1,0 1 1,0-1-1,0 0 1,0 1-1,0-1 1,0 0-1,-1 1 1,1-1-1,0 1 1,0-1-1,0 1 1,0 0-443,-1 0 15,1-1 1,-1 1 0,1-1-1,-1 0 1,0 1 0,1-1-1,-1 0 1,1 1 0,0-1-1,-1 0 1,1 0 0,-1 1-1,1-1 1,-1 0 0,1 0-1,0 0 1,-1 0 0,1 0-1,-1 0 1,1 0 0,0 0-1,-1 0 1,1 0-1,-1 0 1,1 0 0,0 0-1,-1 0 1,1-1 0,-1 1-1,1 0 1,-1 0 0,1-1-1,-1 1 1,1 0 0,-1-1-1,1 1 1,-1 0 0,1-1-1,-1 1 1,1-1-16,-1 1 11,1-1-1,0 0 1,0 1 0,-1-1-1,1 0 1,0 1 0,-1-1-1,1 0 1,-1 0 0,1 0-1,-1 1 1,1-1 0,-1 0-1,0 0 1,1 0 0,-1 0-1,0 0 1,0 0 0,0 0-1,0 0 1,1 0 0,-1 1-1,-1-1 1,1 0 0,0 0-1,0 0 1,0 0 0,0 0-1,-1 0 1,1 0 0,0 0-1,-1 0 1,0 0-11,1 0-25,-1 0 0,0 0-1,0 0 1,0 0 0,0 0 0,0 1 0,0-1 0,0 0-1,0 1 1,0-1 0,-1 1 0,1-1 0,0 1-1,0-1 1,0 1 0,-1 0 0,1 0 0,0 0 0,0 0-1,-1 0 1,1 0 0,0 0 0,0 0 0,-1 0 0,0 0 25,0 1 9,1-1 1,-1 1 0,0-1 0,0 1-1,0-1 1,1 1 0,-1 0-1,0 0 1,1 0 0,-1 0 0,1 0-1,-1 0 1,1 0 0,-1 1 0,1-1-1,0 0 1,0 1 0,0-1 0,0 1-1,0 0 1,0-1-10,-1 2 36,1 0 1,1 0-1,-1 0 0,0 0 1,1 0-1,-1 0 0,1 1 1,0-1-1,0 0 0,0 0 1,0 0-1,1 1-36,1 5 95,0-1-1,0 1 1,1-1 0,0 0 0,0 0 0,1 0-1,0 0 1,0-1 0,2 1-95,-5-6-47,0-1 0,0 1 1,0 0-1,1-1 0,-1 1 0,0-1 1,1 0-1,0 1 0,-1-1 0,1 0 1,0 0-1,0 0 0,-1 0 1,1 0-1,0-1 0,0 1 0,1 0 47,5-1-554</inkml:trace>
  <inkml:trace contextRef="#ctx0" brushRef="#br0" timeOffset="1728.23">653 395 7552,'15'40'5647,"-12"-30"-5188,1 0 1,-1-1 0,2 1 0,-1-1 0,5 6-460,-10-18 123,0 0 1,1 0-1,-1 0 0,1 0 0,0-1 1,0 1-1,0-2-123,0-3 156,-1 1-208,1 0-1,0 0 1,1 0 0,0 0-1,0-4 53,0 9-104,-1 0 0,0 1 1,1-1-1,-1 1 0,1-1 0,0 1 0,0-1 0,-1 1 0,1-1 0,0 1 0,0 0 1,0 0-1,0-1 0,0 1 0,1 0 0,-1 0 0,0 0 0,0 0 0,1 0 0,-1 0 1,1 0-1,-1 1 0,1-1 0,-1 1 0,1-1 0,-1 1 0,2-1 104,7 1-1034</inkml:trace>
  <inkml:trace contextRef="#ctx0" brushRef="#br0" timeOffset="2116.567">763 451 4992,'0'0'43,"0"0"0,0-1 0,0 1-1,0 0 1,-1 0 0,1 0 0,0 0 0,0 0 0,0 0 0,0-1 0,-1 1 0,1 0 0,0 0-1,0 0 1,0 0 0,0 0 0,-1 0 0,1 0 0,0 0 0,0 0 0,0 0 0,-1 0-1,1 0 1,0 0 0,0 0 0,0 0 0,-1 0 0,1 0 0,0 0 0,0 0 0,0 1 0,0-1-1,-1 0 1,1 0 0,0 0 0,0 0 0,0 0 0,0 0 0,0 0 0,-1 1 0,1-1 0,0 0-1,0 0 1,0 0 0,0 0 0,0 1 0,0-1 0,0 0 0,0 0 0,-1 0 0,1 0-1,0 1 1,0-1 0,0 0 0,0 0 0,0 0 0,0 1 0,0-1 0,0 0 0,0 0 0,0 0-1,0 1 1,0-1 0,1 0 0,-1 0 0,0 0 0,0 0 0,0 1 0,0-1-43,1 0 222,1 0 0,-1 0 0,0 1 1,0-1-1,1 0 0,-1-1 0,0 1 0,1 0 1,-1 0-1,0 0 0,0-1 0,1 1-222,9-4 580,0 1 0,0-1-1,5-4-579,-12 6 22,1 0-1,-1-1 0,0 1 0,0-1 1,0 0-1,0-1 0,0 1 1,-1-1-1,2-1-21,-5 5 0,1-1 0,-1 1 0,1-1 1,-1 1-1,1-1 0,-1 0 0,0 1 0,1-1 0,-1 0 1,0 1-1,0-1 0,1 0 0,-1 1 0,0-1 1,0 0-1,0 1 0,0-1 0,0 0 0,0 0 0,0 1 1,0-1-1,0 0 0,0 1 0,0-1 0,0 0 0,-1 1 1,1-1-1,0 0 0,0 1 0,-1-1 0,1 0 0,0 1 1,-1-1-1,1 1 0,-1-1 0,1 1 0,-1-1 0,1 1 1,-1-1-1,1 1 0,-1-1 0,0 1 0,1-1 1,-1 1-1,0 0 0,1 0 0,-1-1 0,0 1 0,1 0 1,-1 0-1,0 0 0,1 0 0,-2-1 0,-1 1-2,-1-1 1,0 0-1,0 1 1,0-1-1,1 1 0,-1 0 1,0 1-1,0-1 1,-2 1 1,3 0 26,-1 0 1,1 0 0,-1 1-1,1-1 1,0 1 0,0 0-1,0 0 1,0 0 0,0 0-1,0 1 1,1-1 0,-1 1-1,1 0 1,-1 0-27,2-1 38,0-1-1,0 0 1,1 0-1,-1 0 0,1 1 1,-1-1-1,1 0 1,-1 1-1,1-1 1,0 0-1,0 1 1,-1-1-1,1 1 1,0-1-1,0 0 1,0 1-1,1-1 1,-1 1-1,0-1 1,0 0-1,1 1 0,-1-1 1,1 0-1,-1 1 1,1-1-1,0 0 1,0 0-1,-1 1 1,1-1-1,0 0 1,0 0-1,0 0 1,0 0-1,0 0 1,0 0-1,0-1 1,1 2-38,10 6 175,0-1 1,1 0-1,0-1 1,0 0-1,3 0-175,-3-1-35,17 7-103</inkml:trace>
  <inkml:trace contextRef="#ctx0" brushRef="#br0" timeOffset="3272.162">1180 371 5376,'-1'0'162,"0"-1"1,0 1-1,0 0 1,0-1-1,0 1 0,0 0 1,0 0-1,0 0 1,-1-1-1,1 1 0,0 0 1,0 1-1,0-1 1,0 0-1,0 0 1,0 0-1,-1 1 0,1-1 1,0 1-163,-2 0 110,0 0 0,1 1 0,-1-1 0,1 1 1,-1 0-1,1 0 0,0 0 0,-1 0-110,-2 4 285,0 1 0,0-1 0,0 1 0,0 0 0,-1 4-285,4-6 162,0-1 0,0 0 1,1 1-1,0-1 0,0 1 1,0 0-1,0-1 0,1 3-162,0-6 27,-1 0 0,1 0 0,0 0 0,0 0 0,0-1 0,1 1 0,-1 0 0,0 0 0,0 0 0,0 0 0,1 0 0,-1 0 0,0-1 0,1 1 0,-1 0 0,0 0 0,1 0-1,-1-1 1,1 1 0,0 0 0,-1-1 0,1 1 0,0 0 0,-1-1 0,1 1 0,0-1 0,0 1 0,-1-1 0,1 1 0,0-1 0,0 0 0,0 1 0,0-1 0,-1 0 0,1 0 0,0 1 0,0-1 0,0 0 0,0 0 0,0 0-1,0 0 1,0 0 0,0 0 0,-1-1 0,1 1 0,1 0-27,2-1 10,-1-1 0,1 1-1,0-1 1,-1 1 0,1-1-1,-1 0 1,0 0 0,0-1-1,0 1 1,0-1 0,0 1-1,0-1 1,-1 0 0,2-1-10,-2 1-44,0 1 1,0-1-1,0 1 1,-1-1 0,1 0-1,0 0 1,-1 0-1,0 0 1,0 0-1,0 0 1,0 0 0,0 0-1,-1 0 1,0-1-1,1 1 1,-1 0 0,0-2 43,0 5-10,0-1 1,0 1 0,0 0 0,0-1-1,0 1 1,0 0 0,0 0-1,0-1 1,0 1 0,0 0 0,0-1-1,0 1 1,0 0 0,0 0-1,-1-1 1,1 1 0,0 0 0,0 0-1,0-1 1,0 1 0,0 0 0,-1 0-1,1-1 1,0 1 0,0 0-1,0 0 1,-1 0 0,1-1 0,0 1-1,0 0 1,-1 0 0,1 0 0,0 0-1,0 0 1,-1 0 0,1 0-1,0-1 1,0 1 0,-1 0 0,1 0-1,0 0 1,-1 0 0,1 0 0,0 0-1,0 0 1,-1 0 0,1 0-1,0 1 1,-1-1 0,1 0 0,0 0-1,0 0 1,-1 0 0,1 0-1,0 0 1,0 1 0,-1-1 0,1 0-1,0 0 1,0 0 0,0 0 0,-1 1-1,1-1 1,0 0 0,0 0 9,-1 2 31,0-1 1,0 0-1,0 0 1,0 1-1,0-1 1,0 1-1,0-1 1,0 1 0,1-1-1,-1 1 1,1 0-32,-1 1 11,1 0-1,0 1 1,0-1 0,0 0 0,1 1 0,-1-1 0,1 0 0,0 1 0,0-1 0,0 0 0,0 0 0,1 0 0,-1 1-11,2 1 31,0 0 1,1 0-1,-1 0 0,1 0 1,0 0-1,4 3-31,1 1 86</inkml:trace>
  <inkml:trace contextRef="#ctx0" brushRef="#br0" timeOffset="3635.867">1287 376 6784,'2'6'863,"0"0"0,0 0 0,0 0 0,-1 0 0,0 0 0,0 0-1,-1 1-862,3 15 589,1 4-312,-2-11 1234,-2-31-990,-1 13-653,1-1-1,0 1 1,0-1 0,1 1-1,-1-1 1,1 1 0,-1 0-1,1-1 1,0 1 0,1 0-1,-1-1 133,5-5-954</inkml:trace>
  <inkml:trace contextRef="#ctx0" brushRef="#br0" timeOffset="4075.145">1443 418 4480,'-1'2'859,"-4"17"4758,5-19-5577,0 0 0,0 0 1,0 0-1,0 0 0,0 0 0,0 1 1,0-1-1,0 0 0,0 0 0,0 0 1,0 0-1,0 0 0,0 1 1,0-1-1,0 0 0,1 0 0,-1 0 1,0 0-1,0 0 0,0 0 1,0 1-1,0-1 0,0 0 0,0 0 1,0 0-1,1 0 0,-1 0 0,0 0 1,0 0-1,0 0 0,0 0 1,0 0-1,1 0 0,-1 0 0,0 0 1,0 1-41,11-6-166,-6 1 231,-1 0 0,1 0 0,0 0 0,-1-1 0,0 0 0,0 1 0,0-2 0,-1 1 0,1 0 0,1-6-65,-5 11 0,0 0 0,0-1-1,1 1 1,-1-1 0,0 1-1,0-1 1,0 1 0,0 0 0,0-1-1,0 1 1,0-1 0,0 1-1,0-1 1,0 1 0,0-1-1,0 1 1,0-1 0,0 1 0,0 0-1,0-1 1,-1 1 0,1-1-1,0 1 1,0-1 0,0 1-1,-1 0 1,1-1 0,0 1-1,-1 0 1,1-1 0,0 1 0,-1 0 0,0-1-3,0 0 0,0 1 1,-1 0-1,1-1 0,0 1 1,0 0-1,-1-1 0,1 1 1,0 0-1,-1 0 1,1 0-1,-1 0 3,-4 1-12,0 0-1,0 0 1,-1 0 0,-3 2 12,8-3 19,0 1 0,0 0 1,0 0-1,0-1 1,0 1-1,1 0 0,-1 1 1,0-1-1,1 0 0,-1 0 1,0 1-1,1-1 1,0 1-1,-1-1 0,1 1 1,0 0-1,0 0 1,0-1-1,0 1 0,0 0 1,0 0-1,0 0 1,1 0-1,-1 1-19,1-1 29,0 1 0,-1 0 0,2-1 0,-1 1 1,0 0-1,0-1 0,1 1 0,0-1 0,-1 1 0,1-1 0,0 1 0,0-1 1,0 1-1,1-1 0,-1 0 0,1 0 0,-1 1 0,1-1 0,0 0-29,2 2 24,-1 0 1,1-1-1,0 1 0,1-1 0,-1 0 1,1 0-1,-1 0 0,1-1 0,0 1 1,0-1-1,4 1-24,14 4 59</inkml:trace>
  <inkml:trace contextRef="#ctx0" brushRef="#br0" timeOffset="5108.161">1859 344 3968,'-2'0'729,"0"-1"-1,0 1 1,0 0 0,0-1 0,0 1-1,0 0 1,-1 0 0,1 1 0,0-1-729,-23 7 1603,21-5-1560,0 0 0,0 0 0,0 0 0,0 1 0,0-1 0,0 1 0,0 0 0,1 0 0,-1 1-43,4-3 2,-1 0 0,1 0 0,-1 0 1,1 0-1,-1 0 0,1 0 0,0 0 0,-1 0 0,1 0 1,0 0-1,0 0 0,0 0 0,0 1 0,0-1 0,0 0 0,0 0 1,0 0-1,0 0 0,1 0 0,-1 0 0,0 0 0,1 0 1,-1 0-1,1 0 0,-1 0 0,1 0 0,-1 0 0,1 0 0,0 0 1,-1 0-1,1 0-2,4 5 135,1 0 0,-1 0 0,1 0 0,1 0-135,1 1 60,-6-4-47,0-1 1,1 0 0,-1 1 0,0 0-1,0-1 1,-1 1 0,1 0 0,-1 0 0,1 0-14,-2-2 20,0 0 0,0-1 1,0 1-1,1 0 0,-1 0 1,0-1-1,0 1 0,0 0 1,0 0-1,0 0 0,-1-1 1,1 1-1,0 0 0,0 0 1,0-1-1,-1 1 0,1 0 1,0 0-1,-1-1 0,1 1 1,-1 0-1,1-1 0,0 1 1,-1-1-1,0 1 0,1 0 1,-1-1-1,1 1 0,-1-1 1,0 0-1,1 1 1,-1-1-1,0 1 0,1-1 1,-1 0-1,0 0 0,0 1 1,1-1-1,-1 0-20,-6 3 50,0-1-1,0 0 1,0-1 0,-1 0 0,1 0 0,-4 0-50,8-1-379,2-2-170</inkml:trace>
  <inkml:trace contextRef="#ctx0" brushRef="#br0" timeOffset="5535.204">1879 475 6144,'2'0'554,"0"-1"1,1 1 0,-1-1 0,0 1-1,1-1 1,-1 1 0,0-1-1,0 0 1,0 0 0,1-1-555,2-1 267,0 0 1,0-1-1,-1 1 1,3-4-268,-1 2-58,-1-1-1,0 0 1,0-1-1,0 1 1,-1-1-1,4-7 59,-8 14 1,1-1 0,-1 1 1,1-1-1,-1 0 0,0 0 0,1 1 0,-1-1 0,0 0 0,0 1 0,1-1 0,-1 0 1,0 0-1,0 0 0,0 1 0,0-1 0,0 0 0,0 0 0,0 0 0,0 1 0,0-1 1,-1 0-1,1 0 0,0 1 0,0-1 0,-1 0 0,1 1 0,0-1 0,-1 0 0,1 1 0,-1-1 1,1 0-1,-1 1 0,1-1 0,-1 1 0,0-1 0,1 1 0,-1-1 0,1 1 0,-1-1 1,0 1-1,0 0 0,1-1 0,-1 1 0,0 0 0,0-1 0,1 1 0,-1 0 0,0 0 0,0 0 1,1 0-1,-1 0 0,0 0 0,0 0 0,0 0-1,-3 0-12,0 0 0,0 0 1,0 1-1,-1-1 0,1 1 0,0 0 0,0 0 0,1 1 0,-1-1 1,-1 1 11,2 0 9,0 0 1,0 1 0,0-1 0,0 1-1,1 0 1,-1 0 0,1 0-1,-1 0 1,1 0 0,0 0 0,1 0-1,-1 1 1,0-1 0,1 1-1,-1 2-9,1-2 26,0 0-1,0 0 1,0 0-1,0 1 0,1-1 1,-1 0-1,1 0 1,0 0-1,1 1 0,-1-1 1,1 0-1,0 0 1,0 0-1,0 1-25,0-4-49,0 0 0,0 1 0,0-1 0,0 0 1,0 1-1,0-1 0,0 0 0,1 0 0,-1 0 0,0 0 0,1 0 0,-1 0 0,1-1 1,-1 1-1,1 0 0,-1-1 0,1 1 0,0-1 0,-1 1 0,1-1 0,0 0 0,-1 0 1,1 0-1,0 0 0,-1 0 0,1 0 0,0 0 0,-1 0 0,1-1 0,0 1 49,14-4-2394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3:22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118 224 6016,'0'-1'204,"0"0"0,-1 0 0,1 0 0,-1 0 0,0 0 0,1 0 0,-1 0 0,0 0 0,0 0 0,1 1 0,-1-1 0,0 0 0,0 0 0,0 1 0,0-1 0,0 1 0,0-1 1,0 1-1,0-1 0,0 1 0,0 0 0,-1-1 0,1 1 0,-1 0-204,0 0 52,-1 1 0,1 0 0,-1 0 0,1 0 1,0 0-1,0 0 0,-1 0 0,1 1 0,0-1 0,-1 2-52,-4 2 43,0 0 0,0 0 1,1 1-1,0 0 0,0 0 0,1 1 0,-1-1 0,-3 8-43,8-12 33,-1 1-1,1-1 1,0 0 0,0 1 0,0-1 0,0 1-1,1 0 1,-1-1 0,1 1 0,-1 0 0,1-1 0,0 1-1,0 0 1,0 0 0,0-1 0,1 1 0,-1 0-1,1-1 1,-1 1 0,1-1 0,0 1 0,0 0-1,0-1 1,1 0 0,-1 1 0,1-1 0,-1 0-1,1 0 1,1 2-33,-2-3 12,0 0-1,0 0 1,0 0-1,0 0 1,0 0-1,0 0 0,1-1 1,-1 1-1,0 0 1,1 0-1,-1-1 1,0 1-1,1-1 1,-1 0-1,0 1 0,1-1 1,-1 0-1,1 0 1,-1 0-1,1 0 1,-1 0-12,2 0-9,0-1 1,0 1 0,-1-1 0,1 0 0,0 0-1,-1 0 1,1 0 0,-1-1 0,1 1 0,1-2 8,3-2-79,-1 0 1,0-1 0,0 0 0,-1 0-1,1 0 1,-1 0 0,1-4 78,1-2-573,-1 0-1,-1 0 1,0 0-1,-1-1 1,0 0-1,-1 0 1,-1 0 0,0 0-1,0-13 574,-1 12 419,-1 1 0,-1-1 0,0-5-419,-4 7 2114,5 12-2071,0-1 1,0 1-1,0 0 1,0 0-1,0 0 1,-1 0 0,1-1-1,0 1 1,0 0-1,0 0 1,-1 0-1,1 0 1,0 0-1,0 0 1,0 0 0,-1 0-1,1 0 1,0 0-1,0 0 1,-1 0-1,1 0 1,0 0-1,0 0 1,0 0-1,-1 0 1,1 0 0,0 0-1,0 0 1,-1 0-1,1 0 1,0 0-44,-1 1 57,0 0 0,0-1 0,0 1 0,0 0 0,1 0 0,-1 0-1,0 0 1,0 0 0,1 0 0,-1 0 0,1 0 0,-1 0 0,1 1 0,-1-1 0,1 0 0,0 0 0,0 1-57,-7 26 36,2 0 0,1 0-1,2 0 1,1 1 0,1-1 0,1 1 0,2 7-36,0-21-251,0-4-10</inkml:trace>
  <inkml:trace contextRef="#ctx0" brushRef="#br0" timeOffset="424.901">215 247 4224,'-2'2'667,"-1"1"-1,1 0 1,0-1 0,0 1-1,0 0 1,1 0 0,-1 0-1,0 3-666,-8 28 1728,10-32-1677,0 1 1,0 0-1,0-1 1,0 1-1,0 0 0,1 0 1,-1-1-1,1 1 1,0 0-1,-1-1 0,1 1 1,1-1-1,-1 1 1,0-1-1,1 0 0,-1 1 1,1-1-1,-1 0 1,1 0-1,0 0 0,0 0 1,0 0-1,0-1 0,1 1 1,-1-1-1,1 1-51,-1 0 25,1-1 0,-1 0 0,0 0-1,1 1 1,-1-2 0,1 1 0,-1 0-1,1-1 1,0 1 0,-1-1 0,1 1 0,0-1-1,-1 0 1,1 0 0,0-1 0,-1 1-1,1 0 1,-1-1 0,1 0 0,0 0 0,-1 1-1,0-1 1,1-1 0,-1 1 0,1 0-1,-1-1 1,0 1-25,2-2 40,-1 0 0,0 0 0,0 0 0,-1-1 0,1 1 0,-1-1 0,1 1 0,-1-1 0,0 0 0,0 0 0,-1 0 0,1 0 0,-1 0 0,0 0 0,0-3-40,0 5-5,-1 0 1,0 0-1,0 1 0,0-1 1,0 0-1,0 0 0,0 0 1,-1 0-1,1 0 0,-1 0 1,1 0-1,-1 1 1,0-1-1,1 0 0,-1 0 1,0 1-1,0-1 0,0 1 1,0-1-1,-1 1 0,1-1 1,0 1-1,-1-1 1,1 1-1,-1 0 0,1 0 1,-1 0-1,0 0 0,1 0 1,-1 0-1,0 0 0,0 1 1,1-1-1,-1 1 1,-1-1 4,-11-2-166,0 1-52</inkml:trace>
  <inkml:trace contextRef="#ctx0" brushRef="#br0" timeOffset="1516.939">570 95 4736,'-1'3'489,"0"1"0,-1-1 0,1 0 0,1 1 1,-1-1-1,0 1 0,1-1 0,0 0 0,-1 1 0,1-1 1,1 4-490,-1 7 635,-10 212 1466,9-213-2118,1-13 22,0 0 0,0 0 0,0 0 0,0 0 0,0 0 0,0 0 0,0 0 0,0 0 0,0 0 0,0 0 0,0 0 0,-1 0-1,1 0 1,0 0 0,0 0 0,0 1 0,0-1 0,0 0 0,0 0 0,0 0 0,0 0 0,0 0 0,0 0 0,0 0 0,0 0-1,0 0 1,0 0 0,-1 0 0,1 0 0,0 0 0,0 0 0,0 0 0,0 0 0,0 0 0,0 0 0,0 0 0,0 0-1,0-1 1,0 1 0,0 0 0,0 0 0,0 0 0,-1 0 0,1 0 0,0 0 0,0 0 0,0 0 0,0 0 0,0 0 0,0 0-1,0 0 1,0 0 0,0 0 0,0 0 0,0 0 0,0 0 0,0-1 0,0 1 0,0 0 0,0 0 0,0 0-5,-8-19 621,5 12-710,-13-26 243,11 26-135,1-2-1,0 1 1,1 0 0,0-1 0,0 0 0,-1-5-19,4 13-6,0 1 0,0-1 1,1 1-1,-1-1 1,0 0-1,0 1 1,0-1-1,0 0 1,1 1-1,-1-1 1,0 1-1,0-1 0,1 1 1,-1-1-1,1 1 1,-1-1-1,0 1 1,1-1-1,-1 1 1,1-1-1,-1 1 1,1 0-1,-1-1 0,1 1 1,-1 0-1,1-1 1,0 1-1,-1 0 1,1 0-1,-1 0 1,1-1-1,0 1 1,-1 0-1,1 0 0,0 0 1,-1 0-1,1 0 1,0 0 5,31 1-35,-26-1 41,3 1-9,27 1-442,27-3 445,-47-1-256</inkml:trace>
  <inkml:trace contextRef="#ctx0" brushRef="#br0" timeOffset="2080.283">624 0 3072,'1'6'852,"-1"-1"1,1 0 0,0 0-1,1 0 1,0 0-1,-1-1 1,1 1-1,2 2-852,-1-1 439,0 1 0,-1 0 0,0 0 0,1 2-439,2 31 466,-1-1 1,-2 4-467,0-6 888,1 0 0,5 20-888,-8-56 16,0 0-1,0 0 1,1 0 0,-1 0 0,0 0-1,1 0 1,-1 0 0,0 0 0,1 0 0,-1 0-1,1 0 1,-1-1 0,1 1 0,0 0-1,0 0-15,-1-1 9,0 0-1,1 0 0,-1 0 1,0 0-1,0 0 0,1 1 1,-1-1-1,0 0 1,1 0-1,-1-1 0,0 1 1,0 0-1,1 0 0,-1 0 1,0 0-1,0 0 0,1 0 1,-1 0-1,0 0 1,1 0-1,-1-1 0,0 1 1,0 0-1,0 0 0,1 0 1,-1-1-1,0 1 0,0 0 1,0 0-1,1 0 1,-1-1-1,0 1-8,3-5-29,0 1 0,0-1 0,-1 0 0,2-5 29,0 2-489,4-12-163,-7 16 596,1 0 1,0 0-1,-1 0 1,1 1 0,0-1-1,1 0 1,-1 0 55,-1 4-1,-1 0 1,0 0-1,0 0 1,0 0 0,0 0-1,0 0 1,0 0-1,0 0 1,0 0 0,0 0-1,0 0 1,0 0-1,0 0 1,1 0 0,-1 0-1,0 0 1,0 0 0,0 0-1,0 0 1,0 0-1,0 0 1,0 0 0,0 0-1,0 0 1,0 0-1,0 0 1,1 0 0,-1 0-1,0 0 1,0 0-1,0 0 1,0 0 0,0 0-1,0 0 1,0 0-1,0 0 1,0 0 0,0 0-1,0 0 1,0 0 0,0 0-1,0 1 1,1-1-1,-1 0 1,0 0 0,0 0-1,0 0 1,0 0-1,0 0 1,0 0 0,0 0 0,2 8 104,1 7 100,-1 7 43,-3-15-203,2-1-1,-1 1 1,1 0 0,0-1 0,1 1-1,-1 0 1,1-1 0,2 3-44,-4-9 1,0 1 0,0-1 0,0 0 0,0 0 0,1 1 0,-1-1 0,0 0 0,0 1 0,0-1-1,1 0 1,-1 0 0,0 0 0,1 1 0,-1-1 0,0 0 0,1 0 0,-1 0 0,0 0 0,0 1 0,1-1 0,-1 0 0,1 0 0,-1 0 0,0 0 0,1 0 0,-1 0 0,0 0 0,1 0 0,-1 0 0,0 0 0,1 0 0,-1 0 0,0 0-1,1 0 1,-1-1 0,0 1 0,1 0 0,-1 0 0,0 0 0,1 0 0,-1-1 0,0 1 0,0 0 0,1 0 0,-1-1 0,0 1 0,0 0 0,1 0 0,-1-1 0,0 1 0,0 0 0,0-1 0,0 1-1,16-21-270,-12 14-7,5-5-304</inkml:trace>
  <inkml:trace contextRef="#ctx0" brushRef="#br0" timeOffset="2434.85">844 267 1792,'0'-2'768,"1"2"-576,-1 0 2400,0 0 1056,1 2-1728,2 2-736,-1-1-832,1 1-224,-1 3-64,0 0 32,0 2 64,0 1-64,-1 0-64,0 1 64,1-1 64,-2 0-352,0-2-160</inkml:trace>
  <inkml:trace contextRef="#ctx0" brushRef="#br0" timeOffset="2772.69">800 152 7296,'-4'-15'2816,"4"14"-2208,3 2-96,-2 1-128,1 2-992,0 0-384</inkml:trace>
  <inkml:trace contextRef="#ctx0" brushRef="#br0" timeOffset="3102.29">962 238 6272,'-1'-1'152,"0"1"1,0-1-1,-1 0 1,1 1-1,0-1 1,0 1-1,-1-1 1,1 1-1,0 0 1,0-1-1,-1 1 0,1 0 1,0 0-1,-1 0 1,1 0-1,0 0 1,-1 0-1,1 1 1,0-1-1,-1 0 1,1 0-1,0 1 1,0-1-1,-1 1 1,1 0-1,0-1 1,0 1-1,0 0 1,0-1-1,0 1 0,0 0 1,0 0-1,-1 1-152,1-1 23,0 0 0,0 0-1,0-1 1,1 1 0,-1 0-1,0 0 1,1 0 0,-1 1-1,0-1 1,1 0 0,-1 0-1,1 0 1,0 0 0,-1 0 0,1 1-1,0-1 1,0 0 0,-1 0-1,1 1 1,0-1 0,0 0-1,1 0 1,-1 1 0,0-1-1,0 0 1,1 0 0,-1 0-1,0 1 1,1-1 0,-1 0-1,1 0 1,0 0 0,-1 0-1,1 0 1,0 0 0,0 0-1,-1 0 1,2 0-23,20 18 538,11 11-498,-31-28-28,0 1 1,0-1 0,0 1 0,0 0-1,0-1 1,-1 1 0,0 0 0,1 0-1,-1 0 1,0 0 0,0 0 0,-1 1-13,1-3 14,-1 0 0,-1 0 0,1 1 1,0-1-1,0 0 0,0 0 0,-1 0 0,1 1 1,-1-1-1,1 0 0,-1 0 0,1 0 1,-1 0-1,0 0 0,1 0 0,-1 0 1,0 0-1,0 0 0,0 0 0,0 0 0,0 0 1,0-1-1,0 1 0,0 0 0,0-1 1,-1 1-15,-2 2 29,-1-1 0,1 0 0,-1 0 0,0 0 0,0-1 0,0 0-29,-1-1-272,2-3-128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3:16.8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1908 112 5120,'1'61'6090,"1"31"-5725,-1-55 156,0-18-457,-2-5 65,2 0 0,0 0 0,0-1 0,2 1 0,1 5-129,-4-16-165</inkml:trace>
  <inkml:trace contextRef="#ctx0" brushRef="#br0" timeOffset="362.257">1885 265 6784,'1'-5'2624,"-1"5"-2048,0 3 64,2-1-128,-2 2-352,2-1-32,1 0-64,2-1 32,3 1-64,4-3 64,5 1 64,3 1-128,1 0-96,-3 0-1888</inkml:trace>
  <inkml:trace contextRef="#ctx0" brushRef="#br0" timeOffset="1297.361">2081 305 5248,'-3'3'610,"1"0"1,0 1 0,0-1-1,0 0 1,1 1 0,-2 3-611,1-2 390,0 0 0,1 1 1,-1-1-1,1 1 0,1-1 0,-1 1 1,1 0-1,0 4-390,0-8 27,0-1-1,0 1 0,1-1 1,-1 1-1,0-1 1,1 1-1,-1-1 1,1 0-1,-1 1 1,1-1-1,0 0 1,0 0-1,-1 1 0,1-1 1,0 0-1,0 0 1,0 0-1,0 0 1,0 0-1,1 0 1,-1 0-1,0-1 1,0 1-1,1 0 0,-1-1 1,0 1-1,1-1 1,-1 1-1,0-1 1,1 1-1,-1-1 1,1 0-1,-1 0 1,1 0-1,-1 0 0,1 0 1,-1 0-27,4 0-11,-1-1 0,1 0 0,0 0 0,-1 0 1,1-1-1,-1 1 0,0-1 0,1 0 0,-1 0 0,0-1 0,0 1 0,0-1 0,-1 0 1,1 0-1,-1 0 0,1-1 0,-1 1 0,0-1 0,0 1 0,-1-1 0,1 0 1,-1 0-1,0-1 0,0 1 0,1-2 11,-2-1 62,-3 9-111,-3 13-151,5-12 191,0 1-1,0-1 1,1 1 0,-1-1-1,1 1 1,0-1 0,0 0-1,0 1 1,0-1-1,1 0 1,-1 0 0,1 0-1,0 0 1,0 0-1,0 0 1,0 0 0,0-1-1,1 1 1,-1-1-1,1 1 1,2 1 9,2-1-389</inkml:trace>
  <inkml:trace contextRef="#ctx0" brushRef="#br0" timeOffset="1645.48">2278 331 2560,'-6'-25'3194,"6"24"-906,-4 12-213,-28 242-454,30-242-2458,0-3-304</inkml:trace>
  <inkml:trace contextRef="#ctx0" brushRef="#br0" timeOffset="2030.422">2260 289 4224,'0'-2'180,"1"1"1,-1 0 0,1-1-1,0 1 1,-1-1-1,1 1 1,0 0 0,0-1-1,0 1 1,0 0-1,0 0 1,0 0 0,1 0-1,-1 0 1,0 0-1,0 0 1,1 0-1,-1 0 1,1 1 0,-1-1-1,0 1 1,1-1-1,-1 1 1,1-1 0,0 1-1,-1 0 1,1 0-1,-1-1 1,1 1-1,-1 1 1,1-1 0,0 0-1,-1 0 1,1 0-1,-1 1 1,1-1-181,1 1 145,0-1 0,-1 1 0,1 0 0,-1 0 0,1 0 0,-1 0 0,0 0 0,1 0 0,-1 1 1,0-1-1,0 1 0,0 0 0,0 0 0,0-1 0,0 1 0,0 0 0,-1 0 0,1 1 0,-1-1 0,1 0 0,0 3-145,-1-3 31,-1 0 0,1-1 0,0 1 0,-1 0-1,0 0 1,1 0 0,-1 0 0,0 0 0,0 0 0,0 0 0,-1 0-1,1 0 1,0 0 0,-1 0 0,1 0 0,-1 0 0,0 0 0,1 0 0,-1 0-1,0 0 1,0-1 0,0 1 0,-1 0 0,1-1 0,0 1 0,-1-1-1,1 1 1,0-1 0,-1 0-31,-4 4 64,-1 0-1,1-1 0,-7 3-63,8-5-261,0 1 0,0 1 0,0-1 0,0 0 0,0 1 0,-2 2 261,8-5-869,3-2-160</inkml:trace>
  <inkml:trace contextRef="#ctx0" brushRef="#br0" timeOffset="2373.95">2517 305 6144,'4'-6'1647,"-6"3"-777,-11 5-545,3 0-415,8-2 131,-32 8 836,31-7-675,0 0-1,1 0 1,-1 0-1,0 0 1,1 0-1,-1 1 1,1-1-1,0 1 1,-1 0-1,-1 1-201,4-2 31,0-1-1,-1 1 1,1 0-1,0 0 1,-1 0-1,1-1 1,0 1-1,0 0 1,0 0-1,0 0 1,0-1-1,0 1 1,0 0-1,0 0 1,0 0-1,0 0 1,0-1-1,1 1 1,-1 0-1,0 0 1,0 0 0,1-1-1,-1 1 1,1 0-1,-1-1 1,1 1-1,-1 0 1,1-1-1,-1 1 1,1 0-1,-1-1 1,1 1-31,23 21-11,-20-19 21,-2-1-6,1 0-1,-1 0 1,1 0-1,0 1 1,-1-1 0,0 1-1,0 0 1,2 1-4,-4-3 26,0 0-1,0-1 1,1 1 0,-1 0 0,0-1-1,0 1 1,0 0 0,0 0-1,0-1 1,0 1 0,0 0 0,0 0-1,0-1 1,0 1 0,0 0 0,-1-1-1,1 1 1,0 0 0,0-1 0,-1 1-1,1 0 1,0-1 0,-1 1 0,1 0-1,-1-1 1,1 1 0,-1-1 0,1 1-1,-1-1 1,1 1 0,-1-1 0,0 1-1,1-1 1,-1 0 0,1 1-1,-1-1 1,0 0-26,-33 17 785,17-10-1058,2 0-201</inkml:trace>
  <inkml:trace contextRef="#ctx0" brushRef="#br0" timeOffset="3157.046">2828 86 5376,'-2'78'5638,"-5"56"-5290,5-79 295,1-47-606,-1 21 141,2-27-133,-1-1 0,1 1 0,-1 0 0,1 0 0,-1-1 0,1 1 0,-1 0 0,0-1 0,0 1 0,0-1 0,0 1 0,0-1 0,-1 1-45,2-1 9,0-1 1,-1 0-1,1 0 1,0 0 0,0 1-1,-1-1 1,1 0-1,0 0 1,0 0-1,-1 0 1,1 0-1,0 1 1,-1-1-1,1 0 1,0 0-1,-1 0 1,1 0-1,0 0 1,-1 0-1,1 0 1,0 0-1,0 0 1,-1 0-1,1 0 1,0 0-1,-1-1 1,1 1-1,0 0 1,-1 0-1,1 0 1,0 0-10,-8-10 99,0-13-24,7 21-74,1 0-1,0 0 0,0 0 1,0 0-1,0-1 0,0 1 1,0 0-1,1 0 0,-1 0 1,1 0-1,-1 0 0,1 0 1,0 0-1,0 0 0,0 0 1,0 0-1,0 0 0,0 0 1,1 0-1,-1 1 0,0-1 1,1 1-1,0-1 0,-1 1 1,1-1-1,0 1 0,0 0 1,-1 0-1,1 0 0,0 0 1,2-1-1,7-2-45,0 0 1,0 1-1,1 0 1,-1 1 0,6-1 44,-6 1-146,1 0-579</inkml:trace>
  <inkml:trace contextRef="#ctx0" brushRef="#br0" timeOffset="3654.577">2889 0 3712,'-1'10'1518,"1"-1"1,0 0-1,0 1 1,1-1-1,2 7-1518,1 20 930,-1 48-170,5 101 1131,-8-183-1837,0 0 1,1 1-1,-1-1 0,1 0 1,-1 0-1,1 0 1,0 0-1,-1 1 0,2 0-54,-1-2 18,-1-1-1,0 0 1,0 0-1,0 1 0,1-1 1,-1 0-1,0 0 1,0 0-1,0 1 1,1-1-1,-1 0 0,0 0 1,1 0-1,-1 0 1,0 0-1,0 1 0,1-1 1,-1 0-1,0 0 1,1 0-1,-1 0 1,0 0-1,1 0 0,-1 0 1,0 0-1,0 0 1,1 0-18,0-1 8,0 1 1,-1 0 0,1-1-1,0 1 1,0-1-1,0 1 1,-1-1 0,1 0-1,0 1 1,0-1 0,-1 0-1,1 0 1,0 0-9,20-32-367,-17 26 102,0 0 0,0 0 0,0 1 0,1-1 0,0 1 0,2-1 265,-6 6 2,-1 1 0,0 0 0,0-1 1,1 1-1,-1 0 0,0 0 0,1 0 1,-1-1-1,0 1 0,1 0 1,-1 0-1,0 0 0,1-1 0,-1 1 1,0 0-1,1 0 0,-1 0 0,1 0 1,-1 0-1,0 0 0,1 0 0,-1 0 1,1 0-1,-1 0 0,0 0 1,1 0-1,-1 0 0,0 1 0,1-1 1,-1 0-3,1 1 8,0-1 0,-1 1 1,1-1-1,0 1 1,-1 0-1,1 0 0,-1-1 1,1 1-1,-1 0 1,1 0-1,-1 0 0,0 0 1,1 0-9,5 32 149,-5-27-166,0 3 8,-1-5-50,1 0 0,-1 0 1,1 0-1,0 0 0,0 0 0,1-1 0,-1 1 0,1 0 1,-1 0-1,1-1 0,2 3 59,2-1-533</inkml:trace>
  <inkml:trace contextRef="#ctx0" brushRef="#br0" timeOffset="4483.386">3120 285 1664,'1'-1'95,"-1"1"-1,0 0 1,0-1 0,0 1 0,0-1-1,0 1 1,0-1 0,1 1 0,-1-1-1,0 1 1,-1-1 0,1 1 0,0-1-1,0 1 1,0-1 0,0 1 0,0-1-1,0 1 1,-1-1 0,1 1 0,0-1-1,0 1 1,-1 0 0,1-1 0,0 1-1,0-1 1,-1 1 0,1 0 0,-1-1-1,1 1 1,0 0 0,-1-1-95,-1 1 248,1 1 0,-1-1 0,1 0 0,-1 0 0,1 1 0,-1-1 0,0 1 0,1-1 0,0 1 0,-1-1 0,0 1-248,-1 1 144,-1 1 0,1-1 0,0 1-1,-1-1 1,1 1 0,0 0 0,1 0 0,-1 0 0,0 0 0,1 1 0,0-1 0,0 1 0,0-1 0,0 1 0,1 0 0,-1 0 0,1 0-1,0 0 1,0 0 0,0 1-144,0-3 86,1 1-1,0-1 0,-1 0 0,1 1 0,0-1 1,0 1-1,0-1 0,0 0 0,1 1 1,-1-1-1,1 0 0,-1 1 0,1-1 0,0 0 1,0 0-1,0 0 0,0 0 0,0 1 0,0-2 1,1 1-1,-1 0 0,1 0 0,-1 0 1,1 0-1,0-1 0,-1 1 0,1-1 0,0 0 1,0 1-1,0-1 0,0 0 0,0 0 0,1 0 1,-1 0-1,2 0-85,-3-1 13,0 1 1,1-1-1,-1 0 0,1 0 1,-1 0-1,0 1 1,1-1-1,-1 0 0,1-1 1,-1 1-1,0 0 0,1 0 1,-1-1-1,1 1 0,-1-1 1,0 1-1,1-1 1,-1 1-1,0-1 0,1 0-13,0-1-33,-1 1 0,1-1 0,-1 1 0,0-1-1,0 0 1,1 0 0,-1 1 0,-1-1 0,1 0-1,0 0 1,0 0 0,-1 0 0,1 0 33,1-9-266,0 0-1,-1 1 1,0-1 0,-1 0 0,0-2 266,0 4-110,10 27 94,-4-4 439,-4-8-309,1 1 0,0-1 0,0 0 0,0 0 0,1 0 0,-1 0 0,3 1-114,-5-6 5,-1-1 0,0 1 0,1-1 1,-1 0-1,0 0 0,1 1 0,-1-1 0,0 0 0,1 0 0,-1 1 0,1-1 1,-1 0-1,1 0 0,-1 0 0,0 0 0,1 0 0,-1 1 0,1-1 1,-1 0-1,1 0 0,-1 0 0,1 0 0,-1 0 0,1-1 0,-1 1 1,0 0-1,1 0 0,-1 0 0,1 0-5,0-1 18,0 0 1,0 1-1,0-1 1,0 0-1,1 0 0,-2 0 1,1 0-1,0 0 1,0 0-1,1-1-18,14-30 155,-15 30-184,12-35-192,-1 0 0,-2 0 0,5-33 221,-4 15-681,-7 40 742,-2 11 58,-1 10 53,-2 70 368,-1-31-80,2 0 0,3-1 0,6 40-460,-9-84 8,0 0 1,0 1 0,1-1 0,-1 0 0,0 0 0,0 1-1,0-1 1,0 0 0,0 1 0,0-1 0,0 0 0,0 1 0,0-1-1,0 0 1,0 1 0,0-1 0,0 0 0,0 1 0,0-1 0,0 0-1,0 1 1,0-1 0,0 0 0,0 1 0,-1-1 0,1 0-1,0 0 1,0 1 0,0-1 0,0 0-9,-7-8-52,-7-20-384,14 27 419,-15-27-594,10 19 437,0 0 0,0-1 0,1 1 0,-1-7 174,4 15 21,1 0 1,0 0-1,0 0 0,0 0 0,-1 0 1,1 0-1,0 0 0,1 0 1,-1 0-1,0 0 0,0 0 0,0 0 1,1 0-1,-1 0 0,0 0 1,1 0-1,-1 0 0,1 0 0,-1 0 1,1 0-1,-1 0 0,1 0-21,1-1 38,0 1 0,-1-1 0,1 1 0,0-1 0,0 1 0,0 0-1,0 0 1,0 0 0,0 0 0,2 0-38,3-1 83,0 0 0,0 0 0,0 1-1,0 0 1,0 1 0,5 0-83,6 1-53,2 1-43</inkml:trace>
  <inkml:trace contextRef="#ctx0" brushRef="#br0" timeOffset="17282.1">1155 929 6528,'0'2'2464,"0"3"-1920,-1 3 320,1-2 32,-1 1-384,0 0-128,-2 0-160,1 1-64,1-1-96,-1-1-64,1 1 96,1-2 0,0-1 96</inkml:trace>
  <inkml:trace contextRef="#ctx0" brushRef="#br0" timeOffset="17889.387">1276 592 3328,'3'2'744,"-1"1"-1,0 0 1,0 0 0,0 0-1,0 0 1,0 0 0,-1 0-1,1 0 1,0 2-744,-1 2 220,0-1 0,0 0 0,0 1 0,-1-1 1,0 1-1,0-1 0,0 0 0,-1 3-220,-3 11 758,-6 20-758,-2 16 1476,12-56-1473,0 1 0,0-1 0,0 1 0,0-1 0,0 0 0,0 1 0,0-1 0,0 1 0,0-1 0,0 1 0,1-1 0,-1 0 0,0 1 0,0-1 0,1 0 0,-1 1 0,0-1-1,0 0 1,1 1 0,-1-1 0,0 0 0,1 0 0,-1 1 0,0-1 0,1 0 0,-1 0 0,0 1 0,1-1 0,-1 0 0,1 0 0,-1 0 0,1 0 0,-1 0 0,0 0 0,1 0 0,-1 0 0,1 0 0,-1 0 0,0 0 0,1 0-3,23-1-665,-17 0 336,-2 1 303,0 0 0,0 0-1,0 1 1,0-1 0,0 1 0,0 1 0,0-1 0,-1 0-1,1 1 1,-1 0 0,1 0 0,1 2 26,-4-3 25,-1 0 1,1 0 0,-1 0-1,1 0 1,-1 1-1,0-1 1,0 0 0,0 1-1,0-1 1,1 1-1,-2-1 1,1 1-1,0-1 1,0 1 0,0 0-1,-1 0 1,1-1-1,-1 1 1,0 0 0,1 0-1,-1-1 1,0 1-1,0 0 1,0 0-1,0 0 1,0 0 0,-1-1-1,1 1 1,0 0-1,-1 0 1,1-1 0,-1 1-1,0 0 1,0-1-1,0 1-25,0 1 18,-1 0 0,0 0-1,0 0 1,0 0 0,0 0 0,-1-1-1,1 1 1,-1-1 0,1 0-1,-1 0 1,0 0 0,0 0 0,0 0-1,0-1 1,0 1 0,0-1 0,-1 0-1,1 0 1,0 0 0,-1 0-1,1 0 1,-1-1 0,1 0 0,-1 1-1,1-1 1,0-1 0,-1 1 0,1 0-1,-1-1 1,1 0 0,-1 0-1,1 0 1,0 0 0,-2-1-18,3 1-43,1 0 0,0 0 0,0 0 0,-1 0 0,1 0 0,0 0 0,0 0 0,0 0 0,0-1 0,1 1 0,-1 0 0,0-1 0,0 1 0,1 0 0,-1-1 43,-2-9-944</inkml:trace>
  <inkml:trace contextRef="#ctx0" brushRef="#br0" timeOffset="18829.236">1483 856 128,'3'-8'107,"4"-12"6290,-7 20-6309,0 0-1,0 0 1,0 0-1,0-1 0,0 1 1,0 0-1,0 0 1,0-1-1,0 1 1,0 0-1,0 0 1,0 0-1,0-1 1,0 1-1,0 0 1,0 0-1,0 0 1,-1-1-1,1 1 1,0 0-1,0 0 1,0 0-1,0 0 1,-1 0-1,1-1 0,0 1 1,0 0-1,0 0 1,-1 0-88,-10 1-385,9 0 542,0 0 0,0 1 0,0-1 0,1 0 0,-1 1 0,1-1 0,-1 1 0,1 0 0,-1 0 0,1-1 0,0 1 0,0 0 0,-1 0 0,1 0 0,1 0 0,-1 0 0,0 0 0,1 0 0,-1 1 0,1-1 0,-1 0-1,1 0 1,0 0 0,0 1 0,0 1-157,0-1 32,0 0 1,0 0-1,0 0 0,0 1 0,1-1 0,-1 0 0,1 0 0,0 0 0,0 0 0,0 0 0,0 0 0,0 0 0,1-1 0,-1 1 0,1 0 0,0-1 0,0 1 0,1 0-32,-3-2 20,1-1-1,0 1 1,0-1 0,0 1 0,0-1-1,0 1 1,0-1 0,0 0 0,0 1-1,0-1 1,0 0 0,0 0 0,0 0-1,0 0 1,0 0 0,0 0-1,0 0 1,1 0 0,-1 0 0,0 0-1,0-1 1,0 1 0,0 0 0,0-1-1,0 1 1,0-1 0,-1 1 0,1-1-1,0 1 1,0-1 0,0 0 0,0 1-1,-1-1 1,1 0 0,0 0 0,0 0-20,4-4 29,-1-1 1,1 0-1,-1 0 1,4-7-30,-3 4-40,4-8-46,-7 12-59,1 0 0,0 1 0,-1 0 0,2-1 1,0-1 144,-4 6-9,1 0 1,-1 0-1,0 0 1,0 0-1,1 0 1,-1 0-1,0 0 1,0 0 0,0 0-1,1 0 1,-1 0-1,0 0 1,0 0-1,0 0 1,1 0-1,-1 0 1,0 1 0,0-1-1,0 0 1,1 0-1,-1 0 1,0 0-1,0 0 1,0 0-1,0 1 1,1-1 0,-1 0-1,0 0 1,0 0-1,0 0 1,0 1-1,0-1 1,0 0-1,0 0 1,1 0 0,-1 1-1,0-1 1,0 0-1,0 0 1,0 1-1,0-1 9,5 12 206,-5-11-220,3 5 19,2 7 317,0-1-1,6 10-321,-10-19 38,0-1-1,1 0 0,-1 0 0,1 0 0,-1 0 0,1 0 0,0 0 1,-1 0-1,1-1 0,0 1 0,0-1 0,1 1 0,-1-1 0,0 0 1,0 1-1,1-1 0,1 0-37,-3-1-6,1 0 1,-1 0-1,0 0 1,1 0-1,-1 0 0,0 0 1,1 0-1,-1-1 1,0 1-1,0-1 0,1 1 1,-1-1-1,0 1 1,0-1-1,0 0 0,0 1 1,1-1-1,-1 0 1,0 0-1,-1 0 0,1 0 1,0 0-1,0 0 1,0 0-1,0 0 0,-1 0 1,1-1 5,3-5-129,-1 0 0,1 0 0,-2-1 0,2-2 129,-2 2-106,15-46 347,6-42-241,-12 45-33,-9 29-321,-1 17 19,-3 14 96,-2 34 1343,2 42-1104,2-68 192,2-1 0,0 1 0,0 0 0,2-1 0,0 0 0,4 11-192,-19-52-446,-2 1 0,-2-2 446,5 8-223,9 17 225,1 0-1,-1 0 1,1 1 0,0-1-1,-1 0 1,1 1 0,0-1-1,0 0 1,0 0 0,0 0-1,-1 1 1,1-1 0,0 0-1,0 0 1,1 0 0,-1 1-1,0-1 1,0 0 0,0 0-1,0 1 1,1-1 0,-1 0-1,0 0 1,1 1 0,-1-1-1,0 0 1,1 1-1,-1-1 1,1 0 0,-1 1-1,1-1 1,-1 1 0,1-1-1,0 1 1,-1-1 0,1 1-1,0-1 1,-1 1 0,1 0-1,0-1 1,0 1 0,-1 0-1,1 0 1,0-1 0,0 1-2,6-2 41,1 0 0,-1 0 0,1 1 0,6 0-41,-4-1 17,29-3 51,6 2-68,-5 0-292,-10 0-241</inkml:trace>
  <inkml:trace contextRef="#ctx0" brushRef="#br0" timeOffset="19909.307">2176 657 5376,'0'0'112,"0"-1"0,0 1 0,0 0 1,1-1-1,-1 1 0,0-1 0,0 1 0,0 0 0,0-1 1,0 1-1,0-1 0,0 1 0,0 0 0,0-1 0,-1 1 1,1 0-1,0-1 0,0 1 0,0-1 0,0 1 1,0 0-1,-1-1 0,1 1 0,0 0 0,0 0 0,-1-1 1,1 1-1,0 0 0,-1-1 0,1 1 0,0 0 1,0 0-1,-1-1-112,0 2 100,0-1 1,1 0 0,-1 0-1,0 0 1,0 0 0,1 1-1,-1-1 1,0 0 0,1 1-1,-1-1 1,0 1 0,1-1-1,-1 0 1,0 1 0,0 0-101,-3 2 165,1 1 0,-1 0 0,1 0 0,-1 0 0,0 2-165,-4 9 182,1 0 0,1 0 0,0 0 1,1 1-1,1 0 0,0 0 0,2 0 0,-1 0 0,2 0 0,0 1 1,1-1-1,1 1 0,1 7-182,-1-20-22,0 0 0,0 1 0,0-1 1,1 0-1,-1 0 0,1 0 0,0 0 0,1 0 1,-1-1-1,0 1 0,3 2 22,1 1-133</inkml:trace>
  <inkml:trace contextRef="#ctx0" brushRef="#br0" timeOffset="20997.623">2203 808 6528,'0'0'76,"0"0"1,0-1 0,0 1-1,0 0 1,0 0 0,0 0-1,0 0 1,0 0-1,0 0 1,0 0 0,1 0-1,-1 0 1,0 0 0,0 0-1,0-1 1,0 1-1,0 0 1,0 0 0,0 0-1,1 0 1,-1 0 0,0 0-1,0 0 1,0 0-1,0 0 1,0 0 0,0 0-1,1 0 1,-1 0 0,0 0-1,0 0 1,0 1-1,0-1 1,0 0 0,0 0-1,0 0 1,1 0 0,-1 0-1,0 0 1,0 0-1,0 0 1,0 0 0,0 0-1,0 0 1,0 0 0,0 1-1,0-1 1,0 0-1,1 0 1,-1 0 0,0 0-1,0 0 1,0 0-77,3 11 1302,1 12-601,-4-19-647,0 2 132,1-1-1,-1 1 1,1-1-1,0 1 1,1-1-1,-1 0 1,1 0-1,0 1 0,0-1 1,2 2-186,-4-7 7,0 0 1,0 0-1,0 1 0,0-1 0,0 0 1,1 0-1,-1 0 0,0 0 1,0 0-1,0 0 0,0 1 1,0-1-1,1 0 0,-1 0 1,0 0-1,0 0 0,0 0 0,1 0 1,-1 0-1,0 0 0,0 0 1,0 0-1,1 0 0,-1 0 1,0 0-1,0 0 0,0 0 1,0 0-1,1 0 0,-1 0 1,0 0-1,0 0 0,0 0 0,1 0 1,-1 0-1,0 0 0,0 0-7,5-8-43,2-13-227,-7 18 302,2-4 104,9-28-287,-10 33 122,-1 1 0,1-1 0,0 1 0,-1-1 0,1 1 0,0 0-1,0-1 1,0 1 0,0 0 0,0 0 0,0 0 0,0 0 0,0 0 0,1 0-1,-1 0 1,0 0 0,1 0 0,-1 1 0,0-1 0,2 0 29,-3 1 7,1 0 0,0 0 0,0 0 1,-1 1-1,1-1 0,0 0 0,-1 0 0,1 1 0,0-1 0,-1 0 1,1 1-1,0-1 0,-1 1 0,1-1 0,0 0 0,-1 1 0,1 0 1,-1-1-1,1 1 0,-1-1 0,1 1 0,-1 0 0,0-1 0,1 1 1,-1 0-1,0-1 0,0 1 0,1 0-7,8 24 388,-8-20-432,-1-4 59,1 0 0,-1 0 1,0-1-1,0 1 0,1 0 0,-1 0 0,0 0 1,1-1-1,-1 1 0,1 0 0,-1 0 0,1-1 1,-1 1-1,1-1 0,-1 1 0,1 0 0,0-1 1,-1 1-1,1-1 0,0 1 0,0-1 1,-1 0-1,1 1 0,0-1 0,0 0 0,0 1 1,0-1-1,-1 0 0,1 0 0,0 0 0,0 0 1,0 0-1,0 0 0,-1 0 0,1 0 0,0 0 1,0 0-1,0 0 0,0-1 0,-1 1 1,1 0-1,0-1 0,0 1 0,0-1-15,5-2-78,1-1-1,-1 0 0,-1 0 1,1-1-1,2-2 79,5-3-564,-9 7 401,-1 0 116,0 1 0,0 0 0,1 0 0,-1 0-1,1 0 1,2-1 47,-6 3 0,1 0 0,0 0 0,-1 0 0,1 0-1,-1 0 1,1 0 0,0 0 0,-1 0 0,1 0 0,0 0-1,-1 0 1,1 0 0,-1 0 0,1 0 0,0 0 0,-1 1-1,1-1 1,-1 0 0,1 1 0,-1-1 0,1 0-1,-1 1 1,1-1 0,-1 0 0,1 1 0,-1-1 0,1 1-1,-1-1 1,0 1 0,1-1 0,-1 1 0,0-1 0,1 1-1,-1-1 1,0 1 0,0 0 0,0-1 0,1 1-1,-1-1 1,0 1 0,0 0 0,0-1 0,0 1 0,0 0 0,3 18 5,-2-12-1,0 0 1,1 1-1,0-1 1,0 0-1,1 0 1,1 4-5,-2-8-144,1-3-128</inkml:trace>
  <inkml:trace contextRef="#ctx0" brushRef="#br0" timeOffset="21351.913">2491 791 7040,'1'-4'2720,"-1"5"-2112,0 3-96,0-1-160,0 1 160,0 2 224,0 1-320,0 6-64,1 4-224,2 0-32,0-1 32,1-2-64,0-3-64,1-1 32,-1-4-32,1-4-160,0-5-32</inkml:trace>
  <inkml:trace contextRef="#ctx0" brushRef="#br0" timeOffset="21352.913">2481 699 7680,'-6'-31'2880,"5"25"-2240,-1 4-96,2 2-160,2 3-448,-1 2-96</inkml:trace>
  <inkml:trace contextRef="#ctx0" brushRef="#br0" timeOffset="21995.937">2648 867 4736,'-3'-15'3903,"3"11"-3283,-1-1-1,0 1 1,0 0 0,-1-1 0,1 1-1,-3-4-619,4 7 20,-1 0-1,0 0 0,0 0 0,0 0 0,0 0 0,0 0 0,0 0 0,0 0 0,0 0 0,0 0 0,0 1 1,-1-1-1,1 0 0,0 1 0,-1-1 0,1 1 0,0 0 0,-1-1 0,1 1 0,0 0 0,-1 0 0,1 0 1,0 0-1,-2 0-19,1 0 0,1 0 0,-1 0 0,1 0 0,-1 0 0,0 1 1,1-1-1,-1 1 0,1-1 0,-1 1 0,1 0 1,-1-1-1,1 1 0,0 0 0,-1 0 0,1 0 0,0 0 1,0 0-1,0 0 0,-1 0 0,1 2 0,-1-1 14,0 1 1,1-1-1,0 1 1,0-1-1,0 1 0,0 0 1,0-1-1,0 1 0,1 0 1,-1 0-1,1 3-14,-1-4 22,1 1-1,0 0 0,0 0 0,0 0 1,0 0-1,0-1 0,1 1 0,0 0 1,-1 0-1,1-1 0,0 1 0,0 0 1,0-1-1,1 1 0,-1-1 1,1 1-1,-1-1 0,1 0 0,0 0 1,0 1-1,0-1 0,0 0 0,0-1 1,0 1-1,1 0-21,-2-2 2,-1 1 0,1-1 0,0 0 0,0 0 0,-1 1 0,1-1 0,0 0 0,0 0 0,0 0 0,-1 0 0,1 0 0,0 0 0,0 0 0,0 0 0,-1 0 0,1 0 0,0-1 0,0 1 0,0 0 1,-1 0-1,1-1 0,0 1 0,0-1-2,0 0 16,0 0 1,1 0 0,-1 0-1,0 0 1,0-1 0,0 1-1,0 0 1,0-1 0,0 1-1,1-2-16,1-5 21,0 1-1,-1-1 0,1 0 1,-1-3-21,-1 8-44,0-4 4,1-2-175,-1 16 22,-1 26 176,1 17 47,-3 0 1,-1-1-1,-4 9-30,6-54 75,0 0-1,0 0 1,0-1-1,-1 1 1,1 0-1,-1-1 0,0 1 1,0-1-1,0 0 1,0 0-1,-1 0 1,-1 2-75,3-4 13,0 0 0,0 0 0,0 0 0,0 0 1,-1-1-1,1 1 0,0 0 0,0-1 0,-1 1 1,1-1-1,0 1 0,-1-1 0,1 0 0,0 0 0,-1 1 1,1-1-1,0 0 0,-1 0 0,1 0 0,0-1 1,-1 1-1,1 0 0,-1 0 0,1-1 0,0 1 1,0-1-1,-1 1 0,1-1 0,0 1 0,0-1 0,-1 0 1,1 0-1,0 0 0,0 1 0,0-1 0,0 0 1,0-1-14,-1 0-36,0 0 1,-1-1-1,1 1 1,0-1-1,1 0 1,-1 1 0,0-1-1,1 0 1,0 0-1,-1 0 1,1 0 0,0-1-1,1 1 1,-1 0-1,1 0 1,-1-1-1,1 1 1,0 0 0,0 0 35,0 0-20,0 1 0,1-1 0,-1 1 0,0-1 1,1 1-1,0 0 0,0 0 0,0-1 0,0 1 1,0 0-1,0 0 0,0 0 0,0 0 0,1 0 1,-1 0-1,1 0 0,0 0 0,0 1 0,-1-1 1,1 1-1,0-1 0,0 1 0,0 0 0,1-1 1,0 1 19,25-8-486,-11 6-116</inkml:trace>
  <inkml:trace contextRef="#ctx0" brushRef="#br0" timeOffset="22516.723">2691 618 4736,'6'22'6186,"2"21"-6186,3 56 2132,-7-50-1256,6 20-876,-5-53 603,-1-13-95,2-11-195,3-17-141,16-33-2141,-25 58 1971,0-1 0,0 1 0,0 0 1,0 0-1,1 0 0,-1 0 0,0 0 0,0 0 1,0 0-1,1 0 0,-1 0 0,0 1 0,0-1 1,0 0-1,0 0 0,1 0 0,-1 0 0,0 0 1,0 0-1,0 0 0,0 0 0,0 0 0,1 0 1,-1 1-1,0-1 0,0 0 0,0 0 0,0 0 0,0 0 1,0 0-1,0 1 0,1-1 0,-1 0 0,0 0 1,0 0-1,0 0 0,0 0 0,0 1 0,0-1 1,0 0-1,0 0-2,4 9 102,9 31 122,-10-28-396,1 0-1,0 0 1,3 4 172,-7-16-41,0 1 0,1-1 0,-1 1 0,0-1 1,0 1-1,0-1 0,1 0 0,-1 1 0,0-1 0,0 0 1,1 1-1,-1-1 0,0 0 0,1 1 0,-1-1 1,0 0-1,1 0 0,-1 1 0,1-1 0,-1 0 1,0 0-1,1 0 0,-1 0 41,4-2-453</inkml:trace>
  <inkml:trace contextRef="#ctx0" brushRef="#br0" timeOffset="22860.262">2899 623 7680,'0'0'77,"1"0"1,-1 0-1,0 0 1,0-1-1,0 1 1,0 0-1,0 0 1,0 0-1,0 0 1,0-1-1,-1 1 0,1 0 1,0 0-1,0 0 1,0 0-1,0-1 1,0 1-1,0 0 1,0 0-1,0 0 1,0 0-1,0 0 1,0-1-1,-1 1 1,1 0-1,0 0 1,0 0-1,0 0 0,0 0 1,0 0-1,-1 0 1,1-1-1,0 1 1,0 0-1,0 0 1,0 0-1,-1 0 1,1 0-1,0 0 1,0 0-1,0 0 1,0 0-1,-1 0 1,1 0-1,0 0-77,-4 9 750,-1 15-1349,5-2 827,0 0-1,2-1 1,0 1 0,3 8-228,21 86 1338,-22-102-1299,-4-12-82,3 9-79,-3-11 109,0 0 0,0 0-1,0 1 1,0-1 0,0 0-1,0 0 1,0 0 0,0 1-1,0-1 1,0 0 0,0 0-1,0 0 1,0 1 0,0-1-1,0 0 1,0 0-1,0 0 1,0 1 0,0-1-1,0 0 1,0 0 0,-1 0-1,1 0 1,0 1 0,0-1-1,0 0 1,0 0 0,0 0-1,0 0 1,-1 0 0,1 1-1,0-1 1,0 0-1,0 0 1,0 0 0,-1 0-1,1 0 1,0 0 0,0 0-1,0 0 1,0 0 0,-1 0-1,1 0 1,0 0 13,-6-2-469</inkml:trace>
  <inkml:trace contextRef="#ctx0" brushRef="#br0" timeOffset="23211.298">2835 802 6400,'-4'-10'2464,"4"6"-1920,2 0 480,0 2 64,2 0-352,3-2-96,8 1-448,5 0-192,5 1 0,-1 2 32,3 0 64,1 4-128,-2-2 32</inkml:trace>
  <inkml:trace contextRef="#ctx0" brushRef="#br0" timeOffset="23611.575">3078 625 4480,'19'46'6767,"5"20"-6767,-19-48 439,0 0-1,-1 1 1,-1 0-1,-1 0 1,0 5-439,-2-19 78,-1 1 0,1-1 1,-1 0-1,0 1 1,-1-1-1,1 0 0,-1 0 1,0 0-1,0 0 1,-1 0-1,1 0 1,-1 0-1,0-1 0,0 1 1,-1-1-1,0 0 1,1 0-1,-1-1 0,-3 3-78,-5 3-326,0 0-1,0-1 1,-1 0-1,0-1 1,0-1-1,-10 4 327,0-2-1514</inkml:trace>
  <inkml:trace contextRef="#ctx0" brushRef="#br0" timeOffset="25028.498">60 1124 5120,'5'46'6114,"3"32"-4591,-8-68-1245,1-1 0,-2 1 1,0-1-1,0 1 0,0-1 0,-4 10-278,-2-8-105,5-10 65,6-5-129,-2 2 110,0 0 1,0 0 0,0 1 0,0-1 0,1 1 0,-1-1 0,0 1 0,1 0-1,0 0 1,-1 0 0,1 0 0,-1 1 0,1-1 0,0 1 0,0 0-1,-1-1 1,1 1 0,0 0 0,0 1 0,-1-1 0,1 0 0,0 1 0,2 0 58,0 0 25,0 1 1,0-1-1,0 1 1,0 0 0,0 0-1,-1 1 1,1 0 0,-1-1-1,0 1 1,1 1 0,-1-1-1,0 1-25,-3-3 29,0 1 0,1-1-1,-1 0 1,-1 0 0,1 1 0,0-1-1,0 0 1,0 1 0,-1-1 0,1 1-1,-1-1 1,1 1 0,-1-1-1,1 1 1,-1 0 0,0-1 0,0 1-1,0-1 1,0 1 0,0 0 0,0-1-1,0 1 1,-1-1 0,1 1 0,-1 0-1,1-1 1,-1 1 0,1-1-1,-1 0 1,0 1 0,0 0-29,-1 1 49,0-1 0,0 0 0,0 0 0,0 0 0,0 0 0,0-1-1,0 1 1,-1-1 0,1 1 0,0-1 0,-1 0 0,1 0 0,-1 0 0,0 0 0,1 0 0,-1 0 0,-2 0-49,0-1-31,1 1 0,-1-1 0,1 0-1,0 0 1,-1-1 0,1 1 0,-1-1 0,1 0 0,0 0 0,0 0 0,-1-1 0,1 1-1,0-1 1,0 0 0,1-1 0,-1 1 0,0 0 0,0-2 31,1-1-709</inkml:trace>
  <inkml:trace contextRef="#ctx0" brushRef="#br0" timeOffset="25613.993">251 1360 4480,'2'1'389,"1"0"0,-1-1 0,1 1 0,-1-1 0,1 1 0,0-1 1,-1 0-1,1 0 0,-1 0 0,1 0 0,0-1-389,36-4 2791,-35 5-2278,27-10 722,-30 10-1228,0 0 0,0-1 0,0 1 0,0-1 0,0 0 0,0 1 0,-1-1 0,1 0 1,0 1-1,0-1 0,-1 0 0,1 0 0,0 0-7,-1 1-3,0-1 0,0 1-1,0 0 1,0-1 0,0 1 0,0-1 0,0 1 0,0 0 0,0-1 0,0 1 0,0-1-1,0 1 1,0 0 0,0-1 0,0 1 0,0-1 0,-1 1 0,1 0 0,0-1 0,0 1-1,0 0 1,-1-1 0,1 1 0,0 0 0,0 0 0,-1-1 0,1 1 0,0 0 0,-1 0-1,1-1 1,0 1 0,-1 0 0,1 0 0,-1 0 3,-1-2-4,0 1-1,0 1 1,-1-1-1,1 0 1,-1 0 0,1 1-1,-1 0 1,1-1-1,-1 1 1,1 0 0,-1 0-1,1 0 1,-1 1-1,1-1 1,-1 0 0,1 1-1,0 0 1,-1 0 0,1-1-1,-1 2 5,-1-1-35,0 1 0,0 0 0,1 0-1,-1 0 1,0 0 0,1 0 0,-1 1 0,1 0 0,0 0-1,0 0 1,-2 2 35,4-4 10,1 0 1,-1 1-1,0-1 0,1 0 0,-1 1 1,1-1-1,0 0 0,-1 1 0,1-1 0,0 1 1,0-1-1,0 0 0,0 1 0,0-1 1,0 1-1,0-1 0,1 0 0,-1 1 0,0-1 1,1 1-1,-1-1 0,1 0 0,0 0 1,-1 1-1,1-1 0,0 0 0,0 0 0,-1 0 1,1 0-1,0 0 0,1 1-10,2 2 20,-1-1 0,1 1-1,0-1 1,0 0 0,1 0-1,-1 0 1,1-1 0,0 1-20,2 0-6,-1-1 0,1 0 0,0 0 0,0 0-1,0-1 1,0 0 0,4 0 6,13-2-154</inkml:trace>
  <inkml:trace contextRef="#ctx0" brushRef="#br0" timeOffset="26665.596">615 1346 1408,'5'-1'5299,"14"3"-3889,-11-1-1282,1 0 620,0-1 0,0 0-1,0 0 1,4-2-748,-11 2 95,0 0-1,-1 0 1,1 0 0,0-1-1,0 1 1,-1-1-1,1 1 1,0-1 0,-1 0-1,1 1 1,0-1-1,-1 0 1,1 0 0,-1 0-1,0-1 1,1 1-1,-1 0 1,0 0-1,0-1 1,0 1 0,1-1-1,-1 1 1,-1-1-1,1 1 1,0-1 0,0 0-95,-1 2-5,0-1 1,0 0 0,0 1 0,0-1-1,0 1 1,0-1 0,0 1 0,0-1-1,0 1 1,0-1 0,0 1 0,0-1-1,0 1 1,-1-1 0,1 1 0,0-1 0,0 1-1,0-1 1,-1 1 0,1-1 0,0 1-1,-1 0 1,1-1 0,0 1 0,-1 0-1,0-1 5,-15-6-138,11 6 124,-1 0 0,1 1-1,-1-1 1,1 1 0,-1 0 14,1 1-1,1-1 0,0 1 0,0 0 0,0 0 0,0 1 0,0-1 0,0 1 0,0 0 0,0 0 0,0 0 0,1 0 0,-2 1 1,4-1-3,-1-1 0,1 0 0,0 1 1,-1-1-1,1 1 0,0-1 1,0 1-1,0-1 0,0 1 0,0 0 1,0 0-1,0-1 0,1 1 1,-1 0-1,0 0 0,1 0 0,0 0 1,-1 0-1,1 0 0,0 0 1,0 0-1,0 0 0,0-1 0,1 1 1,-1 0-1,0 0 0,1 1 3,1 2 30,-1-1 0,1 1 0,1 0 0,-1-1-1,0 0 1,1 0 0,0 0 0,0 0 0,0 0 0,1 0-1,-1-1 1,1 1 0,0-1 0,0 0 0,2 1-30,-3-2-58,0-1 1,0 1-1,0-1 1,0 1 0,0-1-1,1 0 1,-1 0-1,0 0 1,1-1-1,-1 1 1,0-1 0,1 0-1,-1 0 1,1 0-1,-1-1 1,0 1-1,1-1 1,-1 1 0,0-1-1,1 0 1,-1-1-1,3 0 58,4-3-2842</inkml:trace>
  <inkml:trace contextRef="#ctx0" brushRef="#br0" timeOffset="27043.221">771 1307 5632,'0'0'120,"0"0"-1,0-1 1,0 1 0,0 0-1,0 0 1,0-1 0,1 1-1,-1 0 1,0 0 0,0-1-1,0 1 1,0 0 0,0 0-1,1 0 1,-1 0 0,0-1-1,0 1 1,0 0 0,1 0-1,-1 0 1,0 0 0,0 0-1,1-1 1,-1 1 0,0 0-1,0 0 1,1 0 0,-1 0-1,0 0 1,0 0 0,1 0-120,8 4 2056,12 13-829,-15-11-1058,27 18-361,-22-17 325,-1 0-1,0 1 0,0 0 0,-1 1 1,1 1-133,-5-3-176</inkml:trace>
  <inkml:trace contextRef="#ctx0" brushRef="#br0" timeOffset="27371.31">899 1286 5376,'-1'0'183,"1"0"0,-1 0 0,1-1-1,-1 1 1,0 0 0,1 0 0,-1 0 0,1 0 0,-1 0 0,0 0 0,1 0 0,-1 0 0,0 0-1,1 0 1,-1 0 0,1 1 0,-1-1 0,0 0 0,1 0 0,-1 1 0,1-1 0,-1 0 0,1 1-1,-1-1 1,1 0 0,-1 1-183,-17 13 2142,13-10-2015,-11 9-104,2 0 0,0 1 1,0 1-1,2 0 0,0 0 1,0 1-1,1 1 0,0 3-23,7-14-1194</inkml:trace>
  <inkml:trace contextRef="#ctx0" brushRef="#br0" timeOffset="27708.218">965 1337 4864,'-4'8'1824,"3"-4"-1408,-1 3 736,0-3 192,0 5-288,-2 6-128,1 5-544,-2 3-160,-2-1-160,0-2-64,-1 1 96,-1-1-128,0-1 0,-1 1 96,0-2 32,1-3-480,3-4-192</inkml:trace>
  <inkml:trace contextRef="#ctx0" brushRef="#br0" timeOffset="28048.445">960 1348 3712,'0'-1'421,"0"0"-1,1-1 1,-1 1 0,1 0-1,-1 0 1,1 0-1,-1 0 1,1-1 0,0 1-1,-1 0 1,1 0 0,0 0-1,0 0 1,0 1 0,0-1-1,0 0 1,0 0 0,1 0-421,0-1 259,1 1 1,-1 0 0,1 0 0,-1 0 0,1 0 0,0 1-1,-1-1 1,4 1-260,2-1-33,1 1-1,0 0 0,-1 0 1,1 1-1,2 1 34,-10-2 13,25 6 49,-24-5-35,-1-1 0,0 0-1,0 1 1,0-1 0,0 1-1,0-1 1,0 1 0,0 0-1,0-1 1,0 1-1,0 0 1,0 0 0,0-1-1,0 1 1,-1 0 0,1 0-1,0 0 1,-1 0 0,1 0-1,0 1-26,-1-2 54,0 1 0,0 0 0,-1 0 0,1-1 0,0 1 0,0 0 1,0 0-1,-1-1 0,1 1 0,0 0 0,-1-1 0,1 1 0,-1 0 0,1-1 0,-1 1 0,1-1 0,-1 1 0,1-1 0,-1 1 0,1-1 0,-2 1-54,-16 12 534,12-9-373,-6 6-188,2-2-13,0-1 0,0 0 0,-1 0 0,-3 0 40,14-7-32,0 0 0,0 1 0,0-1-1,-1 0 1,1 0 0,0 0 0,0 0 0,0 0 0,0 1 0,-1-1 0,1 0-1,0 0 1,0 0 0,0 0 0,-1 0 0,1 0 0,0 0 0,0 0 0,-1 0 0,1 0-1,0 0 1,0 0 0,0 0 0,-1 0 0,1 0 0,0 0 0,0 0 0,0 0-1,-1 0 1,1 0 0,0 0 0,0 0 0,0-1 0,-1 1 0,1 0 0,0 0 0,0 0-1,0 0 1,-1 0 0,1 0 0,0-1 0,0 1 0,0 0 0,0 0 0,0-1 32,1-3-1008</inkml:trace>
  <inkml:trace contextRef="#ctx0" brushRef="#br0" timeOffset="28403.705">1134 1372 256,'0'0'530,"1"0"0,-1 1 0,1-1 0,0 0 0,-1 0 0,1 0 0,-1 0 1,1 0-1,0 0 0,-1 0 0,1 0 0,-1 0 0,1 0 0,0-1 0,-1 1 0,1 0 0,-1 0 0,1-1-530,13-3 2283,-7 2-2211,-2 1-28,1-1-1,-1 0 0,0 0 0,0 0 1,0-1-1,5-3-43,-10 6 10,1-1-1,0 0 1,-1 1 0,1-1-1,-1 0 1,1 1 0,0-1-1,-1 0 1,0 0 0,1 1 0,-1-1-1,1 0 1,-1 0 0,0 0-1,0 0 1,1 1 0,-1-1 0,0-1-10,0 1 20,0-1 0,-1 1 0,1 0 1,0-1-1,-1 1 0,1 0 1,-1 0-1,1-1 0,-1 1 1,0 0-1,1 0 0,-1 0 1,0 0-1,0 0 0,0 0 1,0-1-21,0 1-9,1 1 1,-1-1-1,0 0 1,0 0-1,0 0 1,0 1-1,1-1 1,-1 0-1,0 1 1,0-1-1,0 1 1,-1-1 0,1 1-1,0 0 1,0-1-1,0 1 1,0 0-1,0 0 1,0 0-1,0 0 1,-1 0-1,1 0 1,0 0 8,-1 0 14,0 1 1,1-1-1,-1 1 0,0 0 0,1 0 1,-1 0-1,1-1 0,-1 1 1,1 1-1,0-1 0,-1 0 1,1 0-1,0 0 0,-1 1-14,0 1 6,0 0-1,0 0 0,0 0 1,0 0-1,0 1 0,0-1 0,1 1 1,0-1-1,0 1 0,0-1 1,0 1-1,0 0 0,1-1 1,-1 3-6,2 5 63,0 0-1,1 0 1,0 0 0,1-1 0,3 10-63,-3-12-218</inkml:trace>
  <inkml:trace contextRef="#ctx0" brushRef="#br0" timeOffset="28770.774">1280 1324 7040,'0'0'70,"0"0"1,0 0 0,0 0-1,0-1 1,0 1 0,0 0-1,0 0 1,0 0 0,0 0-1,0 0 1,1-1 0,-1 1-1,0 0 1,0 0 0,0 0-1,0 0 1,0 0 0,0 0-1,1 0 1,-1 0 0,0 0-1,0-1 1,0 1 0,0 0-1,0 0 1,1 0 0,-1 0-1,0 0 1,0 0 0,0 0-1,0 0 1,1 0 0,-1 0-1,0 0 1,0 0 0,0 0-1,0 0 1,1 0 0,-1 1-1,0-1 1,0 0 0,0 0-1,0 0 1,0 0 0,1 0-1,-1 0-70,3 10 1509,-1 20-566,-2-24-363,5 18 899,-5-24-1465,0 1 0,0-1-1,0 0 1,0 1 0,1-1-1,-1 0 1,0 1 0,0-1-1,0 0 1,0 1 0,1-1-1,-1 0 1,0 1 0,0-1-1,1 0 1,-1 0 0,0 1-1,1-1 1,-1 0-1,0 0 1,1 0 0,-1 0-1,0 1 1,1-1 0,-1 0-1,0 0 1,1 0 0,-1 0-1,1 0 1,-1 0 0,0 0-1,1 0 1,-1 0 0,0 0-1,1 0 1,-1 0 0,1 0-1,-1 0 1,0 0 0,1 0-1,-1-1 1,0 1 0,1 0-1,-1 0 1,0 0 0,1 0-1,-1-1 1,0 1 0,0 0-1,1 0 1,-1-1 0,0 1-1,0 0 1,1-1 0,-1 1-1,0 0 1,0-1 0,0 1-1,1 0 1,-1-1-14,40-49-1883,-40 50 1877,0 0 0,0 0 0,0 0 0,0 0 0,0 0 0,0 0 0,0 0-1,1-1 1,-1 1 0,0 0 0,0 0 0,0 0 0,0 0 0,0 0 0,0 0 0,0 0 0,0 0-1,0 0 1,0 0 0,1 0 0,-1 0 0,0 0 0,0 0 0,0 0 0,0 0 0,0 0-1,0 0 1,0 0 0,0 1 0,0-1 0,1 0 0,-1 0 0,0 0 0,0 0 0,0 0 0,0 0-1,0 0 1,0 0 0,0 0 0,0 0 0,0 0 0,0 0 0,0 0 0,0 0 0,0 1 0,0-1-1,0 0 7,4 7 129,1 9 322,-4-16-450,-1 1 35,2 5 63,-1 0 0,2 0 0,-1 0 0,1 0 0,2 4-99,-4-9-34,-1 0 0,1 0-1,0 0 1,-1 0 0,1 0 0,0-1-1,-1 1 1,1 0 0,0 0 0,0-1-1,0 1 1,0-1 0,0 1 0,0-1-1,0 1 1,0-1 0,0 0 0,0 1-1,0-1 1,0 0 0,0 0-1,0 1 1,0-1 0,0 0 0,0 0-1,0-1 1,0 1 0,0 0 0,0 0-1,0 0 1,0-1 0,0 1 0,0 0-1,0-1 1,0 1 0,0-1 0,0 0 34,7-3-592</inkml:trace>
  <inkml:trace contextRef="#ctx0" brushRef="#br0" timeOffset="29123.886">1488 1296 6272,'1'-1'107,"-1"1"1,0-1-1,0 1 0,0-1 1,0 1-1,-1 0 0,1-1 1,0 1-1,0-1 0,0 1 1,0-1-1,0 1 0,0 0 1,-1-1-1,1 1 1,0-1-1,0 1 0,-1 0 1,1-1-1,0 1 0,-1 0 1,1-1-1,0 1 0,-1 0 1,1 0-1,0-1 0,-1 1 1,1 0-1,-1 0 1,1-1-1,-1 1-107,-14 5 663,7-2-670,6-3 146,0 1 1,-1 0 0,1 0 0,0 0-1,0 1 1,0-1 0,0 0 0,0 1-1,0-1 1,0 1 0,0 1-140,1-3 42,1 1 0,0 0-1,-1 0 1,1 0 0,0-1 0,-1 1 0,1 0-1,0 0 1,0 0 0,0 0 0,0 0-1,0-1 1,0 1 0,0 0 0,0 0 0,0 0-1,0 0 1,1 0 0,-1-1 0,0 1 0,1 0-1,-1 0 1,0 0 0,1-1 0,-1 1 0,1 0-1,-1 0 1,1-1 0,-1 1 0,1 0-1,0-1 1,0 1-42,7 8 82,-3-4 4,1 1 0,-1 1 0,0-1-1,-1 1 1,0 0 0,2 2-86,-6-8 25,1 1 1,-1-1 0,1 0 0,-1 1 0,0-1 0,1 0-1,-1 1 1,0-1 0,0 0 0,0 1 0,0-1 0,0 0-1,0 1 1,-1-1 0,1 0 0,0 1 0,-1-1-26,1 1 34,-1-1 0,0 0 1,0 0-1,0 1 0,0-1 1,0 0-1,0 0 0,0 0 1,-1 0-1,1 0 0,0 0 1,-1 0-1,1-1 0,0 1 1,-1 0-1,1-1 0,-1 1 1,0-1-35,-4 2-112,0-1 0,0 0 0,0 0 0,0 0 0,-1-1 0,1 0 112,5-1-672,1-1-192</inkml:trace>
  <inkml:trace contextRef="#ctx0" brushRef="#br0" timeOffset="29483.36">1530 1361 6784,'0'0'2528,"1"1"-1952,2 2 256,-2 1 32,1 0-384,0 3-32,-1 0-256,1 2-64,1 0-64,-1 1 160,2-2 96,-1-2-512,2-3-192</inkml:trace>
  <inkml:trace contextRef="#ctx0" brushRef="#br0" timeOffset="29484.36">1530 1221 8192,'-6'-25'3072,"6"25"-2400,0 3-384,0-1-288</inkml:trace>
  <inkml:trace contextRef="#ctx0" brushRef="#br0" timeOffset="29852.882">1614 1325 6528,'3'11'4048,"9"12"-2944,-11-21-672,2 3-194,-1-1 0,1 0 0,0 0 0,0 0 0,1 0 0,-1 0 0,4 2-238,-6-6 43,-1 1-1,1 0 0,0-1 1,-1 1-1,1-1 1,0 1-1,0-1 1,-1 0-1,1 1 1,0-1-1,0 0 1,0 1-1,0-1 1,0 0-1,-1 0 1,1 0-1,0 0 1,0 0-1,0 0 1,0 0-1,0 0 1,0 0-1,0 0 1,-1-1-1,1 1 1,0 0-1,0-1 1,0 1-1,0 0 1,-1-1-1,1 1 1,0-1-1,0 1 1,-1-1-1,1 1 1,0-1-1,-1 0 1,1 1-1,-1-1 1,1 0-1,-1 0 1,1 1-1,-1-1 1,1 0-1,-1 0 1,0 0-43,3-4-116,-1-1 1,0 1 0,0-1-1,-1 1 1,0-1 0,0 0-1,0-1 116,0 2-109,0-3-371</inkml:trace>
  <inkml:trace contextRef="#ctx0" brushRef="#br0" timeOffset="30284.759">1765 1361 6400,'24'-1'3722,"-19"1"-3530,-1 1 0,1-2 0,-1 1 0,1 0 0,-1-1 0,1 0 0,-1 0 0,0 0 0,1 0 0,-1-1 0,0 0 0,3-1-192,-6 3 4,0-1 0,-1 1-1,1-1 1,-1 1 0,1-1 0,-1 1-1,0-1 1,1 1 0,-1-1 0,1 1-1,-1-1 1,0 1 0,0-1 0,1 0-1,-1 1 1,0-1 0,0 0 0,0 1-1,1-1 1,-1 0 0,0 1-1,0-1 1,0 0 0,0 1 0,0-1-1,0 0 1,-1 1 0,1-1 0,0 0-1,0 1 1,0-1 0,-1 1 0,1-1-1,0 0 1,-1 1 0,1-1-1,0 1 1,-1-1 0,1 1 0,-1-1-1,1 1 1,-1-1 0,1 1 0,-1-1-1,1 1 1,-1 0-4,-1-2 9,0 1 0,0-1 0,0 1 0,0 0 1,-1-1-1,1 1 0,0 0 0,-1 1 0,1-1 0,-1 0 0,-1 0-9,0 1-31,1 0 0,-1 1 0,0-1 0,0 1 0,0 0 0,1-1 0,-1 2 0,0-1 0,1 0-1,-1 1 1,1 0 0,0-1 0,-2 2 31,4-2 30,0-1-1,0 1 1,0 0-1,0-1 1,1 1-1,-1 0 1,0 0-1,0-1 1,0 1-1,1 0 1,-1 0-1,0 0 0,1 0 1,-1 0-1,1 0 1,-1 0-1,1 0 1,0 0-1,-1 1 1,1-1-1,0 0 1,0 0-1,0 0 1,0 0-1,0 0 1,0 1-1,0-1 1,0 0-1,0 0 1,0 0-1,1 0 1,-1 0-1,0 0 1,1 0-1,-1 0 1,1 0-1,-1 0 1,1 0-1,0 0 1,-1 0-1,1 0 0,0 0 1,0 0-1,0 0 1,0 0-30,6 5 70,0 0 1,0 0-1,0-1 1,1 0-1,0 0 0,0-1 1,0 0-1,1 0 1,-1-1-1,4 1-70,14 1-213</inkml:trace>
  <inkml:trace contextRef="#ctx0" brushRef="#br0" timeOffset="31649.364">1959 1427 6144,'-7'-4'2368,"6"-4"-1856,-2 0 992,1 6 384,0 1-1184,-1 1-384,2 1-352,0 2-32,1 0-2944,4 0-1280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00.9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0 121 3968,'2'-1'322,"-1"1"0,1-1 0,-1 0-1,1 0 1,-1 1 0,1-1 0,0 1 0,-1 0 0,1-1 0,0 1 0,-1 0 0,1 0 0,0 0-1,0 0-321,152-3 3085,-68 4-3055,22-1 311,42 8-341,-130-6-5,-6 2 112</inkml:trace>
  <inkml:trace contextRef="#ctx0" brushRef="#br0" timeOffset="437.335">514 48 4480,'-1'0'1664,"0"9"-1312,-2 6 0,3-6-128,-1 3 192,0 1 96,1 1 192,0 2 96,1 2-416,0-1 0,2-2-32,-1-1-192,2-3-32,-1-2 0,0-3 0,1-6-160</inkml:trace>
  <inkml:trace contextRef="#ctx0" brushRef="#br0" timeOffset="804.467">541 1 3072,'2'1'401,"0"0"0,0 0 0,0 0 0,0 0 0,0 1 1,0-1-1,-1 0 0,1 1 0,-1 0 0,2 0-401,25 25 1599,-12-11-1061,1 1 444,11 13-982,-23-24 116,-1-1 0,0 1 0,0 0 0,-1 0 0,0 0 0,0 1 0,0-1 0,-1 2-116,-1-6 51,-1-1 0,0 1 0,1-1 0,-1 1 0,0 0 0,0-1 0,0 1 0,0-1 0,-1 1-1,1-1 1,0 1 0,-1 0 0,1-1 0,-1 1 0,1-1 0,-1 0 0,0 1 0,0-1 0,0 0 0,1 1-1,-1-1 1,0 0 0,-1 0 0,1 0 0,0 0 0,0 0 0,0 0 0,-1 0 0,1 0 0,0 0 0,-2 0-51,-5 4 100,-1-1 1,-1-1-1,1 1 1,-9 1-101,1 0 115,-63 20-616,57-17-1504</inkml:trace>
  <inkml:trace contextRef="#ctx0" brushRef="#br0" timeOffset="3590.17">542 41 3072,'-5'1'4558,"11"-2"-3739,12-2-954,-6-2 430,-8 4 119,-12 7-483,7-6 86,-5 4 212,0 0 1,0 1-1,0 0 0,1-1 0,0 2 0,0-1 1,-1 2-230,6-7-2,0 0 1,0 0 0,-1 0 0,1 0-1,0 0 1,0 0 0,0 0 0,0 0 0,0 0-1,0 0 1,0 1 0,0-1 0,0 0-1,0 0 1,0 0 0,0 0 0,0 0-1,0 0 1,0 0 0,0 0 0,0 0-1,0 1 1,0-1 0,0 0 0,0 0-1,0 0 1,0 0 0,0 0 0,0 0 0,0 0-1,0 0 1,0 0 0,0 0 0,0 1-1,0-1 1,0 0 0,1 0 0,-1 0-1,0 0 1,0 0 0,0 0 0,0 0-1,0 0 1,0 0 0,0 0 0,0 0-1,0 0 1,0 0 0,0 0 0,0 0 0,1 0 1,6 1 147,12-5 234,-17 4-366,11-3 74,-4 2-135,-1-1-1,1 0 1,-1-1 0,8-2 46,-27 10 49,0 1 1,0 0 0,0 0 0,1 2 0,0-1-1,-6 7-49,16-14-4,0 0 0,0 0 0,0 0-1,0 0 1,0 0 0,0 0-1,0 0 1,-1 0 0,1 0 0,0 0-1,0 0 1,0 0 0,0 1 0,0-1-1,0 0 1,0 0 0,0 0-1,0 0 1,0 0 0,0 0 0,0 0-1,0 0 1,0 1 0,0-1 0,0 0-1,0 0 1,0 0 0,0 0-1,0 0 1,0 0 0,0 0 0,0 1-1,0-1 1,0 0 0,0 0 0,0 0-1,0 0 1,0 0 0,0 0-1,0 0 1,0 0 0,0 1 0,0-1-1,0 0 1,0 0 0,1 0 0,-1 0-1,0 0 1,0 0 0,0 0-1,0 0 1,0 0 4,9 1-45,8-3 142,64-20-49,-99 30-22,-7 3 158,1 1 0,-15 9-184,39-21 1,1 0 0,-1 0-1,0 0 1,0 0 0,0 0-1,0 0 1,0 0-1,0 0 1,0 0 0,0 0-1,0 0 1,0 0 0,0 0-1,0 0 1,0 0 0,0 0-1,0 0 1,0 0 0,1 0-1,-1 0 1,0 0 0,0 0-1,0 0 1,0 0-1,0 1 1,0-1 0,0 0-1,0 0 1,0 0 0,0 0-1,0 0 1,0 0 0,0 0-1,0 0 1,0 0 0,0 0-1,0 0 1,0 0 0,0 0-1,0 0 1,0 0 0,0 0-1,0 0 1,0 1-1,0-1 1,0 0 0,0 0-1,0 0 1,0 0 0,0 0-1,0 0 1,0 0 0,0 0-1,0 0 1,0 0 0,0 0-1,0 0 1,0 0 0,0 0-1,0 0 1,0 0-1,10 1 109,12-3-274,5-1 105,29-4 126,-69 9-54,-34 7 68,44-8-74,-1 0 0,0 1 1,1-1-1,-1 1 0,0-1 0,1 1 0,0 0 0,-1 1 0,1-1 1,0 0-1,-1 2-6,4-4 0,0 1 0,0-1 0,-1 0 0,1 0 0,0 0 0,0 0 0,0 0 0,0 0 0,0 1 0,0-1 0,0 0 0,0 0 0,0 0 0,0 0 0,0 1 0,0-1 0,0 0 0,0 0 0,0 0 0,0 0 0,0 1 0,0-1 0,0 0 0,0 0 0,0 0 0,0 0 0,0 1 0,0-1 0,0 0 0,0 0 0,0 0 0,0 0 0,0 0 0,0 1 0,1-1 0,-1 0 0,0 0 0,0 0 0,0 0 0,0 0 0,0 0 0,0 0 0,1 1 0,-1-1 0,0 0 0,0 0 0,0 0 0,0 0 0,1 0 0,-1 0 0,0 0 0,0 0 0,0 0 0,0 0 0,1 0 0,-1 0 0,0 0 0,0 0 0,0 0 0,0 0 0,1 0 0,-1 0 0,0 0 0,0 0 0,0 0 0,0 0 0,0 0 0,15-1-129,-13 1 151,17-2 234,-12 2-291,1 0 1,0-1-1,-1 0 0,1 0 1,-1-1-1,6-2 35,-43 5 363,25 0-439,1 0 73,0 0 0,-1 0-1,1 0 1,0 0 0,0 1-1,0 0 1,0-1 0,0 2-1,0-1 1,0 0 0,-2 3 3,6-5-1,0 0 1,0 0-1,0 0 0,0 0 1,0 0-1,0 0 1,0 0-1,0 0 1,0 0-1,0 0 1,0 0-1,-1 0 0,1 1 1,0-1-1,0 0 1,0 0-1,0 0 1,0 0-1,0 0 1,0 0-1,0 0 0,0 0 1,0 1-1,0-1 1,0 0-1,0 0 1,0 0-1,0 0 0,0 0 1,0 0-1,0 0 1,0 0-1,0 1 1,1-1-1,-1 0 1,0 0-1,0 0 0,0 0 1,0 0-1,0 0 1,0 0-1,0 0 1,0 0-1,0 0 1,0 0-1,0 0 0,0 1 1,1-1-1,-1 0 1,0 0-1,0 0 1,0 0-1,0 0 1,0 0-1,0 0 1,9 1-146,9-3 152,-10 1 175,-5 0-139,-1 1-1,0 0 1,1-1-1,-1 1 1,0-1-1,0 0 1,1 1-1,-1-1 1,0-1-42,-21 4-278,17-1 286,1 0 0,-1 0 0,0 0 0,0 0 0,0 1 0,1-1 0,-1 1 0,0 0-8,-2 3 182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07.9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56 45 2560,'0'0'958,"3"13"6144,1 22-6160,-8 3-492,-1-1-1,-2 0 0,-1 0 0,-9 20-449,2 1 225,13-53-315,1-3-56,1 1 0,-1-1 1,0 1-1,1 0 0,-1 0 1,1-1-1,0 1 0,0 0 1,0 0-1,0 1 146,1-6-1829</inkml:trace>
  <inkml:trace contextRef="#ctx0" brushRef="#br0" timeOffset="515.32">47 32 6400,'-3'-4'2140,"4"7"-458,3 8-726,-3-5-764,0 1-1,0-1 1,1 0-1,0 0 1,0 0-1,0 0 1,1-1-1,0 1 1,1 1-192,-3-5 15,1 0 0,-1-1 1,0 1-1,1-1 1,-1 1-1,1-1 1,-1 0-1,1 1 0,0-1 1,-1 0-1,1 0 1,0 0-1,0 0 1,0-1-1,0 1 0,0 0 1,0-1-1,0 0 1,0 1-1,0-1 1,0 0-1,0 0 0,0 0 1,0 0-1,0 0 1,0 0-1,0-1 0,0 1 1,2-1-16,4-2 20,0 0 0,0-1 0,0 0 0,0 0-1,0-1 1,-1 0 0,0 0 0,0-1 0,0 1 0,-1-2 0,0 1 0,0-1 0,0 0 0,-1 0 0,4-7-20,-32 88-331,6-22 362,3-9 176,1 6-207,10-35 4,0-1-1,2 1 1,-1-1-1,2 1 1,0 12-4,3-7-5,3-6 5</inkml:trace>
  <inkml:trace contextRef="#ctx0" brushRef="#br0" timeOffset="1157.616">340 267 1920,'-2'0'497,"-1"0"-1,1 0 1,0 0 0,-1 1 0,1-1 0,0 0-1,-1 1 1,1-1 0,0 1 0,0 0-1,-1 0 1,1 0 0,0 0 0,0 0-1,0 1 1,0-1 0,0 1 0,0-1-1,1 1 1,-1 0-497,-11 18 65,12-16 37,0 0 1,-1-1-1,2 1 1,-1 0-1,0-1 1,1 1 0,-1 0-1,1 0 1,0-1-1,1 1 1,-1 0-1,1 0 1,0 3-103,-1-7 4,0 1 1,0-1-1,0 0 1,0 0-1,0 0 1,0 0-1,1 1 1,-1-1-1,0 0 1,0 0-1,0 0 1,0 0-1,0 1 1,0-1-1,0 0 1,0 0-1,1 0 1,-1 0-1,0 0 1,0 0-1,0 1 1,0-1-1,1 0 1,-1 0-1,0 0 1,0 0-1,0 0 1,0 0-1,1 0 1,-1 0-1,0 0 1,0 0-1,0 0 0,0 0 1,1 0-1,-1 0 1,0 0-1,0 0 1,0 0-5,8-6 23,8-14-143,-13 16 111,3-4-188,0 1 0,1-1-1,0 2 1,0-1 0,1 1-1,4-3 198,-13 12 61,-1-1-1,1 1 1,0 0-1,0 0 1,0 0-1,0 0 1,1 0-1,-1 0 1,1 0-1,0 1-60,0-2-39,-1 2 63,1 1 0,0-1 0,1 1 1,-1 0-1,1-1 0,0 1 0,1 2-24,-2-6 1,0 0 0,0 0 0,0-1 0,0 1 1,0 0-1,1 0 0,-1 0 0,0-1 0,1 1 0,-1 0 0,1-1 0,-1 1 0,1 0 0,-1-1 0,1 1 0,-1 0 0,1-1 0,-1 1 0,1-1 1,0 1-1,-1-1 0,1 0 0,0 1 0,0-1 0,-1 0 0,1 1 0,0-1 0,0 0 0,-1 0 0,1 1 0,0-1 0,0 0 0,0 0 0,0 0 1,-1 0-1,1 0 0,0 0 0,0-1 0,0 1 0,-1 0 0,1 0 0,0 0 0,0-1 0,-1 1 0,1-1 0,0 1-1,11-8-218</inkml:trace>
  <inkml:trace contextRef="#ctx0" brushRef="#br0" timeOffset="1508.227">478 28 6144,'-2'-19'2272,"3"15"-1760,-1 1 64,0 1-32</inkml:trace>
  <inkml:trace contextRef="#ctx0" brushRef="#br0" timeOffset="1885.653">477 5 10016,'-2'34'1961,"-4"27"-1961,-1-1 1079,3-11-741,0-25-152,2 0 0,1 0 0,2 0 0,0 1-186,-1-25 0,0 0 1,0 0-1,0 0 0,0 0 0,0 0 0,0 1 0,0-1 0,0 0 1,0 0-1,0 0 0,0 0 0,0 0 0,0 0 0,0 0 1,0 0-1,0 0 0,0 0 0,0 0 0,0 1 0,0-1 0,0 0 1,0 0-1,0 0 0,0 0 0,1 0 0,-1 0 0,0 0 1,0 0-1,0 0 0,0 0 0,0 0 0,0 0 0,0 0 0,0 0 1,0 0-1,0 0 0,0 0 0,1 0 0,-1 0 0,0 0 0,0 0 1,0 0-1,0 0 0,0 0 0,0 0 0,0 0 0,0 0 1,0 0-1,0 0 0,6-4-49,7-10-61,-10 10 117,36-31-172,-5 5-4374,-30 25 4208,-7 7 2527,-8 10 238,9-6-2329,-1 0 1,0 0-1,1 0 1,1 1-1,-1-1 1,1 1-1,-1 1-105,2-4-26,-1 0 0,1 1 0,0-1 1,0 0-1,0 0 0,1 1 0,-1-1 0,1 0 0,0 0 0,0 0 0,2 3 26,-3-7-15,0 1 1,0-1-1,0 1 0,1-1 1,-1 0-1,0 1 0,0-1 0,0 0 1,1 1-1,-1-1 0,0 0 0,0 0 1,1 1-1,-1-1 0,0 0 0,1 0 1,-1 1-1,0-1 0,1 0 0,-1 0 1,0 0-1,1 0 0,-1 1 0,0-1 1,1 0-1,-1 0 0,1 0 0,-1 0 1,0 0-1,1 0 0,-1 0 0,1 0 1,-1 0-1,1 0 15,5-3-293</inkml:trace>
  <inkml:trace contextRef="#ctx0" brushRef="#br0" timeOffset="2234.538">620 302 5504,'0'1'233,"0"-1"1,0 0-1,0 1 1,0-1-1,0 1 1,0-1-1,0 1 1,0-1-1,0 1 1,0-1-1,0 0 1,0 1-1,1-1 0,-1 1 1,0-1-1,0 0 1,1 1-1,-1-1 1,0 0-1,0 1 1,1-1-1,-1 0 1,0 1-1,1-1 1,-1 0-1,0 1 1,1-1-234,0 0 102,0 0 0,-1 0 1,1 0-1,0 1 1,0-1-1,0 0 0,-1-1 1,1 1-1,0 0 0,0 0 1,-1 0-1,1 0 0,0-1 1,0 1-1,-1 0-102,3-1-57,0-1 0,0 1 0,0-1 0,-1 0 0,1 0 0,0 0 0,0-1 57,-2 2 6,0 0 0,0 0 0,0 0 0,0 0 0,-1 0 0,1-1 0,0 1 0,-1 0 0,1-1 0,-1 1 0,1 0 0,-1-1 0,0 1 0,1 0 1,-1-1-1,0 1 0,0-1 0,0 1 0,0-1-6,0 1-2,0 1 0,0 0 1,-1-1-1,1 1 0,0-1 1,0 1-1,0 0 0,0-1 1,-1 1-1,1 0 0,0 0 1,0-1-1,-1 1 0,1 0 1,0-1-1,0 1 0,-1 0 1,1 0-1,0 0 0,-1-1 1,1 1-1,0 0 0,-1 0 1,1 0-1,0 0 0,-1-1 2,0 1 4,0 0-1,0 0 0,0 0 0,0 1 1,0-1-1,0 0 0,0 0 0,0 0 1,-1 1-1,1-1 0,1 1 0,-1-1 1,0 1-1,-1 0-3,-5 2-28,1 1 1,0 0-1,0 1 0,0-1 1,0 1-1,1 0 0,-4 5 28,8-9 29,0 0 0,0 1 0,0-1 0,0 0-1,0 1 1,0-1 0,0 0 0,1 1 0,-1-1-1,1 1 1,-1 0 0,1-1 0,0 1 0,0-1 0,-1 1-1,1-1 1,0 1 0,0 0 0,0-1 0,1 1-1,-1-1 1,0 1 0,1 0 0,-1-1 0,1 1-1,-1-1 1,1 0 0,0 1 0,-1-1 0,1 1 0,0-1-1,0 0 1,0 0 0,0 1 0,0-1 0,1 0-1,-1 0 1,1 1-29,0 0-13,1-1-1,0 1 1,-1 0-1,1 0 1,0-1-1,0 0 1,0 0-1,0 0 1,0 0-1,1 0 1,-1 0-1,0-1 1,0 1-1,0-1 1,3 0 13,17-1-128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29.0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0 186 384,'0'0'202,"0"0"0,0 0-1,0 1 1,0-1 0,0 0 0,0 0 0,0 0-1,1 0 1,-1 0 0,0 0 0,0 0 0,0 0-1,0 0 1,0 0 0,0 0 0,0 0 0,0 0 0,0 0-1,0 0 1,0 0 0,1 0 0,-1 0 0,0 0-1,0 0 1,0 0 0,0 0 0,0 0 0,0 0-1,0 0 1,0 0 0,0 0 0,0 0 0,1 0-1,-1 0 1,0 0 0,0 0 0,0 0 0,0 0-1,0 0 1,0 0 0,0 0 0,0 0 0,0 0-1,0 0 1,0 0 0,0 0 0,1 0 0,-1-1 0,0 1-1,0 0 1,0 0 0,0 0 0,0 0-202,5 16 2330,3 22-2466,-6-9 575,-2-19-159,1 1-1,0-1 1,1 0 0,0 2-280,-1-12 25,-1 0 1,1 0-1,-1 0 1,0 0-1,1 0 1,-1 0-1,0-1 1,1 1-1,-1 0 1,0 0-1,0-1 1,1 1-1,-1 0 1,0 0 0,1-1-1,-1 1 1,0 0-1,0-1 1,0 1-1,1 0 1,-1-1-1,0 1 1,0 0-1,0-1 1,0 1-1,0 0 1,0-1-1,1 1 1,-1-1-26,7-13-95,3-15-534,-8 21 480,1 0-1,-1 0 1,2 0 0,-1 0-1,1 0 1,0 1-1,1 0 1,4-6 149,-8 12-2,-1 1 0,0 0 0,0 0 1,0-1-1,1 1 0,-1 0 0,0 0 0,1 0 0,-1 0 1,0-1-1,0 1 0,1 0 0,-1 0 0,0 0 0,1 0 1,-1 0-1,0 0 0,1 0 0,-1 0 0,0 0 0,1 0 1,-1 0-1,0 0 0,0 0 0,1 0 0,-1 0 0,0 0 1,1 0-1,-1 0 0,0 0 2,8 9 80,4 16 301,-11-22-280,4 11 242,-4-9-219,1-1 0,-1 1 1,1-1-1,1 1 1,-1-1-1,0 0 1,1 1-1,1 0-124,-3-4 4,-1-1-1,1 0 1,-1 0-1,1 1 1,-1-1-1,1 0 1,-1 0-1,1 0 0,-1 0 1,1 1-1,-1-1 1,1 0-1,0 0 1,-1 0-1,1 0 1,-1 0-1,1 0 1,-1-1-1,1 1 1,-1 0-1,1 0 1,-1 0-1,1 0 1,-1-1-1,1 1 1,-1 0-1,1-1 0,-1 1 1,1 0-1,-1-1 1,1 1-1,-1 0 1,0-1-1,1 1 1,-1-1-1,0 1 1,1-1-1,-1 1 1,0-1-4,15-21-359,-14 20 348,7-16-538,-6 14 374,0 0-1,0 0 0,0 0 1,0 0-1,0 0 1,1 1-1,-1-1 0,1 1 1,0-1-1,0 1 1,2-1 175,-5 4-16,0 0 0,0 0 0,0 0 0,1 0 0,-1 0 0,0 0 0,0-1 0,0 1 0,1 0 0,-1 0 0,0 0 0,0 0 0,0 0 0,1 0 0,-1 0 0,0 0 0,0 0 0,0 0 0,1 0 1,-1 0-1,0 0 0,0 0 0,0 1 0,1-1 0,-1 0 0,0 0 0,0 0 0,0 0 0,0 0 0,1 0 0,-1 0 0,0 0 0,0 1 0,0-1 0,0 0 0,1 0 16,2 10 170,0 11 673,-3-21-828,0 18 560,-1 11 272,1-28-881,0 1 0,1-1 0,-1 1 0,0-1 0,1 1 0,-1-1 0,1 1 0,-1-1 0,1 0 0,-1 1 0,1-1 0,0 0 0,0 1 0,0-1 0,0 0 34,4 3-613</inkml:trace>
  <inkml:trace contextRef="#ctx0" brushRef="#br0" timeOffset="562.3">354 224 6272,'-2'0'426,"0"0"0,0 1 0,0-1 0,0 1 0,0-1 0,0 1 0,0 0 0,1-1-1,-1 1 1,-1 1-426,0 0 239,0 0-1,0 0 1,0 0-1,1 0 1,-1 1 0,1-1-1,-1 1 1,1 0-1,-2 2-238,3-3 18,0-1-1,0 1 0,1-1 1,-1 1-1,0-1 1,1 1-1,-1 0 1,1-1-1,-1 1 1,1 0-1,0-1 1,0 1-1,0 0 1,0-1-1,0 2-17,0-1 51,1-1 0,-1 0-1,1 0 1,-1 0 0,1 0 0,-1 0-1,1 0 1,0 0 0,0 0-1,-1 0 1,1 0 0,0 0-1,0 0 1,0 0 0,0-1-1,0 1 1,0 0 0,0-1-1,0 1 1,0 0 0,0-1 0,1 0-1,0 1-50,-1 0 1,1-1 0,0 1-1,0-1 1,-1 1-1,1-1 1,0 0 0,0 0-1,0 0 1,-1 0 0,1 0-1,0 0 1,0 0 0,0-1-1,-1 1 1,1-1-1,0 1 1,0-1 0,-1 1-1,1-1 1,-1 0 0,1 0-1,0 0 1,-1 0 0,0 0-1,1 0 1,-1-1 0,0 1-1,1 0 1,-1-1-1,0 1 1,0-1 0,0 1-1,0-1 1,0-1-1,4-6-240,-1-1 1,0 0-1,-1 0 0,0 0 0,1-6 240,0 1-172,-2 3 156,-1 4 84,1 16 29,-1 3 72,1 1 0,0-1 0,1 0 1,0 0-1,1 0 0,0 0 0,1 0 0,0-1 0,1 0 0,1 2-169,1-3-397,-8-9 377,0 0 0,0 0 0,0 1 0,0-1 1,1 0-1,-1 0 0,0 0 0,0 0 0,1 0 0,-1 0 0,0 1 1,0-1-1,1 0 0,-1 0 0,0 0 0,0 0 0,1 0 0,-1 0 0,0 0 1,0 0-1,1 0 0,-1 0 0,0 0 0,0 0 0,1 0 0,-1 0 0,0 0 1,0-1-1,1 1 0,-1 0 0,0 0 0,0 0 0,0 0 0,1 0 1,-1 0-1,0-1 0,0 1 0,0 0 20,4-5-389</inkml:trace>
  <inkml:trace contextRef="#ctx0" brushRef="#br0" timeOffset="911.727">425 31 7552,'-1'-3'518,"0"0"1,1 0 0,0 0-1,-1 0 1,1 0 0,0 0-1,1-1 1,0-1-519,1 7 152,-1 1 0,1 0 0,0 1 0,-1-1 0,0 0 0,1 1-152,9 29 197,16 48 2043,25 48-2240,-43-108-7,-5-12 173,0-1 0,0 1 0,2 2-166,-5-11-4,-1 0 1,0 1-1,0-1 1,0 0-1,0 0 1,0 0-1,0 0 1,0 1-1,0-1 1,0 0-1,0 0 1,1 0-1,-1 0 1,0 0-1,0 0 1,0 1-1,0-1 0,0 0 1,0 0-1,1 0 1,-1 0-1,0 0 1,0 0-1,0 0 1,0 0-1,1 0 1,-1 0-1,0 0 1,0 0-1,0 0 1,1 0-1,-1 0 1,0 0-1,0 0 1,0 0-1,0 0 1,1 0-1,-1 0 0,0 0 1,0 0-1,0 0 1,0 0-1,0 0 1,1 0-1,-1 0 1,0-1-1,0 1 1,0 0-1,0 0 1,0 0-1,1 0 1,-1 0-1,0 0 4,1-5-218</inkml:trace>
  <inkml:trace contextRef="#ctx0" brushRef="#br0" timeOffset="1266.109">466 139 8576,'-7'-2'3232,"7"6"-2496,1 2-224,1-3-192,2 3-352,1 0 0,2 1 32,2-2 0,1 0 0,2 0-96,2-1 0,1 1 128,0-1 96,1 0-32,-2 1 0,3-3-2432</inkml:trace>
  <inkml:trace contextRef="#ctx0" brushRef="#br0" timeOffset="1645.315">633 256 6912,'-1'2'3250,"6"-1"-2610,6 0-445,-8-2-52,-1 1 1,0-1-1,1 0 0,-1 0 1,0 0-1,0 0 1,1 0-1,-1 0 0,0 0 1,0-1-1,0 1 0,0-1 1,-1 0-1,1 0 0,0 1 1,-1-1-1,1 0 1,0-2-144,-1 2 8,0 1 0,-1-1 1,1 1-1,-1-1 1,1 1-1,-1-1 1,0 0-1,0 1 1,0-1-1,0 1 1,0-1-1,0 1 1,0-1-1,0 0 1,-1 1-1,1-1 1,-1 1-1,1-1 1,-1 1-1,0-1 1,1 1-1,-1 0 1,0-1-1,0 1 1,0 0-1,0-1 1,0 1-1,0 0 1,-1 0-9,1-1-2,0 1 0,-1-1 0,1 1 0,0 0 0,-1 0 1,1 0-1,-1 0 0,0 0 0,1 0 0,-1 0 0,0 0 1,0 1-1,1-1 0,-1 1 0,0-1 0,0 1 0,0 0 1,0-1-1,0 1 2,1 1 1,-1-1 0,1 1 0,0-1 0,0 1 0,-1-1 0,1 1 0,0 0 0,0-1 1,0 1-1,0 0 0,0 0 0,0 0 0,0 0 0,0 0 0,0 0 0,1 0 0,-1 0 0,0 0 1,1 0-1,-1 1 0,1-1 0,-1 0 0,1 0 0,-1 1 0,1-1 0,0 0 0,0 2-1,-1 0 21,1 0 0,-1 1 1,1-1-1,0 1 0,0-1 0,0 0 0,1 1 0,-1-1 0,1 1 0,0-1 0,0 0 0,0 0 0,1 1 1,-1-1-1,1 0 0,-1 0 0,1 0 0,0-1 0,1 2-21,2 3-69,1-1 1,0 1-1,0-1 1,1 0-1,0-1 1,7 6 68,-6-7-555,-2-1-186</inkml:trace>
  <inkml:trace contextRef="#ctx0" brushRef="#br0" timeOffset="2016.438">754 234 8960,'0'1'289,"0"0"0,0 1-1,0-1 1,0 0 0,0 0 0,0 0 0,0 1 0,0-1 0,0 0 0,0 0 0,1 0 0,-1 0-1,0 1 1,1-1 0,-1 0 0,1 0 0,0 0-289,13 24 340,-4-9 233,-8-17 1569,1-4-1090,4-15-1047,1-2-906,3 3-539,-4 10 326</inkml:trace>
  <inkml:trace contextRef="#ctx0" brushRef="#br0" timeOffset="2366.524">889 259 8704,'-8'0'3232,"7"2"-2496,-2 2 0,3-2-128,2 3-352,-1 0 0,1 2-192,1-1-128,-1 1 32,2-2 0,-2 0 96,2-3-256,0-3-96,-2-3-192,-1 0-128</inkml:trace>
  <inkml:trace contextRef="#ctx0" brushRef="#br0" timeOffset="2367.524">875 119 8576,'-11'-12'3232,"5"9"-2496,-1 0 288,5 3 0,1 0-576,1 0-160,1 2-736,2 0-352</inkml:trace>
  <inkml:trace contextRef="#ctx0" brushRef="#br0" timeOffset="2815.402">1028 245 5120,'-1'-1'253,"0"1"0,1-1-1,-1 1 1,0-1 0,1 1 0,-1-1 0,0 1 0,0-1 0,0 1 0,1 0-1,-1 0 1,0-1 0,0 1 0,0 0 0,0 0 0,0 0 0,1 0-1,-1 0 1,0 0 0,0 0 0,0 0 0,0 0 0,0 0 0,1 1 0,-2-1-254,0 1 181,1 0-1,-1-1 0,0 1 0,1 0 0,-1 0 0,1 1 0,-1-1 0,1 0 0,-1 0 0,1 1 0,0-1 0,-1 1-179,1 0 31,0 0 1,0-1-1,0 1 0,0 0 0,0-1 0,0 1 0,1 0 0,-1 0 1,0 0-1,1 0 0,0 0 0,-1 0-31,1-1 41,0 0 1,0 0-1,0 0 1,0 0-1,1 0 1,-1 0-1,0 0 1,0 0-1,1-1 1,-1 1-1,0 0 1,1 0-1,-1 0 1,1 0-1,-1-1 1,1 1-1,-1 0 1,1 0-1,-1-1 1,1 1-1,0 0 1,0-1-1,-1 1 1,2 0-42,-1-1 13,1 1 0,0-1 0,0 1 1,0-1-1,0 0 0,0 0 0,-1 0 0,1 0 1,0 0-1,0 0 0,0 0 0,0 0 1,0-1-1,0 1 0,-1-1 0,1 0 1,0 1-1,0-1 0,-1 0 0,3-1-13,15-11-1289,-18 12 735,0-1 0,0 1 0,1 0 0,-1-1 0,0 1 0,0 0 0,0-1 0,-1 1 0,2-3 554,-1-3-2324,-3 3 5516,1 7 621,5 4-3769,1-2-15,1 0 0,-1-1 0,1 0-1,-1 0 1,1-1 0,0 1 0,0-1 0,1 0-1,-1-1 1,1 0-29,7 3-458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11.3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1112 188 5888,'-2'0'275,"0"1"1,1-1-1,-1 1 1,0-1-1,0 1 1,1 0-1,-1 0 1,0-1-1,1 1 1,-1 1-1,1-1 1,-1 0-1,1 0 1,0 0-1,-1 1 1,1-1-1,0 1 1,0-1-1,0 1 1,0-1-1,-1 2-275,-1 5 137,-1 0 0,1 0-1,0 0 1,0 2-137,2-7-98,1-2 105,0 0 0,0 0 0,-1-1 0,1 1 0,0 0 0,0 0 0,0 0-1,0 0 1,0 0 0,1 0 0,-1 0 0,0 0 0,0 0 0,1-1 0,-1 1 0,0 0-1,1 0 1,-1 0 0,1 0 0,-1-1 0,1 1 0,-1 0 0,1-1 0,-1 1 0,1 0 0,0-1-1,0 1 1,-1-1 0,1 1 0,0-1 0,0 1 0,-1-1 0,1 1 0,1-1-7,5 3 26,-1-1 1,1 1-1,0-2 0,5 2-26,10 3 306,-21-6-304,0 0 1,-1 0-1,1 1 1,0-1-1,-1 0 1,1 1-1,0-1 1,-1 0-1,1 1 1,-1-1 0,1 1-1,-1-1 1,1 1-1,-1-1 1,1 1-1,-1-1 1,1 1-1,-1 0 1,0-1-1,1 1 1,-1-1-1,0 1 1,1 0 0,-1-1-1,0 1 1,0 0-1,0 0 1,0-1-1,0 1 1,0 0-1,0-1 1,0 1-1,0 0 1,0 0-1,0-1 1,0 1 0,0 0-1,-1-1 1,1 1-1,0 0 1,0-1-1,-1 1 1,1 0-1,-1-1 1,1 1-1,0-1 1,-1 1-1,1-1 1,-1 1-3,-4 4 251,1 1 1,-1-2-1,-1 1 1,1 0-1,-1-1-251,-1 1 75,-1 3-30,6-6-93,-1 1 0,1-1 1,-1 0-1,1 0 1,-1 0-1,0-1 0,0 1 1,-3 1 47,1-3-640</inkml:trace>
  <inkml:trace contextRef="#ctx0" brushRef="#br0" timeOffset="520.718">1218 296 6656,'16'4'4711,"1"-6"-3287,-16 2-1412,0-1-1,0 1 1,1-1 0,-1 1 0,0-1 0,0 0-1,0 0 1,-1 1 0,1-1 0,0 0-1,0 0 1,0 0 0,0 0 0,-1 0-1,1 0 1,-1 0 0,1 0 0,0 0 0,-1 0-1,0 0 1,1 0 0,-1 0 0,0 0-1,1-1 1,-1 1 0,0 0 0,0 0 0,0 0-1,0-1 1,0 1 0,0 0 0,-1-1-12,1-1-76,0 0 0,-1 0 0,1 0 0,-1 0 1,0 0-1,0 0 0,0 0 0,0 0 0,-1 0 76,2 2-1,-1 1 1,1-1-1,0 1 0,-1-1 0,1 1 0,-1-1 0,1 1 0,-1-1 1,1 1-1,-1 0 0,1-1 0,-1 1 0,1 0 0,-1-1 0,0 1 1,1 0-1,-1 0 0,1-1 0,-1 1 0,0 0 0,1 0 0,-1 0 1,0 0-1,1 0 0,-1 0 0,1 0 0,-1 0 0,0 0 0,1 0 1,-1 1-1,0-1 0,1 0 0,-1 0 0,1 1 0,-1-1 0,1 0 1,-1 0-1,0 1 0,1-1 0,-1 1 0,1-1 0,0 1 0,-1-1 1,0 1 0,-5 4 62,0 0 1,0 0 0,0 1-1,1 0 1,-4 6-63,7-10 39,1 0 1,-1 0-1,1 1 0,0-1 1,0 1-1,0-1 1,0 0-1,1 1 0,-1 0 1,1-1-1,-1 1 0,1-1 1,0 1-1,0-1 0,0 1 1,0 0-1,1-1 1,-1 1-1,1 2-39,2 2-40,0 0-1,0 0 1,0-1 0,1 1-1,0-1 1,0 0 0,1 0 0,0 0-1,1 1 41,3 1-186</inkml:trace>
  <inkml:trace contextRef="#ctx0" brushRef="#br0" timeOffset="1050.633">1398 8 7168,'-5'-8'2361,"3"9"-974,3 14-573,0-2-971,0 285 2008,-1-287-1796,1-1 53,-1 0 1,-1 0-1,1 0 0,-2 0 1,0 3-109,2-13 14,0 0 1,0 1-1,0-1 1,0 0 0,0 1-1,0-1 1,0 0-1,0 1 1,0-1-1,0 0 1,0 0-1,0 1 1,-1-1-1,1 0 1,0 0-1,0 1 1,0-1-1,-1 0 1,1 0-1,0 1 1,0-1 0,-1 0-1,1 0 1,0 0-1,0 1 1,-1-1-1,1 0 1,0 0-1,-1 0 1,1 0-15,-6-6 238,-3-15-131,9 20-109,-2-4-25,1 1 0,-1-1 0,1 0 0,0 0 0,1 0 0,-1 1 0,1-1 0,0 0 0,0 0 0,1 0 0,-1 0 0,1-1 27,0 4-6,0 0 1,-1 0-1,1 0 1,0 0 0,0 0-1,0 0 1,1 0 0,-1 0-1,0 1 1,1-1-1,-1 0 1,1 1 0,0-1-1,-1 1 1,1 0-1,0-1 1,0 1 0,0 0-1,0 0 1,0 0 0,0 0-1,0 0 1,0 1-1,0-1 1,0 1 0,0-1-1,2 1 6,8-1-218</inkml:trace>
  <inkml:trace contextRef="#ctx0" brushRef="#br0" timeOffset="1500.147">1518 282 6912,'-1'1'183,"0"-1"0,0 0 0,0 1 0,0-1 0,0 1 0,0-1 0,0 1 1,0 0-1,0-1 0,0 1 0,0 0 0,0 0 0,1 0 0,-1-1 0,0 1 0,0 0 0,1 0 1,-1 0-1,1 0 0,-1 0 0,1 1 0,-1-1 0,1 0 0,0 0-183,-11 33 179,10-30 144,0-1-139,0 1 1,1-1 0,0 1-1,-1-1 1,1 1 0,0-1 0,0 1-1,1 2-184,-1-6 24,0 1 0,0 0-1,1-1 1,-1 1 0,0-1-1,0 1 1,1 0 0,-1-1-1,0 1 1,1-1-1,-1 1 1,0 0 0,1-1-1,-1 1 1,1-1 0,-1 0-1,1 1 1,-1-1 0,1 1-1,0-1 1,-1 0 0,1 1-1,-1-1 1,1 0 0,0 0-1,-1 1 1,1-1 0,0 0-1,-1 0 1,1 0 0,0 0-1,-1 0 1,1 0 0,0 0-1,-1 0 1,1 0 0,0 0-1,-1 0 1,1-1 0,-1 1-1,1 0 1,0 0 0,-1-1-1,1 1 1,0 0 0,-1-1-1,1 1 1,-1 0-24,9-5-105,0-1-1,0 0 1,-1 0-1,0 0 1,0-1 0,-1 0-1,1-1 1,-2 0 0,6-7 105,4-4-497,-22 65 699,6-40-44,0 0 1,0 0-1,1-1 0,-1 1 0,2 3-158,-2-8-8,0 0 1,0 0-1,1 0 1,-1 0-1,0 0 1,0-1-1,1 1 0,-1 0 1,0 0-1,1 0 1,-1-1-1,1 1 0,-1 0 1,1 0-1,-1-1 1,1 1-1,-1 0 1,1-1-1,0 1 0,-1-1 1,1 1-1,0-1 1,0 1-1,-1-1 1,1 0-1,0 1 0,0-1 1,0 0-1,-1 1 1,1-1-1,0 0 0,0 0 1,0 0-1,0 0 1,0 0-1,0 0 1,-1 0-1,1 0 0,0 0 1,0 0-1,1-1 8,9-4-666</inkml:trace>
  <inkml:trace contextRef="#ctx0" brushRef="#br0" timeOffset="1830.523">1778 264 7296,'-1'-1'2791,"-2"4"-1251,-8 12-994,-9 22-1055,-7 26 962,2 1 0,3 0 1,-6 42-454,23-90-203,1-3-42</inkml:trace>
  <inkml:trace contextRef="#ctx0" brushRef="#br0" timeOffset="2205.214">1709 259 8960,'-1'0'174,"1"-1"-1,-1 1 1,1-1 0,-1 1 0,1-1 0,-1 1 0,1-1 0,-1 0 0,1 1-1,0-1 1,-1 0 0,1 1 0,0-1 0,0 0 0,0 1 0,-1-1-1,1 0 1,0 0 0,0 1 0,0-1 0,0 0 0,0 0 0,0 1 0,0-1-1,1 0-173,-1 0 59,1 1-1,0 0 1,0-1-1,0 1 0,0 0 1,0-1-1,0 1 1,0 0-1,0 0 0,0 0 1,0 0-1,0 0 0,0 0 1,0 0-1,0 0 1,0 0-1,0 0 0,0 0 1,0 1-1,0-1-58,3 1 4,0 0-1,0 0 1,0 1 0,0-1-1,0 1 1,0 0-1,0 0 1,-1 0 0,1 1-1,-1-1 1,1 1-1,-1 0 1,0 0 0,0 0-1,0 0 1,0 1-1,-1-1 1,0 1 0,1 0-4,-1-1 37,-1 1 1,1-1 0,-1 0 0,0 1 0,0-1 0,0 0-1,0 1 1,0-1 0,-1 1 0,0 0 0,0-1 0,0 1-1,0-1 1,0 1 0,-1-1 0,0 1 0,1-1 0,-1 1 0,0-1-1,-1 1 1,1-1 0,-1 0 0,-1 2-38,2-3-87,-1 0 0,1 0 0,-1 0-1,0 0 1,0 0 0,0 0 0,0-1 0,0 1 0,-1 0 87,-11 6-741</inkml:trace>
  <inkml:trace contextRef="#ctx0" brushRef="#br0" timeOffset="3539.052">2068 251 6784,'1'2'3720,"8"12"-2491,-6-10-977,22 27 564,-23-28-797,1-1 0,-1 0 0,1 0 0,-1 1 0,1-2 0,0 1 0,0 0 0,0 0 0,0-1 1,2 1-20,-4-2 72,1 0 1,0 0-1,0 0 1,0 0-1,0 0 1,0 0-1,-1-1 1,1 1-1,0-1 1,0 0-1,0 1 1,-1-1-1,1 0 1,0 0-1,-1 0 1,1 0-1,-1 0 1,1 0-1,-1-1-72,5-3-87,-1 1 0,0-2 0,0 1 0,1-2 87,-59 71-69,11-14 8,22-27-84,1 0 0,1 1 0,-7 15 145,19-29-464</inkml:trace>
  <inkml:trace contextRef="#ctx0" brushRef="#br0" timeOffset="3958.339">2347 235 3456,'-9'6'4986,"1"2"-3655,-5 6-2400,-12 0 2501,16-9-516,0 1 0,0-1 0,-7 8-916,14-11 56,-1 1 0,1-1 0,0 1 0,-1-1 0,2 1 0,-1 0 0,0 0 0,0 0 0,1 0 1,0 0-1,-1 0 0,1 0 0,0 0 0,0 2-56,1-4 4,0 0 0,0 0 0,-1-1 0,1 1 0,0 0 1,0 0-1,0 0 0,0 0 0,0-1 0,0 1 0,0 0 0,0 0 0,1 0 0,-1 0 1,0-1-1,0 1 0,1 0 0,-1 0 0,0 0 0,1-1 0,-1 1 0,1 0 0,-1-1 1,1 1-1,0 0 0,-1-1 0,1 1-4,0-1 8,0 1 1,1-1-1,-1 1 0,0-1 1,1 1-1,-1-1 1,0 0-1,1 0 0,-1 0 1,0 0-1,1 0 0,-1 0 1,0 0-1,1 0 1,0-1-9,4-1 59,1 1 0,-1-2 0,0 1 0,1-1 1,-1 0-1,2-1-59,-4 1 20,1 0-1,-2 0 1,1 0 0,0-1 0,-1 0-1,1 1 1,-1-1 0,1-3-20,-2 6-9,-1-1 0,0 0 0,0 1-1,0-1 1,-1 0 0,1 0 0,0 0 0,-1 0 0,1 0 0,-1 0 0,1 0-1,-1 0 1,0 0 0,0 0 0,0 0 0,0 0 0,-1 0 0,1 0 0,0 0-1,-1 0 1,1 0 0,-1-1 9,0 3-33,1-1 0,0 1 0,0 0 0,0-1-1,-1 1 1,1-1 0,0 1 0,-1 0 0,1-1 0,0 1-1,0 0 1,-1-1 0,1 1 0,-1 0 0,1 0 0,0-1-1,-1 1 1,1 0 0,-1 0 0,1 0 0,0 0 0,-1-1-1,1 1 1,-1 0 0,1 0 0,-1 0 0,1 0 0,-1 0-1,1 0 1,-1 0 0,1 0 0,-1 0 33,-5 1-453</inkml:trace>
  <inkml:trace contextRef="#ctx0" brushRef="#br0" timeOffset="4474.708">2385 283 6912,'-2'1'296,"1"1"0,-1-1 1,1 1-1,0-1 0,-1 1 1,1-1-1,0 1 0,0 0 1,0-1-1,0 1 0,0 0 0,0 0 1,1 0-1,-1 0 0,0 0 1,1 0-1,0 0 0,-1 0 1,1 0-1,0 1-296,0-1 69,0 0 1,0 1 0,0-1-1,0 0 1,0 0-1,0 0 1,0 0-1,1 0 1,-1 0 0,1 0-1,0 1 1,-1-1-1,1-1 1,0 1-1,0 0 1,0 0-1,1 0 1,-1 0 0,1 0-70,-1-1 23,0-1 0,0 0 0,0 1 0,0-1 0,0 0 0,0 1 1,0-1-1,0 0 0,0 0 0,0 0 0,0 0 0,0 0 1,0 0-1,0 0 0,0-1 0,0 1 0,0 0 0,0 0 0,0-1 1,0 1-1,0-1 0,0 1 0,0-1 0,0 1 0,0-1-23,26-18 117,-20 13-108,3-2-298,0-1 0,-1 0 0,4-5 289,16-16-899,-38 65 1897,5 11-476,4-42-523,0 0 0,1 0 0,-1 0 0,1 0 0,0 0 0,0-1 0,0 1 0,0 0 0,0 0 0,2 1 1,1-1-512,0-3-144</inkml:trace>
  <inkml:trace contextRef="#ctx0" brushRef="#br0" timeOffset="4826.447">2577 268 6912,'1'6'4311,"5"16"-3614,-4-14 291,13 77 1901,-15-80-2685,0-9-600,1 3-457</inkml:trace>
  <inkml:trace contextRef="#ctx0" brushRef="#br0" timeOffset="5292.258">2605 412 6784,'0'-5'1086,"0"-1"0,1 1 0,-1-1 0,2 1 0,-1 0 0,0 0 1,1-1-1087,0 2-12,-1 0 0,1 0 1,1 0-1,-1 0 1,0 0-1,1 1 1,0-1-1,0 1 1,0-1-1,0 1 1,0 0-1,1 0 1,-1 1-1,1-1 1,0 1-1,0 0 1,0 0-1,0 0 0,0 0 1,0 1-1,1-1 1,1 1 11,0 0-309</inkml:trace>
  <inkml:trace contextRef="#ctx0" brushRef="#br0" timeOffset="5822.572">2798 278 5632,'-1'-1'284,"1"1"0,-1-1 1,1 0-1,-1 1 0,1-1 0,-1 1 0,1-1 1,-1 1-1,0-1 0,1 1 0,-1 0 1,0-1-1,1 1 0,-1 0 0,0-1-284,0 2 125,0-1 0,0 0 0,0 0 0,0 0 0,0 1 0,0-1 0,0 0 0,0 1 0,0-1 0,0 1 0,0-1 0,1 1 0,-1 0-125,-2 0 125,1 0 1,0 1-1,0-1 1,0 1 0,1-1-1,-1 1 1,0 0-1,1 0 1,-1 0 0,1 0-1,-1 0 1,1 0-1,0 0 1,0 0 0,-1 2-126,1 0 41,1-1 0,-1 1-1,1-1 1,0 1 0,0-1 0,0 1 0,0-1 0,1 1 0,-1-1 0,2 3-41,-1 1 129,1 0-118,0 1-1,-1 0 1,0 0 0,-1 6-11,1-12 58,-1-1 1,-1 1 0,1 0 0,0 0 0,0-1 0,-1 1 0,1 0-1,-1 0 1,1-1 0,-1 1 0,0-1 0,0 1 0,1-1 0,-1 1-1,0-1 1,-1 1 0,1-1 0,0 0 0,0 1 0,0-1 0,-1 0-1,1 0 1,-2 1-59,2-2-30,1 0 0,0 1 0,-1-1 1,1 0-1,0 0 0,-1 0 0,1 0 0,-1 1 0,1-1 0,-1 0 0,1 0 0,0 0 0,-1 0 0,1 0 1,-1 0-1,1 0 0,0 0 0,-1 0 0,1 0 0,-1-1 0,1 1 0,-1 0 0,1 0 30,-6-4-1082</inkml:trace>
  <inkml:trace contextRef="#ctx0" brushRef="#br0" timeOffset="6288.546">2844 346 1152,'0'1'127,"0"0"-1,-1 0 1,1 0 0,0 1-1,0-1 1,0 0 0,0 0-1,0 0 1,0 0 0,0 0-1,0 0 1,0 0 0,1 1-127,-1-2 271,0 1 0,1 0 1,-1 0-1,1-1 1,-1 1-1,1 0 0,-1-1 1,1 1-1,-1 0 1,1-1-1,-1 1 1,1-1-1,0 1 0,-1-1 1,1 1-1,0-1 1,0 0-1,-1 1 0,1-1 1,0 0-1,0 1 1,-1-1-1,1 0 1,0 0-1,0 0 0,0 0 1,0 0-1,-1 0 1,1 0-1,0 0 1,0 0-1,0 0 0,0 0 1,-1 0-1,1-1-271,10-6-261,-5 2 420,-1-1 1,0 0-1,-1 0 0,1 0 0,0-2-159,-4 7 18,0-1-1,-1 0 0,1 0 0,0 0 0,-1 0 0,1 0 0,-1 0 0,1 0 0,-1 1 0,0-3-17,0 3 18,0 1-1,0-1 1,0 0 0,0 0 0,0 1-1,-1-1 1,1 0 0,0 1-1,0-1 1,-1 0 0,1 1 0,0-1-1,-1 0 1,1 1 0,-1-1-1,1 1 1,-1-1 0,1 1 0,-1-1-1,0 1 1,1-1 0,-1 1-1,1-1 1,-1 1 0,0 0 0,1 0-1,-1-1-17,-1 1-21,0-1 0,0 1 0,0 0 0,0-1 0,0 1 0,0 0 0,0 0 0,0 1 0,0-1 0,0 0 0,0 1 0,0-1 0,0 1 0,0-1 0,0 1 0,0 0 0,0 0 0,0 0 21,-3 2 23,1-1 0,0 1 0,0 0 0,0 0 0,0 1 0,-2 2-23,3-3 16,1 0-1,0 0 1,-1 0 0,2 0-1,-1 0 1,0 1 0,1-1-1,-1 1 1,1 0-1,0-1 1,0 1 0,1 0-1,-1-1 1,1 1-1,-1 0 1,1 0 0,1-1-1,-1 1-15,0-1-6,0-1 0,1 1 1,-1-1-1,1 0 0,0 1 0,0-1 0,0 0 0,0 0 1,0 1-1,0-1 0,0 0 0,1 0 0,-1 0 0,1 0 1,0-1-1,-1 1 0,1 0 0,0-1 0,0 1 0,0-1 0,0 0 1,0 1-1,0-1 0,1 0 0,-1 0 0,0-1 0,0 1 1,1 0 5,8 0-390,0-4-132</inkml:trace>
  <inkml:trace contextRef="#ctx0" brushRef="#br0" timeOffset="6640.32">3005 52 6912,'-1'0'259,"0"0"0,0 0 0,0 0 0,0 0 0,0 0 0,0 0 0,0 0 1,0 1-1,0-1 0,0 0 0,0 0 0,0 1 0,0-1 0,1 1 0,-1-1 0,0 1 0,0-1 1,0 1-260,0 0 86,1 1 0,-1-1 1,1 0-1,-1 1 0,1-1 1,-1 0-1,1 1 0,0-1 1,-1 1-1,1-1 1,0 1-1,0-1 0,0 1-86,-7 220 1163,6-186-1424,1-19 37</inkml:trace>
  <inkml:trace contextRef="#ctx0" brushRef="#br0" timeOffset="6979.089">3030 393 7936,'2'4'930,"1"-1"1,0 1-1,0-1 1,1 1-1,-1-1 1,3 1-931,-4-2-30,0-1 0,0 1 1,0-1-1,0 1 0,0-1 1,0 0-1,1 0 0,-1 0 0,1 0 1,-1-1-1,1 1 0,1 0 30,-3-2 30,0 1 0,0 0 0,0-1 1,0 1-1,0-1 0,0 1 0,0-1 0,-1 0 0,1 1 0,0-1 0,0 0 0,0 1 0,-1-1 0,1 0 0,0 0 0,-1 0 1,1 0-1,0 0 0,-1 0 0,1 0 0,-1 0 0,0 0 0,1 0 0,-1 0 0,0 0 0,0 0 0,1 0-30,5-34 629,-5 30-576,0-12 27,-1-1 1,0 0 0,-1 1 0,-1-1 0,-1 0 0,-1-5-81,0 3-136,1-1 0,0 1 0,2-1 0,1-5 136,0 23 15,0 0-1,0 1 1,1-1 0,-1 0 0,1 0-1,0 1 1,0-1 0,0 0 0,0 1-1,0-1-14,0 2-12,0 0-1,-1 0 1,1 0-1,-1 1 1,1-1-1,0 0 0,0 1 1,-1-1-1,1 1 1,0-1-1,0 1 1,0-1-1,-1 1 1,1 0-1,0-1 0,0 1 1,0 0-1,0 0 1,0-1-1,0 1 1,0 0-1,0 0 0,0 0 1,0 0-1,0 0 1,0 1-1,0-1 1,0 0-1,-1 0 1,2 1 12,9 2-576</inkml:trace>
  <inkml:trace contextRef="#ctx0" brushRef="#br0" timeOffset="7341.742">3080 306 9472,'-5'-4'3520,"7"4"-2752,3 2-64,0-1-160,1 0-704,3-1-96,2 0-256,2-1-32,3 0 320,1-2-800,-1 1-352</inkml:trace>
  <inkml:trace contextRef="#ctx0" brushRef="#br0" timeOffset="12338.24">18 738 3968,'0'0'154,"-1"1"1,1-1 0,-1 0-1,1 1 1,-1-1-1,1 0 1,0 1 0,-1-1-1,1 1 1,-1-1-1,1 1 1,0-1-1,0 1 1,-1 0 0,1-1-1,0 1 1,0-1-1,0 1 1,-1-1 0,1 1-1,0 0 1,0-1-1,0 1-154,-4 21 816,3-13-275,0-2-217,-1 0 0,1-1 1,0 1-1,1 0 0,0-1 0,0 1 1,1 3-325,-1-9 48,0 1 1,1-1-1,-1 0 1,0 1-1,1-1 0,-1 0 1,1 0-1,0 0 1,-1 1-1,1-1 1,0 0-1,0 0 1,0 0-1,0 0 1,0 0-1,0 0 1,0-1-49,0 1 9,1 0 0,-1 0 1,1-1-1,-1 1 0,1-1 1,0 1-1,-1-1 1,1 0-1,0 0 0,-1 1 1,1-1-1,0 0 0,-1-1 1,1 1-1,0 0 1,-1 0-1,1-1-9,2 0-1,0 0-1,0 0 1,0-1-1,0 1 1,0-1-1,-1 0 1,1 0-1,-1-1 1,1 1-1,-1-1 1,0 0 0,0 1-1,0-1 1,0-1-1,0 1 1,-1 0 1,6-9-145,0 0 0,-1-1 0,0 1 0,-1-2 145,-10 30 363,1 0 0,0-1-1,2 2-362,0-15-32,1 20-63,0-21 88,0-1 0,0 1 0,0 0 0,0 0 1,0 0-1,0-1 0,0 1 0,0 0 0,1 0 0,-1-1 0,0 1 0,1 0 0,-1-1 0,1 1 0,-1 0 0,1-1 0,-1 1 1,1 0-1,-1-1 0,1 1 0,-1-1 0,1 1 0,0-1 0,-1 1 7,5 0-357</inkml:trace>
  <inkml:trace contextRef="#ctx0" brushRef="#br0" timeOffset="12754.071">269 724 7168,'-1'-1'99,"1"1"1,0 0-1,-1-1 1,1 1 0,0-1-1,-1 1 1,1 0-1,0-1 1,-1 1-1,1 0 1,-1-1-1,1 1 1,-1 0-1,1 0 1,-1-1 0,1 1-1,-1 0 1,1 0-1,-1 0 1,1 0-1,-1 0 1,1 0-1,-1 0 1,1 0-1,-1 0 1,1 0 0,-1 0-1,1 0 1,-1 0-1,1 0 1,-1 0-1,1 0 1,-1 1-1,1-1 1,-1 0 0,1 0-1,-1 1 1,1-1-1,-1 0 1,1 1-1,0-1 1,-1 0-1,1 1 1,0-1-1,-1 1 1,1-1 0,0 0-1,-1 1-99,-1 3 39,-1 1-1,1-1 1,0 1-1,1-1 1,-2 3-39,-1 6-171,3-12 185,1 0 0,0 0 1,-1 0-1,1 0 0,0 0 1,0 1-1,0-1 0,0 0 1,0 0-1,0 0 0,0 0 1,0 0-1,0 0 1,0 0-1,1 0 0,-1 1 1,0-1-1,1 0 0,-1 0 1,1 0-1,-1 0 0,1-1 1,-1 1-1,1 0 0,0 0 1,0 0-1,0 0-14,4 4 35,0-1 0,0 0 0,1 0 0,4 2-35,11 9-277,-20-14 282,0 0 0,0 0 0,-1 0-1,1-1 1,0 1 0,0 0 0,-1 0-1,1 0 1,0 0 0,-1 0 0,1 0 0,-1 0-1,1 1 1,-1-1 0,0 0 0,0 0-1,1 0 1,-1 0 0,0 1 0,0-1-1,0 0 1,0 1-5,-1-1 42,1 0 0,0 0 0,-1 0 0,0 0 0,1 1 0,-1-1 0,0 0 0,1 0 0,-1-1 0,0 1 0,0 0 0,0 0 0,0 0 0,0 0 0,0-1 0,0 1 0,0-1 0,0 1-42,-3 1 42,1-1 0,-1 1 0,1-1 0,-1 0 0,0 0 0,1 0 0,-1-1 1,0 1-1,0-1 0,0 0 0,0 0 0,1 0 0,-3-1-42,0-2-554,7 1 90</inkml:trace>
  <inkml:trace contextRef="#ctx0" brushRef="#br0" timeOffset="13151.126">343 797 6784,'-2'0'2624,"3"5"-2048,0 1 0,0-1-96,1 0-160,-1 1 128,-1 2-288,0 1-96,0 0-64,-1-2 0,-1 1 0,1-3 64,1 0 32,0-3 160,1-2 96,2-2-416,0-2-96</inkml:trace>
  <inkml:trace contextRef="#ctx0" brushRef="#br0" timeOffset="13152.126">316 684 8832,'-10'-11'3328,"7"10"-2592,2 1-128,1 0-256,2 1-736,2 0-128</inkml:trace>
  <inkml:trace contextRef="#ctx0" brushRef="#br0" timeOffset="13621.775">438 815 6272,'5'7'5951,"9"17"-5017,-1 6-582,-1-48 155,-6 8-653,-5 7 5,1 0 0,-1-1 0,1 1 0,0 1-1,0-1 1,0 0 0,0 0 0,0 1 0,1-1-1,0 0 142,-3 3 18,1 0-1,-1 0 0,0 0 1,0 0-1,1 0 1,-1 0-1,0 0 0,1 0 1,-1 0-1,0 0 0,0 1 1,1-1-1,-1 0 0,0 0 1,0 0-1,0 0 1,1 0-1,-1 0 0,0 1 1,0-1-1,0 0 0,1 0 1,-1 0-1,0 1 1,0-1-1,0 0 0,0 0 1,1 0-1,-1 1 0,0-1-17,6 11 183,-4-7-167,-1-3-27,2 5 6,1-1 0,0 1 1,1-1-1,-1 0 0,1 0 1,0-1-1,0 1 1,0-1-1,2 0 5,2 1-581</inkml:trace>
  <inkml:trace contextRef="#ctx0" brushRef="#br0" timeOffset="14238.703">663 801 5632,'0'0'138,"-1"0"0,1-1 0,0 1 0,0 0 0,0 0 0,-1 0 0,1-1 0,0 1 0,0 0 0,-1 0-1,1 0 1,0 0 0,0 0 0,-1-1 0,1 1 0,0 0 0,-1 0 0,1 0 0,0 0 0,0 0 0,-1 0 0,1 0 0,0 0 0,-1 0 0,1 0 0,0 0 0,0 0 0,-1 0 0,1 0 0,0 1 0,-1-1 0,1 0 0,0 0 0,0 0-138,-16 9 954,-10 14-407,24-21-516,1-1 0,0 0 0,0 1 0,0-1 0,0 1 0,0-1 0,0 1 0,1-1 0,-1 1 0,0 0 1,1-1-1,-1 1 0,1 0 0,0 0 0,0-1 0,-1 1 0,1 0 0,0 0 0,1-1 0,-1 1 0,0 0 1,0 0-1,1-1 0,-1 1 0,1 0 0,-1-1 0,1 1 0,0-1 0,0 1 0,-1 0 0,1-1 0,0 0 0,0 1 1,1-1-1,-1 0 0,0 1 0,0-1 0,1 0 0,-1 0 0,1 0 0,-1 0 0,1 0 0,-1 0 0,1-1 0,-1 1 1,1 0-1,0-1 0,-1 1 0,1-1 0,0 0 0,0 1 0,-1-1 0,1 0 0,0 0 0,0 0 0,-1-1 0,1 1 1,0 0-1,0-1 0,-1 1 0,1-1 0,0 1 0,-1-1 0,1 0 0,-1 1 0,1-1 0,-1 0 0,1 0 0,-1 0 1,2-1-32,-1-1-28,1 0 1,-1 1 0,0-1 0,0 0-1,0-1 1,0 1 0,0 0 0,-1 0 0,1-1-1,-1 1 1,0-1 0,0 1 0,0-1-1,0 1 1,-1-1 0,0 0 0,1 1-1,-1-1 1,-1-1 27,0 2-381,-1 7 161,1 10 245,2 1 7,2 0-1,0 0 1,0 0-1,2-1 1,2 9-32,12 20 126,3 5-126,-4-11 52,9 28-52,-26-62 13,0 0 0,0 0-1,0 0 1,-1 0 0,1 0 0,-1 0-1,0 0 1,1 0 0,-1 0-1,-1 0 1,1 0 0,-1 2-13,1-4 11,-1 1-1,1-1 1,-1 0 0,0 1 0,0-1-1,1 0 1,-1 0 0,0 0 0,0 0-1,-1 1 1,1-1 0,0 0 0,0-1-1,0 1 1,-1 0 0,1 0 0,0 0-1,-1-1 1,1 1 0,0-1 0,-1 1-1,1-1 1,-1 0 0,1 1 0,-2-1-11,-2 0 3,0 1 1,0-1 0,0 0-1,0 0 1,0-1 0,0 1-1,0-1 1,0 0 0,0-1-1,0 1 1,1-1 0,-1 0 0,0 0-1,1-1-3,0 1 54,1 1 0,-1-1 0,1 0 0,0-1 0,0 1 0,0-1 0,0 1 0,1-1 0,-1 0 0,1 0 0,-1 0 0,1 0 0,0 0 0,0-1 0,1 1 1,-1-1-1,1 1 0,-2-4-54,3 5 3,0 0 1,0 0 0,0 0 0,0 0 0,0 0-1,0-1 1,1 1 0,-1 0 0,0 0 0,1 0 0,0 0-1,0 0 1,-1 0 0,1 1 0,0-1 0,0 0 0,1 0-1,0-1-3,2-1-40,-1 0-1,2 0 0,-1 0 0,0 0 0,1 0 1,0 0 40,14-8-304</inkml:trace>
  <inkml:trace contextRef="#ctx0" brushRef="#br0" timeOffset="30264.864">2210 577 5888,'-1'0'193,"1"-1"1,0 1 0,0-1-1,0 1 1,0-1-1,0 1 1,0-1 0,0 1-1,0-1 1,0 1 0,0-1-1,0 1 1,1 0-1,-1-1 1,0 1 0,0-1-1,0 1 1,1-1-1,-1 1 1,0-1-194,3 1 1586,0 6-762,-1 12-430,-1 0 0,-1 0-1,0 0 1,-3 17-394,0 7 383,3-21-232,-2 12 82,2 1 1,3 18-234,-1-39-85,1-5-16</inkml:trace>
  <inkml:trace contextRef="#ctx0" brushRef="#br0" timeOffset="31121.623">2352 755 6528,'13'-31'4949,"-22"38"-3308,-5 8-1277,-3 2-153,13-14-188,0 0 0,0 0 1,1 1-1,0-1 0,-1 1 0,2 0 0,-1 0 1,0 0-1,1 0 0,-1 1-23,3-4 0,0 0 0,0 0 0,0 0 0,0 0-1,0-1 1,0 1 0,0 0 0,0 0 0,0 0 0,1 0 0,-1 0 0,0 0 0,0 0 0,1-1 0,-1 1-1,1 0 1,-1 0 0,1 0 0,-1-1 0,1 1 0,-1 0 0,1-1 0,0 1 0,-1 0 0,1-1 0,0 1-1,0-1 1,-1 1 0,1-1 0,29 16-104,-20-12 110,-8-3-3,0 0 1,-1 0 0,1 0 0,-1 0-1,1 0 1,-1 0 0,1 0-1,-1 1 1,0-1 0,1 0 0,-1 1-1,0-1 1,0 1 0,0-1 0,0 1-1,0 0 1,0 1-4,-1-2 19,0 1 1,0-1-1,0 1 0,0 0 0,0-1 0,0 1 1,0 0-1,0-1 0,-1 1 0,1-1 1,-1 1-1,1-1 0,-1 1 0,0-1 0,1 1 1,-1-1-1,0 1 0,0-1 0,0 0 1,-1 1-20,-1 1 43,0 1 1,0-1 0,-1 0 0,1 0-1,-1 0 1,0 0-44,2-1-27,1-1-1,0-1 1,-1 1 0,1 0 0,-1 0-1,0 0 1,1-1 0,-1 1-1,0-1 1,1 1 0,-1-1-1,0 0 1,1 0 0,-1 0-1,0 0 1,0 0 0,1 0-1,-1 0 28,-5-3-666</inkml:trace>
  <inkml:trace contextRef="#ctx0" brushRef="#br0" timeOffset="36594.327">128 1310 5888,'0'-1'330,"0"-1"0,0 1 0,0 0-1,-1 0 1,1-1 0,0 1 0,-1 0 0,1 0 0,-1 0 0,1 0 0,-1 0 0,0 0 0,1 0 0,-1 0 0,0 0 0,0 0-1,0-1-329,0 2 39,0 0-1,0 0 1,0 0-1,1 0 1,-1 0-1,0 0 1,0 0-1,1 0 1,-1 0-1,0 1 1,0-1-1,1 0 1,-1 0-1,0 1 1,0-1-1,1 0 1,-1 1-1,0-1 1,1 1-1,-1-1 1,1 1-1,-1-1 1,1 1-1,-1 0 1,1-1-1,-1 1 1,1 0-1,-1-1 1,1 1-39,-5 5 40,1-1-1,0 1 1,1 0-1,0 0 1,-1 0-1,1 3-39,2-7 5,0 0-1,1 0 0,-1-1 0,1 1 1,0 0-1,-1 1 0,1-1 0,0 0 1,0 0-1,0 0 0,1 1-4,-1-2 17,0 0-1,1-1 1,-1 1 0,0 0-1,1 0 1,-1 0 0,1 0-1,-1 0 1,1-1-1,-1 1 1,1 0 0,0 0-1,-1-1 1,1 1 0,0-1-1,0 1 1,0 0-1,-1-1 1,1 0 0,0 1-1,0-1 1,0 1 0,1-1-17,-1 0 4,0 1 1,0-1 0,0 0-1,1 0 1,-1 0 0,0 0-1,0 0 1,0-1-1,1 1 1,-1 0 0,0 0-1,0-1 1,0 1 0,0-1-1,0 1 1,0-1 0,0 0-1,0 1 1,0-1 0,0 0-1,0 1 1,0-1 0,0 0-1,-1 0 1,1 0 0,0 0-1,0 0 1,-1 0 0,1 0-1,-1 0 1,1 0-1,-1 0 1,1-1-5,2-5 11,1-1-1,-1-1 1,-1 1-1,1-1-10,-2 5 23,0-1-19,1 0-1,-1 0-1,1 0 1,-1-1-1,-1 1 0,1-2-2,-2 19-31,0-5 115,0-1 0,1 1-1,0 0 1,0 4-84,1-6-46,0-1 0,0 1 0,0-1 0,1 0 1,-1 1-1,1-1 0,0 0 0,0 0 0,0 0 0,1-1 0,0 1 0,-1 0 0,3 1 46,0 0-517</inkml:trace>
  <inkml:trace contextRef="#ctx0" brushRef="#br0" timeOffset="36946.252">214 1306 6400,'-1'1'193,"0"-1"0,1 1 0,-1 0 1,1-1-1,-1 1 0,1 0 0,0 0 0,-1-1 0,1 1 1,0 0-1,-1 0 0,1 0 0,0 0 0,0-1 1,0 1-1,0 0 0,0 0 0,0 0 0,0 0 1,0 0-1,0-1 0,0 1 0,0 0 0,0 0 0,1 0 1,-1-1-1,0 1 0,1 0 0,-1 0 0,1 0-193,12 24 583,-10-19-501,0-1-1,0-1 0,1 1 1,0-1-1,0 1 0,0-1 1,0 0-1,1 0 0,0-1 1,-1 1-1,1-1 0,1 0-81,-5-3 44,0 0 0,0 0 0,0 0 0,0 1-1,0-1 1,0-1 0,0 1 0,0 0 0,0 0 0,0 0 0,0 0-1,0-1 1,0 1 0,0-1 0,0 1 0,0 0 0,-1-1-1,1 1 1,0-1 0,0 0 0,0 1 0,-1-1 0,1 0 0,0 1-1,-1-1 1,1 0 0,-1 0 0,1 0 0,-1 0 0,1 1-1,-1-1 1,1 0 0,-1 0 0,0 0 0,1 0 0,-1 0-44,2-6-66,1 0 1,-1-1 0,-1 1-1,1-2 66,-2 7-10,2-9-15,-1 6-49,0 1-1,0-1 1,0 0 0,-1 0 0,0 1 0,0-1 0,0-2 74,-1 6-1136,1 3-1525</inkml:trace>
  <inkml:trace contextRef="#ctx0" brushRef="#br0" timeOffset="37644.581">476 1356 3840,'-10'-8'5671,"0"0"-3694,9 7-1955,0 0 1,0 0-1,0 1 1,0-1-1,0 0 1,0 1-1,0-1 1,-1 0-1,1 1 1,0 0-1,0-1 1,-1 1-1,1 0 1,0 0-1,-1-1 1,1 1-1,0 0 1,-1 0-1,1 0 1,0 1-1,-1-1 1,1 0-1,0 0 1,-1 1-1,1-1 1,0 1-1,0-1 1,-1 1-1,1 0 1,0-1-1,0 1 1,0 0-1,0 0-22,-2 1 38,0 0 0,1 0-1,-1 0 1,1 1-1,-1-1 1,1 1 0,0 0-1,0-1 1,0 1 0,0 0-1,1 0 1,-1 0 0,1 1-38,1-3-1,-1-1 1,1 1 0,0 0-1,0 0 1,0 0 0,0-1 0,0 1-1,0 0 1,0 0 0,0 0-1,0 0 1,0 0 0,0-1 0,0 1-1,1 0 1,-1 0 0,0 0-1,1-1 1,-1 1 0,0 0-1,1 0 1,-1-1 0,1 1 0,0 0 0,0 0 13,1 1 0,-1-1 0,1 0 0,0 0 0,0 0 0,-1 0 0,1 0 0,0 0 0,0 0 0,2 0-13,0 0 56,0 0 0,1 0 0,-1 0 1,0-1-1,1 1 0,-1-1 0,1 0 1,-1 0-1,4-1-56,-5 0-4,-1 0 0,1-1 0,-1 1 0,0 0 0,0-1 0,1 1 0,-1-1 0,0 0 0,-1 0 0,1 0 0,0 0 1,0 0-1,-1 0 0,1 0 0,-1 0 0,0-1 0,0 1 0,0-1 0,0 1 0,0-1 0,0 1 0,0-1 0,-1 1 0,0-1 0,1 0 0,-1 1 0,0-3 4,-1 5-229,-1 3 286,1-2-49,1 0 0,0 0 1,-1 0-1,1 0 0,0 0 1,0 0-1,0-1 1,0 1-1,0 0 0,0 0 1,0 0-1,0 0 0,0 1-8,0-1 2,1 0 0,-1 1 0,0-1 0,1 0 0,-1 0 0,1 1 0,-1-1-1,1 0 1,-1 0 0,1 0 0,0 0 0,0 0 0,-1 0 0,1 0 0,0 0 0,0 0-1,0 0 1,0 0 0,0 0 0,1-1 0,-1 1 0,0 0 0,0-1 0,0 1 0,1-1-1,-1 0 1,0 1 0,0-1 0,1 0 0,-1 1 0,0-1 0,1 0 0,-1 0 0,0 0 0,1 0-1,-1-1 1,0 1 0,1 0 0,-1-1 0,0 1-2,7-3 40,-1 0 0,0-1 1,0 0-1,0 0 0,0 0 0,3-3-40,8-6 78,-18 13-78,0 0 1,0 0-1,1 0 0,-1 0 1,0 0-1,0 0 0,0-1 0,0 1 1,0 0-1,1 0 0,-1 0 1,0 0-1,0 0 0,0 0 1,0 0-1,1 0 0,-1 0 1,0 0-1,0 0 0,0 0 1,0 0-1,1 0 0,-1 0 1,0 0-1,0 0 0,0 0 1,0 0-1,0 1 0,1-1 1,-1 0-1,0 0 0,0 0 1,0 0-1,0 0 0,0 0 1,1 0-1,-1 1 0,0-1 0,0 0 1,0 0-1,0 0 0,0 0 1,0 0-1,0 1 0,0-1 1,0 0-1,0 0 0,0 0 1,0 0-1,0 0 0,0 1 1,1-1-1,-1 0 0,0 0 1,-1 0-1,1 16 224,0-3 73,1-8-262,1 0 0,-1-1 0,1 1 1,0 0-1,1 1-35,-2-4 18,0 0 0,0 0 0,0 0 0,1-1 0,-1 1 0,0 0 0,1 0 0,-1-1 0,1 1 0,0-1 0,0 0 0,-1 1 0,2-1-18,-3-1-23,1 1-1,-1-1 1,0 0-1,1 0 1,-1 0 0,0 0-1,1 0 1,-1 0-1,1 0 1,-1 0-1,0 0 1,1 0 0,-1 0-1,1 0 1,-1 0-1,0 0 1,1 0-1,-1 0 1,1-1-1,-1 1 1,0 0 0,1 0-1,-1 0 1,0 0-1,1-1 1,-1 1-1,0 0 1,0-1 0,1 1-1,-1 0 1,0 0-1,0-1 1,1 1-1,-1 0 1,0-1-1,0 1 1,0-1 0,1 1 23,-1-6-416</inkml:trace>
  <inkml:trace contextRef="#ctx0" brushRef="#br0" timeOffset="37994.92">560 1226 8960,'-18'-12'3328,"14"12"-2592,1 0 32,3 0-224,1 2-544,1 2-128</inkml:trace>
  <inkml:trace contextRef="#ctx0" brushRef="#br0" timeOffset="38845.33">711 1201 6784,'0'-12'3009,"0"12"-2977,0 0 0,0 0 0,0 0 0,0-1 0,0 1 0,0 0 0,0 0 0,0 0 0,0 0 0,0 0 0,0 0 0,0 0 0,0 0 0,0-1 0,0 1 0,1 0 0,-1 0 0,0 0-1,0 0 1,0 0 0,0 0 0,0 0 0,0 0 0,0 0 0,0 0 0,1 0 0,-1 0 0,0 0 0,0 0 0,0 0 0,0 0 0,0 0 0,0 0 0,1 0 0,-1 0 0,0 0 0,0 0-1,0 0 1,0 0 0,0 0 0,0 0 0,1 0-32,0 1 58,-1 0-1,1-1 0,0 1 0,0 0 1,0 0-1,0 0 0,-1 0 0,1 0 1,-1 0-1,1 1 0,0-1 0,-1 0 1,0 0-1,1 0 0,-1 1-57,4 14 658,-2 0-1,0 1 1,0-1-1,-2 9-657,4 27 538,-4-48-595,1 5 93,0 1 1,0-1-1,1 0 0,1 1 0,0-1 0,3 7-36,-6-16-40,0 1 0,0-1-1,0 1 1,1-1 0,-1 0 0,0 1-1,0-1 1,1 1 0,-1-1 0,0 0-1,1 1 1,-1-1 0,0 0-1,1 0 1,-1 1 0,1-1 0,-1 0-1,0 0 1,1 0 0,0 1 40,0-1-2901</inkml:trace>
  <inkml:trace contextRef="#ctx0" brushRef="#br0" timeOffset="39429.341">878 1382 512,'0'0'324,"0"0"0,0 0 0,0 0 0,0 0 0,0 0 0,1 0 1,-1-1-1,0 1 0,0 0 0,0 0 0,0 0 0,0 0 0,0-1 0,0 1 0,1 0 0,-1 0 0,0 0 0,0-1 1,0 1-1,0 0 0,0 0 0,0 0 0,0-1 0,0 1 0,0 0 0,0 0 0,0 0 0,0-1 0,0 1 0,0 0 1,-1 0-1,1 0-324,-4-9 2616,3 9-2612,1-1 0,-1 0 0,1 0 1,-1 1-1,0-1 0,1 1 1,-1-1-1,0 1 0,0-1 1,1 1-1,-1-1 0,0 1 1,0-1-1,0 1 0,1 0 0,-1 0 1,0-1-1,0 1 0,0 0 1,0 0-1,0 0-4,-1 1 7,-1 0-1,1 0 1,0 0-1,-1 0 1,1 0 0,0 1-1,0-1 1,0 1-1,0-1 1,0 1 0,0 0-1,1 0 1,-1 0 0,1 0-1,-1 0 1,1 0-1,0 0 1,-1 1 0,0 1-7,2-2 16,-1 0-1,0 0 1,0 0 0,1 0 0,-1 0 0,1 0 0,0-1 0,0 1 0,-1 0-1,1 0 1,0 0 0,1 0 0,-1 0 0,0 0 0,1 0 0,-1 0 0,1 0-1,-1 0 1,1 0 0,0 0 0,0 0 0,0-1 0,0 1 0,0 0 0,0 0-16,0-2 12,-1 1-1,1-1 1,-1 0 0,1 1 0,-1-1 0,1 0 0,-1 1 0,1-1 0,-1 0 0,1 1 0,-1-1 0,1 0 0,-1 0 0,1 0 0,0 0 0,-1 0-1,1 1 1,-1-1 0,1 0 0,0 0 0,-1 0 0,1-1 0,-1 1 0,1 0 0,0 0-12,1-1-3,-1 1 1,1-1-1,-1 0 0,1 0 1,-1 0-1,1 0 0,-1 0 1,0 0-1,2-1 3,1-3-70,1 0 0,-1 0 0,0 0 0,2-4 70,5-12-249,-10 19 205,0 1 1,-1-1 0,1 1 0,-1 0 0,1-1 0,-1 0 0,1 1 0,-1-1 0,0 1-1,0-1 1,0 1 0,0-1 0,0 0 0,0 0 43,-5 21-21,5-16 45,0 0 1,0 0-1,0 0 1,1 0-1,-1-1 1,1 1 0,0 0-1,0 0 1,0 0-1,0 0 1,1-1 0,-1 1-1,1-1 1,-1 1-1,1-1 1,0 1-1,0-1 1,0 0 0,0 0-1,1 0 1,-1 0-1,0 0 1,3 0-25,-5-1-33,1-1 1,0 0 0,-1 0-1,1 0 1,-1 1-1,1-1 1,0 0-1,-1 0 1,1 0-1,0 0 1,-1 0-1,1-1 1,0 1 0,-1 0-1,1 0 1,-1 0-1,1 0 1,0-1-1,-1 1 1,1 0-1,-1-1 1,1 1-1,-1 0 1,1-1 0,-1 1-1,1 0 1,-1-1-1,1 1 1,-1-1-1,1 1 1,-1-1-1,0 1 1,1-1-1,-1 0 1,0 0 32,4-6-1045</inkml:trace>
  <inkml:trace contextRef="#ctx0" brushRef="#br0" timeOffset="39859.494">973 1156 7808,'-3'1'3315,"3"6"-1889,5 15-1414,-2-8 307,3 39 219,-4-32-48,1 1-1,1-1 1,0 0 0,2 0-1,1 1-489,-7-22 15,0 1 1,0-1-1,0 1 0,1-1 1,-1 1-1,0-1 0,0 1 0,1-1 1,-1 1-1,0-1 0,1 0 0,-1 1 1,0-1-1,1 0 0,-1 1 0,1-1 1,-1 0-1,1 1 0,-1-1 1,1 0-1,-1 0 0,1 0 0,-1 1 1,1-1-1,-1 0 0,1 0 0,-1 0-15,15-3-554,-14 2 526,0 1-1,-1-1 1,1 1 0,0-1-1,0 1 1,0 0 0,0-1-1,0 1 1,0 0 0,0 0-1,0 0 1,0 0 0,0 0-1,0 0 1,0 0 0,0 0-1,0 0 1,0 0 0,0 0-1,0 1 1,0-1 0,0 0-1,-1 1 1,1-1 0,0 1-1,0-1 1,0 1 0,0-1-1,-1 1 1,1 0 0,0-1-1,0 1 1,-1 0 28,1 1 8,0 0 0,0 0 1,0 0-1,0 0 0,-1 0 0,1 0 0,-1 0 1,0 0-1,0 0 0,1 0 0,-1 0 0,-1 0 1,1 0-1,0 1 0,0-1 0,-1 0 1,1 0-1,-1 0 0,0 0 0,1 0 0,-1 0 1,0-1-1,-1 2-8,1 0 71,-1-1 0,1 1 1,-1 0-1,0-1 0,0 1 1,0-1-1,0 1 0,0-1 1,-1 0-1,1 0 0,-1 0 1,0 0-1,1 0 0,-1-1 1,0 1-72,2-2-22,0 1 1,-1-1 0,1 0 0,0 1 0,0-1 0,0 0 0,-1 0 0,1 0 0,0 0 0,0 0-1,-1 0 1,1 0 0,0 0 0,0 0 0,-1-1 0,1 1 0,0 0 0,0-1 0,0 1-1,0-1 1,-1 1 0,1-1 0,0 0 21,-6-6-874</inkml:trace>
  <inkml:trace contextRef="#ctx0" brushRef="#br0" timeOffset="42123.876">1154 1176 6656,'0'-2'579,"-1"1"-396,1 0 0,0-1-1,0 1 1,0 0 0,0 0 0,0-1 0,0 1 0,0 0 0,1 0 0,-1 0 0,0-1-1,1 1 1,-1 0 0,1 0 0,-1 0 0,1 0 0,0 0 0,-1 0 0,1 0 0,0 0-1,0 0 1,0-1-183,-1 3 11,1-1 1,-1 0-1,0 0 0,1 0 0,-1 1 0,0-1 0,1 0 0,-1 1 1,0-1-1,0 0 0,1 0 0,-1 1 0,0-1 0,0 1 0,1-1 0,-1 0 1,0 1-1,0-1 0,0 0 0,0 1 0,0-1 0,0 1 0,0-1 1,0 0-1,0 1 0,0-1 0,0 1 0,0-1 0,0 0 0,0 1 0,0-1 1,0 1-12,0 16 299,-10 262 3595,10-273-3930,0-3-22,0 0 1,0 0-1,0-1 1,0 1-1,0 0 1,1 0 0,-1-1-1,1 1 1,0 0-1,0-1 1,0 1-1,0 0 58,3 0-421,-2-7 0</inkml:trace>
  <inkml:trace contextRef="#ctx0" brushRef="#br0" timeOffset="42536.678">1223 1417 5760,'0'1'205,"0"1"0,0-1 0,0 0 0,0 0 0,0 1 0,1-1 0,-1 0 0,0 0 0,1 1 0,-1-1 0,1 0 1,-1 0-1,1 0 0,-1 0 0,1 0 0,0 0 0,0 0 0,0 0 0,-1 0 0,1 0 0,0 0 0,0 0 0,0-1 0,1 1-205,-1 0 76,0 0 1,1 0-1,-1 0 0,0 0 0,1 0 0,-1 0 1,1-1-1,0 1 0,-1-1 0,1 1 0,-1-1 1,1 1-1,0-1 0,-1 0 0,1 0 1,0 0-1,-1 0 0,2 0-76,1-2 77,-1 1 1,1-1-1,-1 1 1,0-1-1,0 0 0,0 0 1,0 0-1,0-1 0,0 1 1,0-1-1,-1 0 1,0 1-1,3-4-77,-5 5-4,1 0 0,0 0 0,-1 1 0,1-1 0,-1 0-1,1 0 1,-1-1 0,1 1 0,-1 0 0,0 0 0,0 0 0,1 0 0,-1 0 0,0 0-1,0 0 1,0 0 0,0-1 0,0 1 0,0 0 0,-1 0 0,1 0 0,0 0 0,-1 0-1,1 0 1,0 0 0,-1 0 0,1 0 0,-1 0 0,0 0 0,1 0 0,-1 0 0,0 0 0,1 0-1,-1 1 1,0-1 0,0 0 0,0 0 0,0 1 0,0-1 0,0 1 0,0-1 0,0 1-1,0-1 1,0 1 0,-1-1 4,1 1 14,-1-1 0,1 0-1,-1 1 1,1-1 0,-1 1-1,1 0 1,-1 0-1,0-1 1,1 1 0,-1 0-1,0 0 1,1 0 0,-1 1-1,0-1 1,1 0 0,-1 1-1,1-1 1,-1 1 0,1-1-1,-1 1 1,1 0 0,-1 0-1,1-1 1,-1 1 0,1 0-1,0 0 1,0 1-1,-1-1 1,1 0 0,0 0-1,0 0 1,0 1 0,0-1-1,1 1 1,-1-1 0,0 1-1,0-1 1,0 2-14,0 1 125,-1 0 0,0 1 1,1-1-1,0 1 0,0 0 0,0 0 0,1-1 1,-1 1-1,1 0 0,0 0 0,0-1 1,2 6-126,-2-8 19,1 0 1,0 1 0,0-1 0,0 0 0,0 1 0,0-1 0,0 0 0,1 0 0,-1 0 0,1 0 0,-1 0 0,1-1-1,0 1 1,0 0 0,0-1 0,0 1 0,0-1 0,0 0 0,0 0 0,0 1 0,1-1-20,1 0-48,1 1-1,-1-1 1,1 0 0,-1 0 0,1 0-1,0-1 1,-1 1 0,1-1 0,0-1 0,3 1 48,16-5-752</inkml:trace>
  <inkml:trace contextRef="#ctx0" brushRef="#br0" timeOffset="43591.864">1626 1391 6144,'1'1'356,"-1"0"0,1 0 1,0 0-1,-1 0 0,1 1 0,-1-1 0,1 0 1,-1 0-1,0 1 0,1-1 0,-1 0 1,0 0-1,0 1 0,0-1 0,0 0 0,0 1-356,0 32 869,-1-11 179,1-23-1038,2 20 220,2-12-366,-4-8 124,0 0-1,0 0 1,1 0 0,-1 0 0,0 0-1,0 1 1,0-1 0,0 0 0,1 0-1,-1 0 1,0 0 0,0 0 0,0 0-1,0 0 1,1 0 0,-1 0 0,0 0-1,0 0 1,0 0 0,0 0 0,1 0-1,-1 0 1,0-1 0,0 1 0,0 0-1,0 0 1,1 0 0,-1 0 0,0 0-1,0 0 1,0 0 0,0 0 0,0-1-1,0 1 1,1 0 0,-1 0 0,0 0 0,0 0-1,0-1 13,5-5-554</inkml:trace>
  <inkml:trace contextRef="#ctx0" brushRef="#br0" timeOffset="43988.011">1629 1271 7424,'-12'-12'2816,"10"6"-2208,-1 3 0,3 3-224,0 0-416,0 2-32</inkml:trace>
  <inkml:trace contextRef="#ctx0" brushRef="#br0" timeOffset="44341.682">1724 1385 7552,'0'0'80,"-1"0"1,1 0 0,0 0-1,0 0 1,0 0 0,0 0-1,0 0 1,0 0 0,0 0-1,-1 0 1,1 0 0,0 0-1,0 0 1,0 0 0,0 0-1,0 0 1,0 0 0,0 1-1,0-1 1,-1 0 0,1 0-1,0 0 1,0 0 0,0 0 0,0 0-1,0 0 1,0 0 0,0 1-1,0-1 1,0 0 0,0 0-1,0 0 1,0 0 0,0 0-1,0 0 1,0 1 0,0-1-1,0 0 1,0 0 0,0 0-1,0 0 1,0 0 0,0 0-1,0 1 1,0-1-81,0 12 1048,1 14-249,0-23-649,-1 0 0,1 0 0,0 0 0,0 1 0,0-1 0,0 0 0,1 2-150,-1-4 8,-1-1 0,0 1 0,1-1 0,-1 1 0,0-1 0,1 0 0,-1 1 0,1-1 1,-1 1-1,1-1 0,-1 0 0,1 1 0,-1-1 0,1 0 0,0 0 0,-1 0 0,1 1 0,-1-1 0,1 0 0,-1 0 0,1 0 1,0 0-1,-1 0 0,1 0 0,0 0 0,-1 0 0,1 0 0,-1 0 0,1 0 0,-1-1 0,1 1 0,0 0 0,-1 0 1,1 0-1,-1-1 0,1 1 0,-1 0 0,1-1 0,-1 1 0,1-1 0,-1 1 0,1 0 0,-1-1-8,26-25-1048,-23 22 347,1 0 1,0 0-1,0 0 1,0 0-1,0 1 1,1 0-1,0-1 701,-4 4 100,-1 0-1,1 0 0,-1 0 0,0 0 0,1 0 0,-1 0 1,1 0-1,-1 0 0,0 0 0,1 0 0,-1 0 0,1 0 1,-1 0-1,0 0 0,1 0 0,-1 1 0,1-1 1,-1 0-1,0 0 0,1 0 0,-1 1 0,0-1 0,1 0 1,-1 1-1,0-1 0,0 0 0,1 0 0,-1 1 0,0-1 1,0 1-1,1-1-99,8 16 2358,-5-9-1849,-2-4-474,1 0 0,-1-1 0,0 1 0,1-1 1,0 0-1,-1 1 0,1-1 0,0-1 0,0 1 1,2 1-36,8 1-112</inkml:trace>
  <inkml:trace contextRef="#ctx0" brushRef="#br0" timeOffset="45758.053">2130 1354 5888,'1'27'6620,"0"17"-5779,-7 25 690,7-65-1175,4-10-330,5-14-253,-7 15 285,2-6-312,1 0 0,0 0 1,1 1-1,0 0 0,1 0 1,0 1-1,6-5 254,-14 13 4,0 1 0,0 0 0,0 0 1,0-1-1,0 1 0,1 0 0,-1 0 0,0 0 1,0 0-1,0-1 0,1 1 0,-1 0 0,0 0 1,0 0-1,0 0 0,1 0 0,-1 0 0,0-1 0,0 1 1,1 0-1,-1 0 0,0 0 0,0 0 0,1 0 1,-1 0-1,0 0 0,0 0 0,1 0 0,-1 0 1,0 0-1,0 0 0,1 0 0,-1 1 0,0-1 0,0 0 1,1 0-1,-1 0 0,0 0 0,0 0 0,1 0 1,-1 1-1,0-1 0,0 0 0,0 0 0,0 0 1,1 0-1,-1 1 0,0-1 0,0 0 0,0 0 0,0 1 1,0-1-1,0 0 0,1 0 0,-1 0 0,0 1 1,0-1-1,0 0 0,0 0 0,0 1 0,0-1 1,0 0-1,0 1 0,0-1 0,0 0-4,-2 22 704,2-15-395,-1 12 340,0-10-604,0 0 0,1 0 0,1 0 1,-1 0-1,1 0-45,-1-9 7,0 0 0,0 1 0,0-1-1,0 0 1,0 0 0,0 0 0,0 0 0,1 0 0,-1 0 0,0 0 0,0 1 0,0-1 0,0 0 0,0 0-1,0 0 1,0 0 0,0 0 0,0 0 0,0 0 0,0 0 0,0 0 0,0 1 0,0-1 0,1 0-1,-1 0 1,0 0 0,0 0 0,0 0 0,0 0 0,0 0 0,0 0 0,0 0 0,1 0 0,-1 0 0,0 0-1,0 0 1,0 0 0,0 0 0,0 0 0,0 0 0,0 0 0,1 0 0,-1 0-7,5-4 114,7-12-167,-9 12 20,8-9-437,1 0-1,0 1 1,1 0 0,1 1-1,7-5 471,-20 16 0,-1-1 0,1 1-1,-1 0 1,1-1 0,-1 1-1,1 0 1,-1 0 0,1-1-1,-1 1 1,1 0 0,-1 0-1,1 0 1,-1 0 0,1-1-1,-1 1 1,1 0 0,0 0-1,-1 0 1,1 0 0,0 1 0,-1-1 9,0 0 1,1 0 0,-1 0-1,0 1 1,1-1-1,-1 0 1,0 1 0,0-1-1,1 0 1,-1 1 0,0-1-1,0 0 1,0 1-1,0-1 1,0 0 0,1 1-1,-1-1 1,0 0-1,0 1 1,0-1 0,0 1-1,0-1 1,0 0-10,-3 28 638,2-21-493,0 0-61,0-2-52,0 0-1,1 0 1,-1 0-1,1 0 1,0 0-1,0 0 1,1 0-1,0 0 1,0 0 0,0 0-32,2 0-480</inkml:trace>
  <inkml:trace contextRef="#ctx0" brushRef="#br0" timeOffset="46148.54">2407 1374 7040,'-1'0'192,"-1"1"-1,1 0 1,-1 0 0,1 0-1,-1 0 1,1 0 0,0 0 0,-1 0-1,1 0 1,0 0 0,0 0 0,0 1-1,0-1 1,0 0 0,0 1 0,0-1-1,1 1 1,-1-1 0,0 1-1,1 0 1,-1-1 0,1 1 0,0-1-1,-1 1 1,1 0-192,-2 8 395,1 1 0,-1-1 1,2 5-396,0-14 90,-1 2-36,1 0 0,0 0 0,1 0 0,-1 0 0,0 0 0,1 0-1,0 0 1,0 0 0,0 0 0,0 0 0,0-1 0,0 1 0,1 0 0,-1-1 0,2 2-54,-2-3 5,0 0 0,0 0-1,0 0 1,0 0 0,1 0 0,-1 0 0,0-1 0,1 1 0,-1 0-1,0-1 1,1 1 0,-1-1 0,1 1 0,-1-1 0,1 0 0,0 1-1,-1-1 1,1 0 0,-1 0 0,1 0 0,-1 0 0,1 0 0,-1-1-1,1 1 1,0 0 0,-1-1 0,0 1 0,1-1 0,-1 0 0,1 0-5,2 0 46,-1-1 0,1-1 1,-1 1-1,0 0 0,1-1 1,-1 0-1,0 1 0,-1-1 1,1 0-1,0-1 0,-1 1 1,0 0-1,0-1 0,0 1 0,0-1 1,0 0-1,-1 0 0,1-1-46,-1 3 9,-1 0-1,1 0 0,-1 0 0,1 0 0,-1 0 0,0 0 0,0 0 0,0 0 0,0 0 0,0 0 1,0 0-1,-1 0 0,1 0 0,-1 0 0,1 0 0,-1 0 0,0 0 0,0 0 0,0 0 0,0 1 0,0-1 1,0 0-1,0 1 0,-1-1 0,1 1 0,0-1 0,-1 1 0,1-1 0,-1 1 0,0 0 0,1 0 0,-1 0 1,0 0-1,0 0 0,0 0 0,-1 0-8,1 1-25,1-1-1,-1 1 1,1-1 0,-1 1 0,1 0-1,-1 0 1,1 0 0,-1 0 0,1 0-1,-1 0 1,1 0 0,-1 1 0,1-1-1,-1 0 1,0 1 25,-4 1-666</inkml:trace>
  <inkml:trace contextRef="#ctx0" brushRef="#br0" timeOffset="46542.405">2566 1402 3328,'0'-1'244,"-1"1"0,1 0 1,0-1-1,0 1 0,-1 0 0,1 0 1,0-1-1,-1 1 0,1 0 0,0-1 1,-1 1-1,1 0 0,0 0 0,-1 0 0,1 0 1,-1-1-1,1 1 0,0 0 0,-1 0 1,1 0-1,-1 0 0,1 0 0,0 0 1,-1 0-1,1 0 0,-1 0 0,1 0 1,-1 0-1,1 0 0,-1 1-244,-14 6 1238,14-6-1208,1-1 0,-1 1-1,1 0 1,-1-1 0,1 1 0,-1 0 0,1 0-1,0 0 1,-1-1 0,1 1 0,0 0 0,-1 0-1,1 0 1,0 0 0,0 0 0,0-1 0,0 1-1,0 0 1,0 0 0,0 0 0,0 0 0,0 0-1,0 0 1,1-1 0,-1 1 0,1 1-30,10 26-164,-7-18 102,0 0-115,-1-4 369,-1 1-1,0 0 1,0-1-1,0 1 1,0 1-192,-2-6 44,0-1 1,0 0 0,0 0-1,0 1 1,0-1-1,0 0 1,0 0-1,0 1 1,0-1-1,0 0 1,-1 0 0,1 1-1,-1-1 1,1 0-1,-1 0 1,1 0-1,-1 0 1,0 0-1,1 0 1,-1 0 0,0 0-1,0 0 1,0 0-1,0 0 1,0 0-1,0-1 1,0 1-1,0 0 1,0-1 0,-1 1-45,-8 1-912,7-3 352</inkml:trace>
  <inkml:trace contextRef="#ctx0" brushRef="#br0" timeOffset="47021.178">2723 1150 7808,'-1'7'4070,"0"18"-4059,1-16 126,-10 224 690,10-218-795,0-9-15,0-1-1,0 1 1,0 0 0,-1-1-1,0 1 1,0 0 0,0-1-1,-2 5-16,3-10 3,0 0-1,0 0 1,0 0 0,0 0-1,0 0 1,0 1-1,0-1 1,-1 0-1,1 0 1,0 0 0,0 0-1,0 0 1,0 0-1,0 1 1,0-1 0,0 0-1,0 0 1,0 0-1,-1 0 1,1 0-1,0 0 1,0 0 0,0 0-1,0 0 1,0 0-1,0 0 1,-1 0-1,1 0 1,0 1 0,0-1-1,0 0 1,0 0-1,0 0 1,-1 0-1,1 0 1,0 0 0,0-1-1,0 1 1,0 0-1,0 0 1,0 0 0,-1 0-1,1 0 1,0 0-1,0 0 1,0 0-1,0 0-2,-5-8 89,-1-9-21,5 13-48,1 1 1,0 0-1,-1 0 1,1-1 0,0 1-1,1 0 1,-1 0 0,0-1-1,1 1 1,0 0-1,0 0 1,0 0 0,0 0-1,0 0 1,1 0 0,-1 0-1,1 0 1,0 1-1,0-1 1,0 0 0,0 1-1,0 0 1,1-1 0,-1 1-1,1 0 1,-1 0-1,1 0 1,0 1 0,0-1-1,0 1-20,7-4 11,0 0 0,0 1-1,1 1 1,-1 0 0,1 0-11,12-3-150,-2-1-68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5:04.5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16 5248,'1'11'3136,"2"41"-1891,-3 1 1,-2-1-1,-8 38-1245,8-71 61,1-11-701,1-6-277</inkml:trace>
  <inkml:trace contextRef="#ctx0" brushRef="#br0" timeOffset="665.406">133 194 5632,'-6'-8'4110,"5"8"-4063,1-1-1,0 1 1,0-1-1,-1 1 1,1-1-1,0 1 1,-1 0-1,1-1 1,0 1-1,-1-1 0,1 1 1,-1 0-1,1-1 1,-1 1-1,1 0 1,-1 0-1,1-1 1,-1 1-1,1 0 1,-1 0-1,1 0 1,-1 0-1,1-1 1,-1 1-1,1 0 1,-1 0-1,1 0 1,-1 0-1,1 0 1,-1 0-1,1 1 1,-1-1-1,1 0 1,-1 0-1,1 0 1,-1 0-1,1 1 1,-1-1-1,1 0 1,-1 0-1,1 1 1,-1-1-1,1 0 1,-1 1-1,1-1-46,-4 3 4,0 0 0,0 0 0,0 0-1,1 0 1,-1 0 0,1 1 0,0 0 0,0-1-1,0 1 1,1 0 0,-2 2-4,3-4 12,-1 1 1,1 0-1,0-1 1,0 1-1,0 0 0,0 0 1,0-1-1,1 1 1,-1 0-1,1 0 0,-1 0 1,1 0-1,0 0 1,1 0-1,-1 0 0,0 0 1,1 0-1,0 0 1,-1 0-13,1-3 7,-1 1 0,0 0 0,1 0 1,-1 0-1,0-1 0,1 1 0,-1 0 0,1-1 1,-1 1-1,1 0 0,0-1 0,-1 1 0,1-1 1,0 1-1,-1-1 0,1 1 0,0-1 1,0 1-1,-1-1 0,1 0 0,0 1 0,0-1 1,0 0-1,0 0-7,1 0 28,-1 0 0,1 0 1,0 0-1,-1 0 0,1-1 0,0 1 0,-1 0 1,1-1-1,-1 0 0,1 1 0,-1-1 0,2 0-28,3-3 42,0 0 0,0-1-1,0 0 1,-1 0 0,2-2-42,0 0-52,0 0 1,-1 0 0,0-1 0,0 0 0,1-3 51,-7 12-32,-14 32-105,14-31 114,-1 0-1,1 0 1,-1 0-1,1 0 1,0 0-1,0 1 1,0-1-1,0 0 1,0 0-1,1 0 1,-1 1-1,0-1 1,1 0 0,0 0-1,-1 0 1,2 1 23,-2-3 5,0 0 0,0 1 0,0-1 0,1 0 0,-1 0 0,0 1 0,0-1 0,1 0 0,-1 0 1,0 1-1,1-1 0,-1 0 0,0 0 0,1 0 0,-1 1 0,0-1 0,1 0 0,-1 0 0,0 0 1,1 0-1,-1 0 0,1 0 0,-1 0 0,0 0 0,1 0 0,-1 0 0,0 0 0,1 0 0,-1 0 1,1 0-1,-1 0 0,0 0 0,1-1 0,-1 1 0,0 0 0,1 0 0,-1 0 0,0 0 0,1-1 0,-1 1 1,0 0-1,0 0 0,1-1 0,-1 1 0,0 0-5,8-7 27</inkml:trace>
  <inkml:trace contextRef="#ctx0" brushRef="#br0" timeOffset="1176.928">239 0 5376,'0'1'131,"-1"-1"1,1 0 0,0 1-1,-1-1 1,1 1 0,-1-1-1,1 1 1,0 0 0,0-1-1,-1 1 1,1-1 0,0 1-1,0 0 1,0-1 0,0 1-1,0-1 1,0 1 0,0 0-1,0-1 1,0 1 0,0-1-1,0 1 1,0 0-1,0-1-131,4 22 116,-3-14 145,9 51 1557,-3-14-570,-1-1 0,-1 35-1248,-4-81 11,-1 0 0,1 0 0,-1-1 0,1 1 0,0 0 0,0 0-1,0 0 1,0 0 0,0 0 0,0 1 0,1-1 0,-1 0 0,1 0 0,-1 1-1,1-1 1,-1 1 0,1 0 0,0-1-11,3-2-32,0 1 1,0-1-1,0 1 0,1 0 1,5-2 31,-9 4-26,0 0 1,-1 1-1,1-1 0,0 1 1,0-1-1,0 1 1,0 0-1,1-1 1,-1 1-1,0 0 1,0 1-1,0-1 1,0 0-1,0 0 0,0 1 1,0-1-1,0 1 1,1 0 25,-2 0 9,0 0 1,0 0-1,0-1 1,-1 1-1,1 0 1,0 0-1,0 0 1,0 0-1,-1 0 1,1 0-1,-1 0 1,1 0-1,-1 0 1,1 1-1,-1-1 1,0 0-1,1 0 1,-1 0-1,0 1 1,0-1-1,0 0 1,0 0-1,0 0 1,0 1-1,0-1 1,0 0-1,-1 0 1,1 0-1,0 1 1,-1-1-1,0 1-9,0 2 39,-1 1-1,-1-1 0,1 1 1,-1-1-1,1 0 1,-1 0-1,0 0 0,-1 0 1,1-1-1,-1 1 1,1-1-1,-1 0 0,0 0 1,-1 0-1,1-1 1,0 1-1,-1-1 0,1 0 1,-1 0-1,1-1 1,-1 1-1,0-1 0,0 0 1,0-1-1,0 1 1,0-1-1,0 0 0,0 0 1,0 0-1,-3-1-38,7 1-54,0 0 0,0-1-1,0 1 1,0 0 0,1 0 0,-1-1-1,0 1 1,0-1 0,0 1 0,0-1-1,0 1 1,1-1 0,-1 0-1,0 1 1,0-1 0,1 0 0,-1 0 54,-3-7-624</inkml:trace>
  <inkml:trace contextRef="#ctx0" brushRef="#br0" timeOffset="1607.911">505 188 6784,'-1'-1'323,"0"0"0,0 0 1,-1 1-1,1-1 0,-1 1 0,1-1 1,0 1-1,-1-1 0,1 1 0,-1 0 1,0 0-324,0 0 65,-1 0 1,1 0 0,0 0 0,0 0 0,0 1-1,-1-1 1,1 1 0,0 0 0,0 0 0,0 0 0,-2 1-66,1-1-28,0 1 0,0 1 0,0-1 0,0 0 1,0 1-1,1 0 0,-1-1 0,1 1 1,-1 0-1,1 0 0,0 1 0,0-1 28,2-2 43,0 0 0,-1-1 0,1 1 0,0 0 0,0-1 0,0 1 0,-1 0 0,1 0 0,0-1-1,0 1 1,0 0 0,0-1 0,0 1 0,1 0 0,-1 0 0,0-1 0,0 1 0,0 0 0,1-1 0,-1 1 0,0 0-1,0-1 1,1 1 0,-1 0 0,1-1 0,-1 1 0,1-1 0,-1 1 0,1-1 0,-1 1 0,1-1 0,-1 1-1,1-1 1,0 1 0,0-1-43,4 3 136,0 0 0,0-1-1,1 1 1,3 0-136,8 4-39,-15-6 14,-1-1 0,1 1 0,-1 0 0,1 0 0,-1 0 0,0 0 0,0 0 0,1 0 0,-1 0 0,0 1 0,0-1 0,0 0 0,0 1 0,0-1 0,-1 0 0,1 1 0,0-1 0,-1 1 0,1-1 0,-1 1 1,1 0-1,-1-1 0,0 1 0,0 0 0,0 0 25,0 0 14,-1 1 0,1 0 0,-1-1 1,0 1-1,0-1 0,0 0 0,0 1 0,0-1 1,-1 0-1,1 0 0,-1 0 0,1 0 1,-1 0-1,0 0 0,-1 1-14,-5 5 69,0-1-1,0-1 1,-1 0 0,0 0-1,0 0 1,-1-1 0,1-1-1,-6 3-68,0-2-394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19:41.2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 23 5888,'6'-9'6712,"-3"16"-4626,-3 23-2890,0-23 1519,-1 70 74,-4-1 1,-3 0-1,-14 53-789,19-119-981,3-15-123</inkml:trace>
  <inkml:trace contextRef="#ctx0" brushRef="#br0" timeOffset="552.672">38 23 5632,'0'0'166,"0"0"0,-1 0 0,1-1 0,0 1-1,0 0 1,-1 0 0,1 0 0,0-1 0,-1 1 0,1 0 0,0 0 0,-1 0 0,1 0 0,0 0 0,-1 0 0,1 0 0,0 0 0,-1 0 0,1 0-1,0 0 1,-1 0 0,1 0 0,0 0 0,-1 0 0,1 0 0,0 0 0,-1 0 0,1 0 0,0 0 0,-1 0 0,1 1 0,0-1-166,-2 13 2624,2-12-2793,0 6 345,1 0 0,0-1 0,0 1 0,0 0 0,1-1 0,0 0 1,0 1-1,0-1 0,1 0 0,0 0 0,0 0 0,1 0 0,0-1 0,1 2-176,-3-5 24,-1 0 0,1 0 0,0 1 0,1-2 0,-1 1 0,0 0 0,1 0 0,-1-1 0,1 1 0,-1-1 0,1 0 0,0 0 0,-1 0 0,1 0 0,0 0 0,0 0-1,0-1 1,0 1 0,0-1 0,0 0 0,0 0 0,-1 0 0,1-1 0,0 1 0,0 0 0,0-1 0,0 0 0,0 0 0,-1 0 0,1 0 0,0 0 0,2-2-24,3-2 78,1-1 0,-1 1 0,0-2 0,-1 1-1,1-1 1,-1 0 0,2-3-78,11-15 64,10-18-64,-11 16-471,-20 30 491,0 0-1,0-1 0,0 1 0,1 0 0,-1-1 1,1 1-1,0 0 0,0 2-19,-1 4-52,-18 132 629,-12 106 56,31-243-773,0-3 25,-1 1 0,1-1 0,0 0 0,0 0-1,0 0 1,0 1 0,0-1 0,0 0 0,0 0 0,1 0 0,-1 1 0,0-1 0,1 0 0,-1 0 0,1 1 115,2-1-1173</inkml:trace>
  <inkml:trace contextRef="#ctx0" brushRef="#br0" timeOffset="1632.553">355 330 7808,'0'0'106,"0"0"0,-1 0 0,1 0 0,0 0 0,0 0 1,-1 0-1,1 0 0,0 0 0,0 0 0,0 0 0,-1 0 0,1 0 0,0 0 0,0 0 1,0 0-1,-1 1 0,1-1 0,0 0 0,0 0 0,0 0 0,-1 0 0,1 0 1,0 1-1,0-1 0,0 0 0,0 0 0,0 0 0,0 1 0,0-1 0,-1 0 1,1 0-1,0 0 0,0 1 0,0-1 0,0 0 0,0 0 0,0 1 0,0-1 1,0 0-1,0 0 0,0 0 0,0 1 0,0-1-106,8 10 1621,16 5-851,-22-14-698,1 0 0,-1 0 1,1 0-1,0 0 0,0-1 0,0 1 0,-1-1 0,1 0 0,0 0 0,0 0 0,0 0 0,0 0 0,-1 0 1,1-1-1,0 0 0,0 1 0,-1-1 0,1 0 0,0 0 0,-1-1 0,1 1 0,-1-1 0,1 1-72,-1-1-8,0 1 0,-1-1 0,1 1 0,0-1 0,0 0 0,-1 0 0,1 1 0,-1-1 0,0 0 0,0 0-1,1-1 1,-1 1 0,0 0 0,-1 0 0,1-1 0,0 1 0,-1 0 0,1-1 0,-1 1 0,0 0 0,0-1 0,0 1 0,0 0-1,0-1 1,0 1 0,-1-1 0,0 0 8,1 1 21,0 1 0,0 0-1,-1 0 1,1-1 0,-1 1 0,1 0-1,-1 0 1,0 0 0,1 0 0,-1 0-1,0 0 1,0 0 0,0 0 0,0 0-1,0 0 1,0 0 0,0 1 0,0-1-1,0 0 1,0 1 0,0-1 0,-1 1-21,0-1-2,0 0 1,0 1 0,-1 0-1,1-1 1,0 1 0,-1 0-1,1 0 1,0 0 0,0 1-1,-1-1 1,1 0 0,-1 1 1,-2 1-30,-1-1 1,0 2-1,1-1 1,-1 0 0,1 1-1,0 0 1,0 0 0,0 1-1,-2 1 30,2 0 48,1 0-1,-1 0 1,1 1 0,0-1-1,1 1 1,-1 0-1,1 0 1,0 0 0,1 0-1,-1 0 1,1 0 0,1 1-1,-1 0-47,1-4 27,1-1 0,0 1 1,-1 0-1,1-1 0,0 1 0,0-1 0,0 1 0,1-1 0,-1 1 0,1-1 1,-1 1-1,1-1 0,0 1 0,0-1 0,0 1 0,0-1 0,0 0 0,1 0 1,-1 0-1,1 0 0,-1 0 0,1 0 0,0 0 0,0 0 0,-1 0 0,1-1 1,1 1-1,-1-1 0,0 1 0,0-1 0,1 0 0,-1 0 0,0 0 0,3 0-27,1 1-393,0-1 0,0 1 0,0-2 0,1 1 0,-1-1 0,1 0 0,-1 0 0,0 0 0,1-1 0,-1 0 0,0 0 0,0-1 0,6-2 393,3-2-906</inkml:trace>
  <inkml:trace contextRef="#ctx0" brushRef="#br0" timeOffset="2114.161">596 295 8064,'-3'-2'1269,"2"1"-1108,0 0 0,0 0-1,0 0 1,0 0 0,0 0-1,0 0 1,0 0 0,0 1 0,0-1-1,0 0 1,-1 1 0,1-1 0,0 1-1,0 0 1,-1-1 0,1 1 0,0 0-1,-1 0 1,1 0 0,0 0-1,-1 0 1,1 0 0,0 0 0,-1 0-1,1 0 1,0 1 0,-1-1 0,1 0-1,-1 1-160,-1 1 61,0-1-1,0 1 1,0 0 0,0 0-1,0 0 1,0 0 0,1 1-1,-1-1 1,1 1-1,0 0 1,0-1 0,0 1-1,0 0 1,0 0-1,0 1-60,-4 9 113,0-1 0,1 1 0,0 2-113,3-10 75,1 1 0,0-1-1,0 1 1,0-1 0,1 1 0,0-1-1,0 3-74,0-6 24,0-1-1,0 0 0,1 0 0,-1 1 0,0-1 0,1 0 0,-1 0 0,0 0 0,1 0 1,0 1-1,-1-1 0,1 0 0,0 0 0,-1 0 0,2 1-23,-1-2 8,-1 0 0,1 1 0,0-1 0,0 1 0,-1-1-1,1 0 1,0 0 0,0 1 0,0-1 0,0 0 0,0 0 0,-1 0-1,1 0 1,0 0 0,0 0 0,0 0 0,0 0 0,0 0 0,-1-1 0,1 1-1,0 0 1,0-1 0,0 1 0,-1 0 0,2-1-8,8-4-185,-1 0 0,1-1 0,-1 0 0,0-1 0,0 0 0,3-4 185,8-8-703,18-23 703,-41 46 148,1 0 1,0 1 0,0-1 0,0 0-1,0 1 1,1-1 0,0 1 0,0 0 0,0 1-149,0-3-20,1-1 1,-1 0-1,1 1 1,0-1-1,0 0 1,0 1-1,0-1 1,1 0-1,-1 1 1,1-1-1,-1 0 1,1 1-1,0-1 1,0 0-1,0 0 1,0 0-1,0 0 1,0 0-1,1 0 1,-1 0-1,1 0 1,-1-1-1,1 1 1,-1 0-1,1-1 1,0 1 19,9 3-432,0-1 64</inkml:trace>
  <inkml:trace contextRef="#ctx0" brushRef="#br0" timeOffset="2502.267">812 257 6912,'-2'-1'319,"1"0"0,0 1 0,-1-1 1,0 1-1,1-1 0,-1 1 0,1-1 0,-1 1 1,1 0-1,-1 0 0,0 0 0,1 0 0,-1 0 1,0 0-1,1 0 0,-1 1 0,0-1-319,-1 1 200,0 0-1,-1 0 0,1 1 0,0-1 1,0 1-1,0 0 0,0 0 0,-1 1-199,0 0 73,1-1 0,0 1 0,0 0 0,0 1 0,0-1 0,1 0 0,-1 1 0,1-1 0,0 1 0,0 0 0,0 0 0,0 0 0,1 0 0,-1 0-73,2 2 37,0-1 0,1 0 0,-1 1 0,1-1 0,0 0-1,0 0 1,1 1 0,-1-1 0,1 0 0,0 0 0,1-1 0,1 5-37,0-3 80,-1 0 0,-1 1 1,1-1-1,-1 1 0,0 0 0,0 5-80,-2-10-1,0 1-1,0-1 0,0 0 1,0 0-1,0 1 0,-1-1 1,1 0-1,-1 0 0,0 1 0,1-1 1,-1 0-1,0 0 0,0 0 1,-1 0-1,1 0 0,0 0 1,-1-1-1,1 1 0,-1 0 1,1-1-1,-1 1 0,0-1 1,0 1 1,-5 3-496,0 0-96</inkml:trace>
  <inkml:trace contextRef="#ctx0" brushRef="#br0" timeOffset="2880.114">886 336 7296,'8'-10'2821,"-8"10"-2789,0 0-1,0 0 0,0 0 0,1 0 1,-1 0-1,0 0 0,0 0 0,0 0 1,0 0-1,0 0 0,0 0 0,0 0 1,0 0-1,0 0 0,0 0 0,0 0 1,0 0-1,1 0 0,-1 0 0,0 0 1,0 0-1,0 1 0,0-1 0,0 0 1,0 0-1,0 0 0,0 0 0,0 0 1,0 0-1,0 0 0,0 0 0,0 0 0,0 0 1,0 0-1,0 0 0,0 1 0,0-1 1,0 0-1,0 0 0,0 0 0,0 0 1,0 0-1,0 0 0,0 0 0,0 0 1,0 0-1,0 0 0,0 0 0,0 1 1,0-1-1,0 0 0,0 0 0,0 0 1,0 0-1,0 0 0,-1 0 0,1 0 1,0 0-32,-6 23 1448,4-17-1381,0-1 176,1 1 0,-1 0 0,1 0 0,1 0 0,-1-1 0,1 1 0,0 0 0,0 0 0,1 2-243,-1-6 26,1 0 1,-1-1 0,0 1 0,1-1 0,-1 1-1,1-1 1,-1 1 0,1-1 0,0 1 0,0-1 0,0 1-1,0-1 1,0 0 0,0 0 0,0 1 0,0-1-1,0 0 1,0 0 0,1 0 0,-1 0 0,0 0-1,1-1 1,-1 1 0,1 0 0,-1-1 0,1 1 0,-1-1-1,1 1 1,0-1 0,-1 0 0,1 1 0,-1-1-1,1 0 1,0 0 0,-1 0 0,2-1-27,-1 1-10,1 0 0,-1-1 0,0 0 0,1 0 1,-1 0-1,0 0 0,1 0 0,-1 0 0,0 0 0,0-1 0,0 1 0,0-1 1,0 1-1,-1-1 0,1 0 0,0 0 0,-1 0 0,1 0 0,-1 0 10,6-8-262,-1-1 0,0 0-1,2-5 263,2-4-700,-3 8 407,-4 7 320,0 0 0,0 0-1,-1 0 1,1 0-1,-1 0 1,0-1-27,-5 17 403,0 0-180,1 1-1,0 0 1,1 0-1,0 1-222,1-10-39,0 1 0,0-1 0,0 0-1,0 0 1,1 0 0,0 0 0,0 1-1,-1-1 1,2 0 0,-1 0-1,0 0 1,1-1 0,-1 1 0,1 0-1,0-1 1,0 1 0,0-1 0,0 1 39,6 3-816</inkml:trace>
  <inkml:trace contextRef="#ctx0" brushRef="#br0" timeOffset="3235.166">1157 353 7552,'0'7'1369,"-1"4"-172,1 1-1,1 0 0,0-1 0,0 1 1,1-1-1,1 1 0,1 2-1196,-4-14 17,0 1-1,0-1 0,0 0 0,0 0 0,0 1 0,0-1 0,1 0 1,-1 0-1,0 1 0,0-1 0,0 0 0,0 0 0,0 0 0,1 1 1,-1-1-1,0 0 0,0 0 0,0 0 0,1 1 0,-1-1 0,0 0 1,0 0-1,1 0 0,-1 0 0,0 0 0,0 0 0,1 1 0,-1-1 0,0 0 1,0 0-1,1 0 0,-1 0 0,0 0-16,7-7 132,1-15-165,-7 21 57,3-12-122,-2 5-46,0 1 0,0 0-1,1 0 1,0 0 0,0 1-1,1-1 1,-1 1 0,1-1-1,1 1 1,3-4 144,6 0-1082</inkml:trace>
  <inkml:trace contextRef="#ctx0" brushRef="#br0" timeOffset="3618.298">1322 443 7552,'2'0'480,"1"1"1,0-1-1,0 0 0,0 0 1,0 0-1,0 0 1,0 0-1,0-1 1,0 0-1,-1 1 0,3-2-480,0 0 244,0 0-1,0 0 0,-1 0 1,1-1-1,-1 0 1,0 0-1,2-2-243,-2 3 9,-1-1 0,0 0 1,0 0-1,-1 0 0,1 0 0,0 0 1,-1-1-1,0 0 0,0 1 0,0-1 1,0 0-1,-1 0 0,1 0 0,-1 0 1,0 0-1,0 0 0,-1 0 0,1 0 1,-1 0-1,0-3-9,0 6 14,0 0 1,0 0 0,0-1-1,0 1 1,-1 0-1,1 0 1,0 0-1,-1 0 1,1 0 0,-1 0-1,1 0 1,-1 0-1,0 0 1,1 0-1,-1 0 1,0 0-1,0 1 1,1-1 0,-1 0-1,0 0 1,0 1-1,0-1 1,0 1-1,0-1 1,0 1 0,0-1-1,0 1 1,0-1-1,0 1 1,0 0-1,-1 0 1,1-1-1,0 1 1,0 0 0,0 0-1,0 0 1,0 0-1,-1 1 1,1-1-1,-1 0-14,-4 1 22,-1 1 0,1-1 0,0 1 1,-1 0-1,1 1 0,-3 1-22,3-1 40,0 0 1,1 1-1,-1 0 1,1-1 0,0 2-1,0-1 1,1 1-1,-1-1 1,1 1-1,0 0 1,-1 2-41,4-5 14,0-1 0,0 1 1,0 0-1,0 0 0,1 0 0,-1-1 0,0 1 0,1 0 1,-1 0-1,1 0 0,0 0 0,-1 0 0,1 0 0,0 0 1,0 1-1,1-1 0,-1 0 0,0 0 0,1 0 0,-1 0 1,1-1-1,-1 1 0,1 0 0,0 0 0,0 0 0,0 0 1,0-1-1,0 1 0,1 0 0,-1-1 0,0 1 0,1-1 0,-1 1 1,1-1-1,-1 0 0,1 0 0,0 1-14,5 2-163,0 1 0,0-1 0,1 0 0,-1-1 0,1 0 0,0 0 0,7 1 163,3 0-869</inkml:trace>
  <inkml:trace contextRef="#ctx0" brushRef="#br0" timeOffset="4354.734">1505 402 7552,'1'3'804,"-1"1"0,1 0 0,-1 0 0,0 1 0,0-1 0,0 0 0,0 0 0,-1 0 0,1 0 0,-1 1-804,-2 11 2311,3-15-2309,0-1 0,0 0 0,0 0-1,0 1 1,0-1 0,0 0 0,0 0-1,0 1 1,0-1 0,0 0 0,0 0-1,0 1 1,0-1 0,0 0 0,0 0-1,0 1 1,0-1 0,0 0 0,0 0-1,0 1 1,0-1 0,1 0 0,-1 0-1,0 1 1,0-1 0,0 0 0,0 0-1,1 0 1,-1 0 0,0 1 0,0-1-1,1 0 1,-1 0 0,0 0-1,0 0 1,0 0 0,1 0 0,-1 0-1,0 1-1,13-5-38,10-10-152,-14 5-76,0 0 0,7-9 266,-10 11-129,-1 1-1,1 0 0,0 0 1,0 0-1,1 1 0,-1-1 1,6-1 129,-12 7-7,1-1 1,-1 1 0,0 0 0,1 0 0,-1 0-1,0 0 1,1 0 0,-1-1 0,1 1 0,-1 0-1,0 0 1,1 0 0,-1 0 0,1 0 0,-1 0-1,0 0 1,1 0 0,-1 0 0,0 1 0,1-1-1,-1 0 1,1 0 0,-1 0 0,0 0 0,1 0-1,-1 1 1,0-1 0,1 0 0,-1 0 0,0 1 6,7 11 51,-5 17 915,-2-23-606,0-1-148,0 0 1,0 0-1,1 1 0,-1-1 1,2 2-213,-2-7 8,0 1 1,0-1-1,0 1 1,0-1 0,1 1-1,-1-1 1,0 1-1,0-1 1,1 1-1,-1-1 1,0 1-1,1-1 1,-1 1-1,0-1 1,1 0 0,-1 1-1,1-1 1,-1 0-1,1 1 1,-1-1-1,1 0-8,-1 0-5,1 0 0,0 0-1,0 0 1,-1 0-1,1 0 1,0 0 0,0 0-1,-1 0 1,1-1 0,0 1-1,-1 0 1,1 0-1,0-1 1,-1 1 0,1 0-1,0-1 1,-1 1-1,1-1 1,-1 1 0,1-1 5,19-16-1347,-16 13 1051,0 0 0,0 0-1,1 0 1,0 0 0,0 1 0,0 0-1,0 0 1,1 0 0,-1 1 0,4-2 296,-8 4 22,1 0 1,-1 0 0,0 0-1,0 0 1,1 0-1,-1 0 1,0 1 0,0-1-1,0 0 1,1 0 0,-1 1-1,0-1 1,0 1 0,0-1-1,0 1 1,0 0 0,0-1-1,0 1 1,0 0 0,1 0-23,19 23 1476,-2-4-462,16 1-1648,-29-16-91</inkml:trace>
  <inkml:trace contextRef="#ctx0" brushRef="#br0" timeOffset="4874.686">1905 387 3456,'0'2'401,"0"-1"0,0 1 1,0 0-1,0 0 0,0 0 1,1 0-1,-1 0 0,0 0 1,1 0-1,-1 0 0,1-1 1,0 1-1,0 0 0,0 0 0,0-1 1,0 1-1,0 0-401,0-1 171,0 0 0,0 0 0,-1-1 0,1 1 0,0 0 0,0-1 0,0 1 0,0-1 0,0 1 0,-1-1 0,1 1 0,0-1 0,0 0-1,0 1 1,1-1 0,-1 0 0,0 0 0,0 0 0,0 0 0,0 0 0,0 0 0,0 0 0,0 0 0,0 0 0,0 0 0,0 0 0,0-1 0,0 1 0,0-1 0,0 1 0,0 0 0,0-1-171,1-1 22,1 1 1,-1-1-1,1 0 1,-1 0-1,0 0 1,0 0-1,0 0 1,0 0-1,0-1 1,-1 1-1,1-1 1,-1 1 0,0-1-1,1 0 1,-1 1-1,0-1 1,0 0-1,-1 0 1,1 0-1,-1-1-22,1 1-45,-1-1 1,1 1-1,-1-1 0,0 1 1,0-1-1,-1 1 0,1-1 1,-1 1-1,0 0 0,0-1 1,0 1-1,0 0 0,0 0 1,-1-1-1,1 1 0,-1 0 1,-1-1 44,2 3 7,1 0 1,-1 1-1,1-1 1,-1 1-1,1-1 0,-1 0 1,1 1-1,-1-1 1,0 1-1,1 0 1,-1-1-1,0 1 1,0-1-1,1 1 1,-1 0-1,0 0 1,0-1-1,1 1 1,-1 0-1,0 0 1,0 0-1,0 0 1,1 0-1,-1 0 1,-1 0-8,1 1-7,-1-1 0,1 1 0,-1 0 0,1-1 1,-1 1-1,1 0 0,-1 0 0,1 0 0,0 0 0,0 0 0,-1 0 0,1 1 7,-5 5 149,1-1-1,1 1 1,-1 0-1,-1 5-148,3-6 92,1-1 0,0 1 0,0 0 0,0-1 1,1 1-1,-1 0 0,2 0 0,-1 0 0,1 0 0,0 0 0,0 3-92,0-5 2,1 1 1,-1-1-1,1 0 0,0 0 1,0 0-1,0 0 1,1 0-1,0 0 0,-1 0 1,1-1-1,1 1 0,-1 0 1,0-1-1,1 0 0,0 1 1,2 1-3,-3-4 17,0 0 1,0 0-1,0 0 1,0 0-1,0 0 1,0-1-1,0 1 1,0-1-1,0 0 1,0 1-1,0-1 1,0 0-1,0 0 1,2-1-18,0 1 160,13 0 741</inkml:trace>
  <inkml:trace contextRef="#ctx0" brushRef="#br0" timeOffset="5325.155">2149 359 8064,'-1'-6'1534,"-2"-1"1920,-2 15-1920,0 7-507,0 0-1,1 0 0,1 1 1,-1 10-1027,3-21 187,1-1-22,-1 1-1,1 0 0,0-1 0,0 1 0,1 0 0,0 0-164,-1-5 8,0 1-1,0 0 1,0 0 0,0-1-1,1 1 1,-1 0 0,0-1-1,0 1 1,1-1 0,-1 1-1,1 0 1,-1-1 0,0 1-1,1-1 1,-1 1-1,1-1 1,0 1 0,-1 0-8,1-1-20,0 0-1,-1 0 1,1 0 0,-1 0 0,1 0 0,0 0-1,-1 0 1,1 0 0,-1 0 0,1 0 0,0-1-1,-1 1 1,1 0 0,-1 0 0,1 0 0,-1-1-1,1 1 1,0 0 0,-1-1 0,1 1 0,-1 0-1,0-1 1,1 1 0,-1-1 0,1 1 0,-1-1 20,24-26-1757,-6 4 932,-17 22 792,4-4-106,1-1 1,-1 1-1,1 1 0,0-1 1,3-1 138,-8 6 19,0-1 1,-1 0-1,1 1 1,0-1-1,0 1 1,0 0 0,0-1-1,0 1 1,0 0-1,0-1 1,0 1 0,-1 0-1,1 0 1,0 0-1,0 0 1,0 0 0,0 0-1,0 0 1,0 0-1,0 0 1,0 0 0,0 1-1,0-1 1,0 0-1,0 1 1,0-1-1,0 1 1,0-1 0,-1 1-1,1-1 1,0 1-1,0 0 1,-1-1 0,1 1-1,0 0 1,-1-1-1,1 1 1,-1 0 0,1 0-1,-1 0 1,1 0-1,-1-1 1,1 1 0,-1 0-1,0 0-19,7 29 226,-6-27-204,-1 1 0,0-1 0,1 1 0,0-1 0,0 0 0,0 1-1,0-1 1,0 0 0,1 0 0,0 0 0,-1 0 0,1 0 0,0 0 0,1 0 0,-1 0-22,-1-2-70,0-1 1,0 0 0,0 1-1,0-1 1,0 0 0,0 1-1,0-1 1,-1 0 0,1 0-1,0 0 1,0 0 0,0 0-1,0 0 1,0 0 0,0 0-1,0 0 1,0-1 0,0 1-1,0 0 1,0 0 0,0-1 0,-1 1-1,1-1 1,0 1 0,0-1-1,0 1 1,-1-1 0,1 1-1,0-1 1,-1 0 0,1 0-1,0 1 1,-1-1 0,1 0 69,6-11-1136</inkml:trace>
  <inkml:trace contextRef="#ctx0" brushRef="#br0" timeOffset="5677.54">2416 88 5760,'-4'-8'1150,"-7"-13"747,2 10 5584,8 11-7439,1 0 0,0 0 0,0 0 0,0 0 0,-1 0 0,1-1 0,0 1 0,0 0 0,0 0 0,-1 0 0,1 0 0,0 0 1,0 0-1,0 0 0,-1 0 0,1 0 0,0 0 0,0 1 0,0-1 0,-1 0 0,1 0 0,0 0 0,0 0 0,0 0 1,-1 0-1,1 0 0,0 0 0,0 0 0,0 1 0,0-1 0,-1 0 0,1 0 0,0 0 0,0 0 0,0 1 0,0-1 0,0 0 1,0 0-1,0 0 0,0 0 0,-1 1 0,1-1 0,0 0 0,0 0 0,0 1-42,-3 9-299,-5 34 215,2 1-1,1 35 85,2-25 276,2-38-139,-2 11-215,1 0-1,2 0 0,0 1 1,2-1-1,4 13 79,-3-31-336,-3-10 298,0 1 0,0-1 0,0 0 0,0 0 0,0 0 0,0 1 0,0-1 0,0 0 0,0 0 0,0 0 0,0 1 0,0-1 0,0 0 0,1 0 0,-1 0 0,0 1 0,0-1 0,0 0 0,0 0 0,0 0 0,1 0 0,-1 0 0,0 0 0,0 1 0,0-1 0,0 0 0,1 0 0,-1 0 0,0 0 0,0 0 0,0 0 0,1 0 0,-1 0 0,0 0 0,0 0 0,0 0 0,1 0 0,-1 0 1,0 0-1,0 0 0,1 0 38,0-3-1152</inkml:trace>
  <inkml:trace contextRef="#ctx0" brushRef="#br0" timeOffset="6046.211">2337 299 9600,'-9'-17'3584,"6"14"-2784,-1 0 224,4 2-96,2-1-289,1 2 1,2 0-224,1 0-96,4 0-160,2 2-416,2 1-128,8-1-384,3 4-159</inkml:trace>
  <inkml:trace contextRef="#ctx0" brushRef="#br0" timeOffset="8644.565">2772 73 8064,'0'0'137,"-3"-12"2599,3 12-2685,0 0 1,0 0-1,0-1 0,0 1 1,0 0-1,0-1 0,0 1 1,0 0-1,0 0 0,0-1 1,0 1-1,0 0 0,0 0 1,1 0-1,-1-1 0,0 1 1,0 0-1,0 0 0,0 0 1,1-1-1,-1 1 0,0 0 1,0 0-1,0 0 0,1 0 1,-1-1-1,0 1 0,0 0 1,1 0-1,-1 0 0,0 0 1,0 0-1,1 0 0,-1 0 1,0 0-1,0 0 0,1 0 1,-1 0-1,0 0 0,1 0 1,-1 0-1,0 0-51,-3 15 299,-15 36 230,6-19-131,2 0 0,1 1-1,0 7-397,7-27-2,-1 7-26,0 0 0,1 11 28,2-26 6,0-1 0,0 1 0,0-1 0,1 1 0,-1-1 1,1 0-1,0 1 0,1-1 0,-1 0 0,1 0 0,0 0 0,0 0 1,2 4-7,-3-6-9,1 0 1,-1-1-1,1 1 1,-1-1-1,1 0 1,-1 1-1,1-1 1,-1 0-1,1 0 1,0 0-1,0 0 1,0 0-1,0 0 1,0-1-1,0 1 1,0-1-1,0 1 1,0-1-1,0 0 1,0 1-1,0-1 1,0 0-1,0-1 1,0 1-1,0 0 1,0 0-1,0-1 1,0 1-1,0-1 1,0 0-1,0 0 1,0 0-1,-1 0 1,1 0 8,5-3 32,0 0 0,-1 0 0,0-1 0,1 0 0,-2-1 0,1 1 0,-1-1 1,1-1-33,23-30-59,-1-1 0,-2-1 1,18-37 58,-42 72 48,0 1 94,0-1-1,0 0 1,-1 1-1,1-1 1,-1 0 0,0 0-1,0 0 1,0 0-1,0-2-141,-1 6 10,0-1-1,0 1 1,0 0-1,0 0 1,0 0-1,0 0 1,0-1-1,0 1 1,0 0-1,0 0 1,0 0-1,0 0 1,0 0-1,0-1 1,0 1-1,0 0 1,0 0-1,0 0 1,0 0-1,0-1 1,0 1-1,0 0 1,-1 0-1,1 0 1,0 0-1,0 0 1,0 0-1,0-1 1,0 1-1,0 0 1,0 0-1,-1 0 1,1 0-1,0 0 1,0 0-1,0 0 1,0 0-1,0 0 1,-1 0-1,1-1 1,0 1-10,-6 5 121,-5 11-253,3 0 239,2 1 0,0-1 0,0 1 0,2 0 0,0 1-1,1-1 1,0 10-107,-2 3 297,5-26-354,-4 17 530,1 1 0,2 2-473,0-19-448,1 1 0,1-1 1,-1 1-1,1-1 0,0 1 0,0-1 0,0 0 1,1 1-1,0-1 0,1 4 448,5 3-4069</inkml:trace>
  <inkml:trace contextRef="#ctx0" brushRef="#br0" timeOffset="9033.962">3109 317 9216,'0'0'159,"0"-1"1,0 1-1,0-1 1,0 1-1,0 0 1,0-1-1,0 1 1,-1-1-1,1 1 1,0 0-1,0-1 1,0 1-1,-1-1 1,1 1-1,0 0 1,0-1-1,-1 1 1,1 0-1,0 0 1,0-1-1,-1 1 1,1 0-1,0 0 1,-1-1-1,1 1 1,-1 0-1,1 0-159,-11 6 915,9-5-1086,-8 6 339,0 1-39,0-1 1,1 2-1,-1-1-129,8-6 65,0 1 1,0-1-1,0 0 0,0 0 1,1 1-1,-1-1 0,1 1 1,0 0-1,-1-1 0,1 1 1,0 0-1,1 0 0,-1-1 1,0 1-1,1 1-65,0-2 0,0-1 0,0 1 0,0-1 0,0 1 0,0-1-1,1 1 1,-1-1 0,1 1 0,-1-1 0,1 1 0,0-1 0,-1 0 0,1 1 0,0-1-1,0 0 1,0 0 0,0 0 0,0 1 0,24 17 143,-22-17-129,0-1 1,-1 1-1,1 0 1,0 0-1,-1 0 0,0 0 1,1 0-1,-1 1 1,0-1-1,0 1 1,0-1-1,-1 1 1,1 0-1,-1-1 1,1 2-15,-2-3 27,0 0 1,0 0 0,0 0 0,0 0 0,0 0 0,-1 0-1,1 1 1,0-1 0,0 0 0,-1 0 0,1 0 0,-1-1-1,1 1 1,-1 0 0,1 0 0,-1 0 0,0 0 0,0 0-1,1-1 1,-1 1 0,0 0 0,0 0 0,0-1 0,1 1 0,-1-1-1,0 1 1,0-1 0,0 1 0,0-1 0,0 0 0,0 1-1,0-1 1,0 0-28,-5 2 62,1 0-1,0-1 1,-1 0 0,1 0-1,-5 0-61,7 0-179,2-1 25,0 0 0,0 0 0,0 0 0,0 0 0,0 0 0,-1 0 0,1 0 0,0 0 0,0 0 0,0-1 0,0 1 0,0 0 0,0-1 154,0 0-1157</inkml:trace>
  <inkml:trace contextRef="#ctx0" brushRef="#br0" timeOffset="9394.829">3185 399 8192,'-5'7'3072,"5"-5"-2400,4 4 544,-2-1 32,2 2-832,-1 2-192,-1-1-32,-1 0 0,-1 2-64,-1-2 128,1 0 64,0-1-256,1 0-64,0-2-480,4-2-64</inkml:trace>
  <inkml:trace contextRef="#ctx0" brushRef="#br0" timeOffset="9395.829">3196 254 3200,'-25'-17'1216,"18"15"-928,-3-3 3200,9 4 1408,-1 0-2912,2-1-1312,0 2-1280,0 0-384</inkml:trace>
  <inkml:trace contextRef="#ctx0" brushRef="#br0" timeOffset="9771.513">3320 406 11136,'0'0'132,"0"0"1,0 0-1,-1 0 1,1 0-1,0 0 1,0 0-1,-1 0 1,1 0-1,0 1 1,0-1-1,0 0 1,-1 0-1,1 0 1,0 0-1,0 1 1,0-1-1,0 0 0,0 0 1,-1 0-1,1 1 1,0-1-1,0 0 1,0 0-1,0 0 1,0 1-1,0-1 1,0 0-1,0 0 1,0 1-1,0-1 1,0 0-1,0 0 1,0 1-1,0-1 1,0 0-1,0 0 1,0 1-1,0-1 1,0 0-1,0 0 1,0 1-1,0-1 1,1 0-1,-1 0-132,6 18 507,-1-1-236,-5-8-49,0-7-106,0 1 0,0-1 0,1 0 0,-1 1 0,0-1 0,1 1 0,0-1 0,-1 0-116,1-2 5,-1 1 0,0-1 1,0 0-1,0 0 0,0 0 1,0 1-1,0-1 0,1 0 1,-1 0-1,0 0 0,0 0 1,0 0-1,0 1 0,1-1 0,-1 0 1,0 0-1,0 0 0,0 0 1,1 0-1,-1 0 0,0 0 1,0 0-1,1 0 0,-1 0 1,0 0-1,0 0 0,0 0 1,1 0-1,-1 0 0,0 0 0,0 0-5,12-8-391,14-23-1284,-21 24 1308,1 0 0,-1 1 0,1-1 0,0 1-1,1 0 1,0 1 0,2-2 367,-9 7 59,1 0 1,-1 0 0,1-1-1,0 1 1,-1 0-1,1 0 1,0 0-1,-1 0 1,1 0-1,0 0 1,-1 0 0,1 0-1,0 0 1,-1 0-1,1 0 1,0 0-1,-1 1 1,1-1 0,0 0-1,-1 0 1,1 1-1,-1-1 1,1 0-1,-1 1 1,1-1-1,-1 1 1,1-1 0,-1 1-1,1-1 1,-1 1-1,1-1 1,-1 1-1,0-1 1,1 1-1,-1-1 1,0 1-60,15 28 2013,-10-18-1685,-1-5-568,0 0 0,0 0 0,1-1 0,0 1 0,0-1 0,3 2 240,-7-6-139,8 8-1220</inkml:trace>
  <inkml:trace contextRef="#ctx0" brushRef="#br0" timeOffset="10860.477">3665 381 5888,'1'-3'605,"0"1"1,0-1-1,0 1 1,-1-1 0,1 1-1,-1-1 1,1 0-1,-1 1 1,0-1-606,0 3 135,0-1 1,0 1-1,0-1 1,0 1 0,-1-1-1,1 1 1,0-1-1,0 1 1,0 0 0,0-1-1,-1 1 1,1-1-1,0 1 1,0 0 0,-1-1-1,1 1 1,0 0-1,-1-1 1,1 1 0,0 0-1,-1-1 1,1 1-136,-1 0 36,0 0 0,0-1 0,1 1 0,-1 0 0,0 0 0,0 0 0,0 0 0,0 0 0,1 0 0,-1 0 0,0 0 0,0 0 0,0 1 0,0-1 0,1 0 0,-1 0 0,0 1-36,-3 0 42,1 1-1,0 0 1,-1 0 0,1 0-1,0 1 1,0-1 0,0 1 0,1 0-1,-1-1 1,1 1 0,-2 2-42,-1 2 66,1-1 0,0 1 0,0 0 0,0 0 0,0 1-66,4-5 35,-1-1 0,0 1 0,1-1-1,-1 1 1,1 0 0,0-1 0,0 1 0,0 0 0,0-1-1,0 1 1,1 0 0,0 2-35,-1-5 6,0 1-1,0 0 1,1-1-1,-1 1 1,0-1-1,0 1 1,1 0-1,-1-1 1,1 1-1,-1-1 1,1 1-1,-1-1 1,1 1 0,-1-1-1,1 1 1,-1-1-1,1 0 1,-1 1-1,1-1 1,0 1-6,0-1 5,0 0 0,0 0 1,0 0-1,0 0 0,0 0 1,0 0-1,0 0 0,0 0 1,-1-1-1,1 1 0,0 0 0,0 0 1,0-1-1,0 1 0,0-1 1,0 1-1,0-1 0,-1 1 0,1-1-5,3-2-53,0 0-1,-1 0 0,1-1 0,-1 1 1,0-1-1,0 0 0,0 0 0,0 0 0,0-1 54,17-22-1265,-18 38 743,-13 201 2228,8-187-1117,-4 21-589,5-38 128,0 1 1,-1-1-1,0 1 1,0-1 0,-1 0-1,-4 7-128,8-14 1,-1 0 0,0 0-1,1 0 1,-1 0 0,0-1-1,0 1 1,0 0 0,0 0-1,0-1 1,1 1 0,-1-1-1,0 1 1,0-1 0,-1 1-1,1-1 1,0 1 0,0-1-1,0 0 1,0 0 0,0 0 0,0 1-1,0-1 1,0 0 0,-1 0-1,1-1 1,0 1 0,0 0-1,0 0 1,0 0 0,0-1-1,0 1 1,0-1 0,0 1-1,0-1 1,0 1 0,0-1-1,0 1 1,0-1 0,-1-1-1,0 1-3,0-1-1,0 1 1,0-1 0,0 0 0,1 1-1,-1-1 1,0 0 0,1 0-1,0 0 1,-1-1 0,1 1 0,0 0-1,0 0 1,0-1 0,0 1 0,1-1-1,-1 1 1,1-1 3,0-2 28,0 0 0,1 1 0,0-1-1,0 0 1,0 1 0,1-1 0,-1 0-1,1 1 1,0 0 0,0-1 0,1 0-28,2-3-7,0 0 0,1 1 1,-1-1-1,1 1 0,3-2 7,-5 5-196,1 0 1,0 1-1,0-1 0,-1 1 0,2 0 0,-1 0 1,2 0 195,14-5-1296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12.9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177 19 4608,'0'-3'702,"0"2"-519,0 1 1,-1-1-1,1 0 1,0 1-1,0-1 1,0 0-1,0 1 1,0-1-1,0 0 1,0 1-1,0-1 1,1 0-1,-1 0 1,0 1-1,0-1 1,1 0-1,-1 1 1,0-1-1,1 1 1,-1-1-1,0 0 1,1 1-1,-1-1-183,5 18 1568,3 39-786,-2 0-1,-2 28-781,-7 116 698,1-135-681,1 63-353,2-109-64</inkml:trace>
  <inkml:trace contextRef="#ctx0" brushRef="#br0" timeOffset="531.125">46 617 3968,'-7'-3'-152,"0"0"4293,8 1-228,9 1-3015,81-1-241,-34 0-413,0 2 1,44 7-245,-72-2-202,-4 1-102</inkml:trace>
  <inkml:trace contextRef="#ctx0" brushRef="#br0" timeOffset="1102.793">1 588 6144,'1'-14'3215,"-1"14"-3171,0 0 0,0 0 0,0 0 0,0-1 1,0 1-1,0 0 0,0 0 0,1 0 0,-1 0 1,0 0-1,0 0 0,0 0 0,0 0 0,0 0 1,1 0-1,-1 0 0,0-1 0,0 1 0,0 0 1,0 0-1,1 0 0,-1 0 0,0 0 0,0 0 1,0 0-1,0 0 0,0 0 0,1 0 1,-1 1-1,0-1 0,0 0 0,0 0 0,0 0 1,1 0-1,-1 0 0,0 0 0,0 0 0,0 0 1,0 0-1,0 0-44,2 2 24,-1-1 0,0 0 0,1 1 0,-1-1 0,0 1 0,0-1 0,0 1 0,0-1 0,0 1 1,0 0-1,0 1-24,128 405 1872,-128-402-1809,0-3-14,-1-1 0,1 0 0,-1 1 0,1-1 1,0 0-1,0 0 0,0 1 0,0-1 0,1 0 0,0 1-49,-2-3 25,0 0-1,0 0 1,1 0-1,-1 0 0,0 0 1,1 0-1,-1 0 1,0 0-1,0-1 1,1 1-1,-1 0 0,0 0 1,1 0-1,-1 0 1,0 0-1,0 0 1,1 0-1,-1-1 0,0 1 1,0 0-1,1 0 1,-1 0-1,0-1 1,0 1-1,0 0 1,0 0-1,1-1 0,-1 1 1,0 0-1,0 0 1,0-1-1,0 1 1,0 0-1,0 0 0,0-1-24,7-11 283,-7 11-269,28-57-320,3 1 1,2 1-1,37-47 306,-56 84-1552,-3 3-485</inkml:trace>
  <inkml:trace contextRef="#ctx0" brushRef="#br0" timeOffset="2635.138">84 647 1408,'-9'12'860,"7"-10"667,0 1 0,0-1 0,0 1-1,0 0 1,1-1 0,-1 3-1527,2-5 4,0 0 1,0 0-1,0 0 1,1 1-1,-1-1 0,0 0 1,0 0-1,0 0 0,1 0 1,-1 1-1,0-1 1,0 0-1,1 0 0,-1 0 1,0 0-1,0 0 0,1 0 1,-1 0-1,0 0 1,1 0-1,-1 0 0,0 0 1,0 0-1,1 0 1,-1 0-1,0 0 0,0 0 1,1 0-1,-1 0 0,0 0 1,0-1-1,1 1 1,-1 0-1,0 0 0,0 0 1,1 0-1,-1-1 0,0 1 1,0 0-5,14-5-16,38-34-2848,-52 39 2868,0-1 1,0 1-1,0 0 0,0 0 1,0 0-1,0 0 1,0 0-1,0 0 0,0 0 1,0 0-1,0 0 1,0 0-1,1 0 0,-1 0 1,0 0-1,0 0 0,0 0 1,0 0-1,0 0 1,0 0-1,0 0 0,0 0 1,0 0-1,0 0 1,0 0-1,1 0 0,-1 0 1,0 0-1,0 0 1,0 0-1,0 0 0,0 0 1,0 0-1,0 0 1,0 0-1,0 0 0,0 0 1,0 0-1,1 0 1,-1 0-1,0 0 0,0 0 1,0 0-1,0 0 1,0 0-1,0 0 0,0 0 1,0 0-1,0 0 1,0 1-1,0-1 0,0 0 1,0 0-1,0 0 1,0 0-1,0 0 0,0 0 1,0 0-1,0 0 1,0 0-1,0 0 0,0 1 1,0-1-1,0 0-4,-2 8 351,-7 10 478,-9 0 33,15-16-729,1 0 1,-1 1-1,0-1 1,1 1 0,0 0-1,-1 0 1,1 0-1,0 0 1,0 1-134,4-2 180,3-3-78,6-3-203,-3-1-420,-2 0 0,1-1 1,-1 1-1,1-1 0,-1-1 0,0-1 521,0 2-336,0-1 0,0 1 0,0 1 0,1-1 0,0 1 0,2-1 336,-9 6 2,0-1-1,0 1 1,0 0 0,0 0-1,0 0 1,0 0-1,0 0 1,0 0-1,0 0 1,0 0 0,1 0-1,-1 0 1,0 0-1,0 0 1,0 0 0,0 0-1,0 0 1,0 0-1,0 0 1,0 0 0,0 0-1,0 0 1,0 0-1,0 0 1,0 0 0,0 0-1,0 0 1,1 0-1,-1 0 1,0 0 0,0 0-1,0 0 1,0 0-1,0 0 1,0 0 0,0 1-1,0-1 1,0 0-1,0 0 1,0 0 0,0 0-1,0 0 1,0 0-1,0 0 1,0 0 0,0 0-1,0 0 1,0 0-1,0 0 1,0 0 0,0 0-1,0 0 1,0 0-1,0 0 1,0 1 0,0-1-1,0 0 1,0 0-1,0 0-1,-1 6 287,-3 7 436,-3 2 93,0-1 0,-1 0 0,0 0 0,-3 1-816,1-1 420,1 0-1,0 1 1,-4 11-420,13-26-2,0 0 0,0 1 0,0-1 0,0 0 0,0 0 0,-1 0 0,1 0 0,0 0 0,0 0-1,0 1 1,0-1 0,0 0 0,0 0 0,0 0 0,0 0 0,-1 1 0,1-1 0,0 0 0,0 0 0,0 0 0,0 0 0,0 1 0,0-1 0,0 0 0,0 0 0,0 0 0,0 0 0,0 1 0,0-1 0,0 0 0,0 0 0,1 0 0,-1 1 0,0-1 0,0 0 0,0 0 0,0 0 0,0 0 0,0 0 0,0 1 0,0-1 0,1 0 0,-1 0 0,0 0 0,0 0 0,0 0 0,0 0 2,9-5-25,10-13-53,6-9 197,1 1 0,1 2 1,4-1-120,-23 20-331,-7 8 361,-10 13 111,-9 5-195,1 1 1,1 1 0,2 1-1,0 0 1,0 3 53,10-15 238,4-12-239,0 0 0,0 0 0,0 1 0,0-1-1,0 0 1,0 0 0,0 0 0,0 0 0,0 0 0,0 0-1,0 0 1,0 0 0,0 0 0,0 1 0,0-1-1,1 0 1,-1 0 0,0 0 0,0 0 0,0 0-1,0 0 1,0 0 0,0 0 0,0 0 0,0 0 0,0 0-1,0 0 1,1 0 0,-1 0 0,0 0 0,0 0-1,0 0 1,0 0 0,0 0 0,0 0 0,0 0 0,0 0-1,0 0 1,1 0 0,-1 0 0,0 0 0,0 0-1,0 0 1,0 0 0,0 0 0,0 0 0,0 0 0,0 0-1,0 0 1,1 0 0,-1 0 0,0 0 1,2-2-17,0 1 0,0 0 0,0-1 0,0 0 0,0 0 0,0 1 1,1-3 16,45-47-4186,27-21 4186,-67 64-182,4 0 266,-12 8-95,0 0 0,0 0 0,0 0 0,0 0 0,1 0 0,-1 1 1,0-1-1,0 0 0,0 0 0,0 0 0,0 0 0,0 0 0,0 0 1,0 0-1,1 0 0,-1 1 0,0-1 0,0 0 0,0 0 1,0 0-1,0 0 0,0 0 0,0 0 0,0 1 0,0-1 0,0 0 1,0 0-1,0 0 0,0 0 0,0 0 0,0 1 0,0-1 0,0 0 1,0 0-1,0 0 0,0 0 0,0 0 0,0 1 0,0-1 1,0 0-1,0 0 0,-1 0 0,1 0 11,-1 4 16,0-1 0,0 0-1,-1 0 1,0 1 0,1-1 0,-2 1-16,-48 61 1787,27-34-419,0 1-1,-15 28-1367,31-42-16,7-14 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23.8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13 120 5888,'-6'43'2272,"4"-27"-1760,0 6 192,2-9 64,0 6-416,0 3-96,-1-2-96,0-3-32,1-3-64,0-2-64,1-2 32,0-4-192,2-1 32</inkml:trace>
  <inkml:trace contextRef="#ctx0" brushRef="#br0" timeOffset="526.303">15 12 4608,'0'0'65,"0"0"1,0-1-1,-1 1 0,1 0 1,0 0-1,0-1 1,0 1-1,0 0 0,0 0 1,-1 0-1,1-1 0,0 1 1,0 0-1,0 0 1,0 0-1,-1-1 0,1 1 1,0 0-1,0 0 0,-1 0 1,1 0-1,0 0 1,0 0-1,-1 0 0,1 0 1,0-1-1,0 1 1,-1 0-1,1 0 0,0 0 1,0 0-1,-1 0 0,1 0 1,0 0-1,0 1 1,-1-1-1,1 0 0,0 0-65,-4 11 1711,3-8-1415,1 1 0,0 0 1,0 0-1,0 0 1,0 0-1,1 2-296,2 2 195,0 0-1,0 0 1,1-1 0,0 1-1,1-1 1,0 0 0,0 0-1,0 0 1,1 0-195,-4-5 19,0 1 0,1-1 0,-1 1 0,1-1 1,-1 0-1,1 0 0,0 0 0,0 0 0,0-1 0,0 1 0,0-1 1,0 1-1,1-1 0,-1 0 0,0-1 0,1 1 0,-1 0 0,0-1 0,1 0 1,-1 0-1,1 0 0,-1 0 0,3-1-19,2-1 83,0-1 1,-1 0-1,0-1 0,0 1 0,0-1 1,0-1-1,0 1 0,-1-1 1,3-3-84,-1 0-2,0 0 1,0 0-1,0-1 1,-1 0 0,-1-1-1,3-3 2,-7 10 7,0-1 0,0 0 0,-1 1 0,1-1 0,-1 0 0,0 0 0,0 1 0,0-1 0,0 0 0,-1-1-7,0 5-6,0 0 0,1 0 0,-1 0 0,0-1 0,0 1 0,0 0 0,0 0 1,0 0-1,0 0 0,0 0 0,0 0 0,0 0 0,0 0 0,0 0 0,0 0 1,0 0-1,0 0 0,0 0 0,0 0 0,0-1 0,0 1 0,0 0 0,0 0 1,0 0-1,0 0 0,0 0 0,0 0 0,0 0 0,0 0 0,0 0 0,0 0 1,0 0-1,-1 0 0,1 0 0,0 0 0,0 0 0,0 0 0,0-1 0,0 1 1,0 0-1,0 0 0,0 0 0,0 0 0,0 0 0,0 0 0,0 0 0,0 0 1,0 0-1,0 0 0,0 0 0,-1 0 0,1 0 0,0 0 0,0 0 0,0 0 1,0 0-1,0 0 0,0 0 0,0 0 0,0 0 0,0 0 0,0 0 0,0 0 1,0 0-1,0 0 0,0 0 0,-1 0 6,-3 6-124,-4 10 124,-1 8 108,1 0 1,1 0-1,1 1 0,1 0 0,2 1 0,0-1 1,2 19-109,0-36 32,1 0 0,1 1 0,-1-1 0,1 0 0,1 0 0,0 0 0,0 0 0,0 0 0,3 5-32,-3-10-224</inkml:trace>
  <inkml:trace contextRef="#ctx0" brushRef="#br0" timeOffset="1093.073">284 262 3200,'1'-1'411,"0"0"1,0 0-1,1 1 1,-1-1 0,0 1-1,1-1 1,-1 1-1,1-1 1,-1 1-1,1 0 1,-1 0-1,0 0 1,1 0-1,-1 0 1,1 0-1,1 0-411,8-1 1736,-10 1-1735,33-9 640,-32 9-615,-1-1 0,0 1 0,0-1-1,0 1 1,0-1 0,0 1 0,1-1-1,-1 0 1,0 0 0,-1 1 0,1-1-1,0 0 1,0 0 0,0 0-1,0 0 1,-1 0 0,1 0 0,0 0-1,-1 0 1,1-1 0,-1 1 0,0 0-1,1 0 1,-1 0 0,0-1 0,1 1-26,-2 0-5,1 0 0,0 0 0,-1 0 0,1 0 0,-1 1 0,1-1 0,-1 0 0,1 0 0,-1 0 0,1 1 0,-1-1 0,0 0 0,1 1 0,-1-1 0,0 0 0,0 1 0,0-1 0,1 1 0,-1-1 0,0 1 0,0 0 0,0-1 1,0 1-1,0 0 0,0 0 0,0-1 0,0 1 0,0 0 0,0 0 0,0 0 0,0 0 5,-33 0-284,31 1 300,0-1 0,0 1 0,0-1-1,0 1 1,0 0 0,1 0 0,-1 0-1,0 0 1,1 1 0,-1-1 0,1 1-1,-1 0 1,1 0 0,0-1 0,0 2-1,-1-1 1,2 0 0,-1 0 0,0 0 0,0 1-1,1-1 1,-1 1 0,1 0 0,0-1-1,0 1 1,0 0 0,0 0 0,0 0-1,0-1 1,1 1 0,0 0 0,-1 0-1,1 0 1,0 0 0,1 0 0,-1 0-1,0 0 1,1 0 0,0 0 0,-1 0 0,1-1-1,0 1 1,0 0 0,1-1 0,0 3-16,0-2 28,1 0 0,-1 0 1,0-1-1,1 0 1,0 1-1,-1-1 1,1 0-1,0 0 1,0 0-1,0 0 1,0-1-1,2 1-28,5 2-345,-1-1 0,0 0 0,9 2 345,-3-3-2746</inkml:trace>
  <inkml:trace contextRef="#ctx0" brushRef="#br0" timeOffset="1591.823">498 208 3200,'-4'1'515,"0"-1"-1,1 1 1,-1 0 0,0 0-1,0 0 1,0 1 0,1 0 0,-1-1-1,1 1 1,-1 0 0,1 1-1,0-1 1,0 1 0,-2 1-515,0 1 295,1 1 0,0-1 1,0 1-1,0 0 0,1 0 0,0 0 0,0 0 1,0 1-296,3-5 8,-11 30 531,10-31-517,1 1 0,0-1-1,-1 1 1,1-1 0,0 0-1,0 1 1,0-1 0,0 1-1,0-1 1,0 1 0,1-1-1,-1 1 1,0-1 0,1 0-1,-1 1 1,1-1 0,0 0-1,-1 1 1,1-1 0,0 0-1,0 1-21,0-2 2,0 1-1,-1-1 0,1 0 0,0 1 1,0-1-1,0 0 0,0 1 0,0-1 1,0 0-1,0 0 0,0 0 1,0 0-1,0 0 0,0 0 0,0 0 1,0 0-1,0 0 0,0-1 1,0 1-1,0 0 0,0-1 0,0 1 1,-1 0-1,1-1 0,0 1 1,0-1-2,22-15-7,-15 8-72,0 0-1,-1 0 1,-1-1-1,1 0 1,-1 0-1,-1-1 1,0 0 0,0 0-1,0-2 80,-14 38-224,9-20 252,-1-1-1,1 1 1,1 0-1,-1-1 1,1 1-1,0-1 1,0 1-28,-1-4 0,0-1 1,1 0-1,-1 1 1,1-1-1,-1 0 1,1 1-1,-1-1 1,1 0 0,0 0-1,-1 1 1,1-1-1,0 0 1,0 0-1,0 0 1,0 0-1,0 0 1,0 0-1,0-1 1,0 1-1,0 0 1,1 0-1,-1-1 1,0 1-1,1-1 1,-1 1-1,0-1 1,1 1-1,-1-1 1,0 0-1,2 0 0,5-1 54</inkml:trace>
  <inkml:trace contextRef="#ctx0" brushRef="#br0" timeOffset="1958.369">628 204 3840,'-1'-1'204,"0"0"0,1 1 0,-1-1 0,0 1 0,0 0 0,0-1 0,0 1 0,0 0 0,0-1 0,0 1 0,0 0 0,0 0 0,0 0 0,0 0 0,0 0 0,0 0 1,0 0-1,0 0 0,0 0 0,0 1 0,0-1 0,0 0 0,0 1 0,0-1 0,0 1 0,0-1 0,0 1 0,0-1 0,0 1 0,0 0-204,-1 0 150,1 0 0,-1 0 0,0 1 1,1-1-1,-1 0 0,0 1 0,1-1 0,0 1 0,-1 0 0,1 0 0,0-1 1,0 1-1,0 0 0,0 0 0,0 0-150,1 0 42,-1 0 0,1 0 0,0 0 1,0-1-1,0 1 0,0 0 0,1 0 0,-1 0 0,0-1 1,1 1-1,-1 0 0,1 0 0,-1-1 0,1 1 0,0 0 1,0-1-1,0 1 0,0-1 0,0 1 0,0-1 1,0 1-43,5 4 155,0-1 1,0 1-1,0-1 1,4 2-156,-4-3 79,-1 0 0,0 0 0,0 1 0,4 3-79,-9-7 18,0-1 0,1 1 0,-1 0 0,0-1 0,0 1 0,1-1-1,-1 1 1,0 0 0,0-1 0,0 1 0,0-1 0,0 1 0,0 0 0,0-1 0,0 1 0,0 0 0,0-1 0,0 1 0,0-1 0,-1 1 0,1 0 0,0-1-1,0 1 1,-1-1 0,1 1 0,0-1 0,-1 1 0,1-1 0,0 1 0,-1-1 0,1 1 0,-1-1 0,1 1 0,-1-1 0,1 0 0,-1 1 0,1-1 0,-1 0-1,1 1 1,-1-1 0,0 0-18,-28 14 426,25-12-504,-15 6-1032,15-6 636</inkml:trace>
  <inkml:trace contextRef="#ctx0" brushRef="#br0" timeOffset="2444.285">727 239 6656,'0'0'99,"0"-1"0,0 1 1,0 0-1,0 0 0,0 0 1,0 0-1,0-1 0,0 1 1,0 0-1,0 0 0,0 0 0,0-1 1,-1 1-1,1 0 0,0 0 1,0 0-1,0 0 0,0-1 1,0 1-1,0 0 0,0 0 1,0 0-1,-1 0 0,1-1 0,0 1 1,0 0-1,0 0 0,0 0 1,0 0-1,-1 0 0,1 0 1,0 0-1,0 0 0,0 0 1,-1-1-1,1 1 0,0 0 0,0 0 1,0 0-1,0 0 0,-1 0 1,1 0-1,0 0-99,-4 9 1328,-1 15-926,4-20-340,1 1 0,0 0 0,0 0 0,1 0 0,-1-1 0,1 1 0,0 0 0,1 0-62,-2-3 25,1-1 1,-1 1-1,1-1 0,0 0 1,0 1-1,-1-1 1,1 0-1,0 1 1,0-1-1,0 0 0,1 0 1,-1 0-1,0 0 1,0 0-1,1 0 1,-1 0-1,0 0 0,1-1 1,-1 1-1,1 0 1,-1-1-1,1 1 1,-1-1-1,1 0 0,-1 1 1,1-1-26,1 0 29,0 1 0,0-1 0,0 0 1,0 0-1,0 0 0,0 0 0,0-1 0,0 1 0,0-1 1,0 0-1,0 0 0,0 0 0,-1 0 0,1 0 0,0-1 1,2-1-30,-2 1-35,0-1 1,0 0 0,0-1 0,-1 1 0,1 0-1,-1-1 1,1 0 0,-1 1 0,0-1 0,-1 0 0,2-2 34,2-8-221,-4 9-446,1 0 1,-1 1 0,1 0-1,0-1 1,1 1 0,-1 0-1,1 0 1,0-1 666,1 25 2656,-3-3-1748,3 25 115,-4-39-971,1 0-1,0 1 1,0-1 0,0 0-1,0 0 1,0 0 0,1 0-1,-1 0 1,1 0 0,2 2-52,-4-5-20,0 1 0,1-1 1,-1 0-1,0 1 1,1-1-1,-1 1 0,1-1 1,-1 0-1,1 1 1,-1-1-1,1 0 1,-1 0-1,1 1 0,-1-1 1,1 0-1,-1 0 1,1 0-1,-1 1 0,1-1 1,0 0-1,-1 0 1,1 0-1,-1 0 0,1 0 1,-1 0-1,1-1 1,0 1-1,-1 0 0,1 0 1,-1 0-1,1 0 1,-1-1-1,1 1 1,-1 0-1,1 0 0,-1-1 1,1 1-1,-1 0 1,1-1-1,-1 1 0,0-1 1,1 1-1,-1-1 1,0 1-1,1 0 0,-1-1 1,0 1-1,1-1 1,-1 1-1,0-1 1,0 0-1,0 1 20,5-11-597</inkml:trace>
  <inkml:trace contextRef="#ctx0" brushRef="#br0" timeOffset="2777.72">921 226 7296,'0'1'2822,"3"4"-2322,9 22 906,-9-20-1124,0 1-1,0-1 0,1 1 0,-1-1 1,2 0-1,-1-1 0,1 1 0,0-1 1,0 0-1,4 3-281,-9-9 34,0 0 1,0 0-1,0 0 1,0 0-1,1 0 0,-1 0 1,0 0-1,0 1 1,0-1-1,0 0 1,1 0-1,-1 0 1,0 0-1,0 0 0,0 0 1,0 0-1,1 0 1,-1 0-1,0 0 1,0 0-1,0 0 0,1 0 1,-1 0-1,0 0 1,0 0-1,0 0 1,0 0-1,1 0 0,-1 0 1,0-1-1,0 1 1,0 0-1,0 0 1,1 0-1,-1 0-34,4-8 445,-1-13-678,-3 18 149,0 2 89,1-3-55,-1-1 0,1 0 1,0 1-1,1-1 0,0-3 50,-1 7-84,0 0 1,-1 0-1,1-1 0,0 1 0,0 0 0,-1 0 0,1 0 0,0 0 0,0 0 0,0 1 0,0-1 0,0 0 0,0 0 0,1 1 0,-1-1 0,0 0 0,0 1 0,0-1 0,1 1 0,-1 0 1,0-1-1,2 1 84,7-1-736</inkml:trace>
  <inkml:trace contextRef="#ctx0" brushRef="#br0" timeOffset="3151.21">1105 311 7296,'9'-4'1884,"-2"2"-1121,0-1 0,-1 1 0,0-2 0,0 1 0,1-1-763,-5 3 20,-1-1 1,1 1-1,-1 0 0,0 0 1,0-1-1,1 1 1,-1-1-1,0 1 1,0-1-1,0 1 0,0-1 1,-1 0-1,1 1 1,0-1-1,-1 0 0,1 0 1,-1 1-1,0-1 1,1 0-1,-1 0 1,0-1-21,0 3 5,0-1 0,0 1 0,0 0 0,0-1 0,0 1 0,0 0 0,0-1 0,0 1 0,-1 0 0,1 0 0,0-1 0,0 1 0,0 0 0,0-1 0,0 1 0,-1 0 0,1 0 0,0-1 0,0 1 0,-1 0 0,1 0 0,0-1 0,0 1 0,-1 0 0,1 0 0,0 0 0,-1 0 0,1 0 0,0-1-5,-13 1-191,-13 7-372,24-7 537,-3 2-37,-34 13-250,37-14 345,0 0 1,0 0 0,0 0 0,0 0 0,0 1 0,0-1 0,1 1-1,-1-1 1,0 1 0,1 0 0,-1-1 0,1 1 0,0 0 0,0 0-1,0 0 1,-1 1-33,2-2 35,0 0-1,0 0 0,0 0 0,0 0 1,0-1-1,0 1 0,0 0 0,0 0 1,0 0-1,0 0 0,1 0 1,-1-1-1,0 1 0,1 0 0,-1 0 1,1 0-1,-1-1 0,1 1 0,-1 0 1,1-1-1,-1 1 0,1 0 0,-1-1 1,2 1-35,19 15 413,-16-13-358,12 9-267,1-2 1,-1 0-1,4 1 212,9 0-3002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28.4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94 32 2176,'-13'75'7339,"-4"37"-5072,-1 6-876,15-95-1291,1-11-76,1 0-1,-2 0 1,-3 9-24,6-21-2,0 1 1,0-1-1,0 0 1,0 0-1,0 0 1,0 0-1,0 0 1,0 0-1,0 0 1,0 0-1,0 0 1,0 0-1,0 0 1,0 0-1,0 1 1,0-1-1,0 0 1,0 0-1,0 0 1,0 0-1,0 0 1,0 0 0,0 0-1,0 0 1,-1 0-1,1 0 1,0 0-1,0 0 1,0 0-1,0 0 1,0 0-1,0 0 1,0 0-1,0 0 1,0 0-1,0 0 1,0 0-1,0 0 1,-1 0-1,1 0 1,0 0-1,0 0 1,0 0-1,0 0 1,0 0-1,0 0 1,0 0-1,0 0 1,0 0 0,0 0-1,0 0 1,0 0-1,-1 0 1,1 0-1,0 0 1,0 0-1,0 0 1,0 0-1,0-1 2,-4-5-80,-2-10 61,0-7-38,1 1 1,1-5 56,3 18 53,0-1 1,0 1-1,1-1 1,1 1-1,-1-1 1,3-5-54,-3 13-5,0 1 1,0-1-1,1 1 0,-1-1 1,1 1-1,-1-1 0,1 1 1,-1-1-1,1 1 1,0-1-1,0 1 0,0 0 1,0 0-1,0-1 0,0 1 1,0 0-1,0 0 0,0 0 1,1 0-1,-1 0 0,0 0 1,1 1-1,-1-1 1,0 0-1,1 1 0,0-1 5,3 0 12,0 1-1,0 0 0,-1 0 1,1 0-1,0 0 1,0 1-1,4 1-11,-6-2-18,35 4-648,-18-3-1862</inkml:trace>
  <inkml:trace contextRef="#ctx0" brushRef="#br0" timeOffset="538.285">162 1 5376,'5'17'1923,"-1"0"1,-1 0-1,0 4-1923,-1 3 938,-1-1 0,-1 3-938,-4 35 693,-6 24-693,4-46 1266,6-37-1212,0 0 0,0 0 0,0 0 0,0 0 0,0 0 0,0 0 0,0 0 0,1 0 0,-1 0-54,0-1 0,0-1 0,1 0 0,-1 0 0,0 0 1,0 1-1,0-1 0,0 0 0,0 0 0,0 0 1,0 0-1,1 1 0,-1-1 0,0 0 0,0 0 0,0 0 1,0 0-1,1 0 0,-1 0 0,0 0 0,0 1 1,0-1-1,1 0 0,-1 0 0,0 0 0,0 0 1,0 0-1,1 0 0,-1 0 0,0 0 0,0 0 0,10-6-139,-3-2 44,0 0-1,-1 0 1,5-8 95,12-15-578,-20 28 467,12-13-366,-15 16 471,0 0 1,1 0-1,-1 0 0,0 0 1,0 0-1,0 0 0,1-1 1,-1 1-1,0 0 0,0 0 1,0 0-1,1 0 0,-1 0 1,0 0-1,0 0 0,1 0 0,-1 0 1,0 0-1,0 0 0,0 0 1,1 0-1,-1 0 0,0 0 1,0 0-1,1 1 0,-1-1 1,0 0-1,0 0 6,3 10-26,-3 9-22,0-11 164,0-1 1,0 0-1,1 1 1,-1-1-1,2 1 1,1 5-117,-3-11-6,1-1 0,0 1 1,-1-1-1,1 1 0,0-1 1,0 0-1,0 0 1,0 1-1,0-1 0,0 0 1,0 0-1,0 0 0,0 0 1,1 0-1,-1 0 0,0 0 1,1-1-1,-1 1 0,0 0 1,1-1-1,-1 1 0,1-1 1,-1 0-1,1 1 0,-1-1 1,1 0-1,-1 0 0,1 0 1,0 0-1,-1 0 1,1 0-1,-1 0 0,1-1 1,-1 1-1,1-1 6,8-1-69</inkml:trace>
  <inkml:trace contextRef="#ctx0" brushRef="#br0" timeOffset="1050.141">368 298 6400,'-1'0'122,"1"1"0,0-1 1,-1 1-1,1-1 0,-1 1 0,1-1 1,0 1-1,0-1 0,-1 1 0,1-1 1,0 1-1,0-1 0,-1 1 0,1-1 1,0 1-1,0-1 0,0 1 0,0 0 1,0-1-1,0 1 0,0-1 0,0 1 1,0 0-1,0-1 0,0 1 1,0-1-1,1 1 0,-1-1 0,0 1 1,0-1-1,1 1 0,-1-1 0,0 1 1,1-1-1,-1 1 0,0-1 0,1 1 1,-1-1-1,1 1 0,-1-1 0,0 0 1,1 1-1,-1-1 0,1 0 0,-1 0 1,1 1-123,1-1 48,-1 1 1,1-1 0,-1 1 0,1-1-1,-1 0 1,0 1 0,1-1 0,-1 0-1,1 0 1,-1 0 0,1 0 0,-1-1-1,1 1 1,-1 0 0,1-1-1,-1 1 1,1-1 0,-1 1-49,2-2 19,-1 1 1,0-1-1,0 0 1,0 0-1,0 0 1,0 0-1,0 0 1,0 0-1,-1-1 1,1 1-1,-1 0 1,0-1-1,0 1 1,0-1-1,0 0 1,0 1-1,0-1 1,-1 0-1,1 1 1,-1-1-1,0-1-19,1 3-7,-1-1 0,0 1-1,0-1 1,0 1 0,0-1-1,-1 1 1,1 0 0,0-1-1,-1 1 1,1-1 0,0 1 0,-1 0-1,0-1 1,1 1 0,-1 0-1,0-1 1,0 1 0,1 0-1,-1 0 1,0 0 0,0 0 0,0 0-1,0 0 1,-1 0 0,1 0-1,0 0 1,0 1 0,-1-1 0,1 0-1,0 1 1,-1-1 0,1 1-1,0-1 1,-1 1 0,1 0-1,-1 0 1,1 0 0,-1-1 0,1 1-1,-1 1 8,1-1-4,-1 0 0,1 0 1,0 0-1,0 0 0,0 0 0,0 1 0,0-1 0,0 0 0,0 1 0,0-1 0,0 1 0,0-1 0,0 1 0,0-1 0,0 1 1,0 0-1,1-1 0,-1 1 0,0 0 0,0 0 0,0 0 4,0 1 8,0 0-1,0 1 1,0-1-1,0 0 1,0 0 0,0 1-1,0-1 1,1 1-1,-1 1-7,0 3 84,1 0-1,0 0 0,0 0 0,0 0 0,1 0 1,1 5-84,10 29 268,-11-38-286,0 0-1,1 0 0,-1 0 1,1 0-1,0-1 1,0 1-1,0 0 0,0-1 1,0 0-1,0 1 1,3 1 18,1-2-427,1-1-106</inkml:trace>
  <inkml:trace contextRef="#ctx0" brushRef="#br0" timeOffset="1398.343">492 271 4864,'0'0'148,"1"0"1,-1 0 0,0 0-1,1 0 1,-1 0-1,0 0 1,1 1-1,-1-1 1,0 0 0,0 0-1,1 0 1,-1 1-1,0-1 1,0 0 0,1 0-1,-1 0 1,0 1-1,0-1 1,1 0-1,-1 1 1,0-1 0,0 0-1,0 0 1,0 1-1,1-1 1,-1 0-1,0 1 1,0-1 0,0 0-1,0 1 1,0-1-1,0 0 1,0 1-149,6 13 1977,17 46 1132,-24-63-3136,0 0 1,0-1-1,1 1 0,0 0 1,-1-1-1,1 1 0,1-1 1,-1 1-1,0 0 0,1-1 1,0 1-1,-1 0 0,2-1 1,-1 1-1,0 0 0,0 0 1,2-2 26,2 0-640</inkml:trace>
  <inkml:trace contextRef="#ctx0" brushRef="#br0" timeOffset="1887.433">640 297 7552,'-1'30'5549,"1"-29"-5472,0 0 1,0 0-1,0 0 0,0 0 1,0 0-1,0 0 0,1-1 1,-1 1-1,0 0 0,1 0 1,-1 0-1,0 0 0,1 0 1,-1 0-1,1-1 0,-1 1 1,1 0-1,0 0 0,-1-1 1,1 1-1,0 0 0,-1-1 1,1 1-1,0 0 0,0-1 1,0 1-1,0-1-77,-1 0 13,1 0 0,0 0 0,-1 0-1,1 0 1,-1 0 0,1-1 0,-1 1 0,1 0 0,-1 0 0,1 0 0,-1-1 0,1 1 0,-1 0 0,1-1-1,-1 1 1,1-1 0,-1 1 0,0 0 0,1-1 0,-1 1 0,0-1 0,1 1 0,-1-1 0,0 1-1,0-1 1,1 1 0,-1-1 0,0 0-13,7-19 49,-4 12-91,0 1-163,8-20-927,-11 26 1059,1-1-1,0 1 1,0-1 0,0 1 0,0-1 0,0 1 0,0 0 0,0 0-1,1-1 1,-1 1 0,0 0 0,1 0 0,0 0 73,-2 1-6,1 0 0,-1 0 0,1-1 0,-1 1 0,1 1 0,-1-1 0,1 0 0,-1 0 0,1 0 0,-1 0 0,1 0 0,-1 0 0,0 0 0,1 0 0,-1 1 0,1-1 0,-1 0 0,0 0 0,1 1 0,-1-1 0,1 0 0,-1 1 0,0-1 0,0 0 0,1 1 0,-1-1 0,0 0 0,1 1 0,-1-1 0,0 1 6,9 15 427,-6-10-194,0-1-97,1 0 0,-1-1-1,0 0 1,1 1 0,0-1 0,1 0-136,-4-3 3,0 0 0,0 0 0,-1-1 0,1 1 0,0-1 0,0 1 0,0 0 0,0-1 0,0 0 0,0 1 0,0-1 0,0 0 0,0 1 0,0-1 0,0 0 0,0 0 0,0 0 0,0 0 0,0 0 0,0 0 0,0 0 0,1 0 0,-1 0 0,0 0 0,0-1 0,0 1 0,0-1 0,0 1 0,0 0 0,0-1 0,-1 1 0,1-1 0,0 0 0,1 0-3,-1 2-90,1 1 1,0-1-1,0 1 0,0-1 1,-1 1-1,1 0 0,-1-1 0,1 1 1,-1 0-1,0 0 90,20 26 209,-16-21-299</inkml:trace>
  <inkml:trace contextRef="#ctx0" brushRef="#br0" timeOffset="2701.64">950 300 3456,'0'-1'198,"0"0"1,0 0-1,0 1 0,0-1 1,0 0-1,0 0 0,-1 0 1,1 1-1,0-1 0,0 0 1,-1 0-1,1 1 0,0-1 1,-1 0-1,1 1 0,-1-1 1,1 0-1,-1 1 0,1-1 1,-1 0-1,1 1 0,-1-1 1,0 1-1,1-1 0,-1 1 1,0 0-1,1-1 1,-1 1-1,0-1 0,0 1 1,1 0-1,-1 0 0,0 0-198,-2 0 146,0 0 0,0 0 0,-1 1-1,1 0 1,0 0 0,0 0 0,1 0 0,-3 1-146,1-1 117,0 1 1,0 0 0,1 0-1,-1 0 1,1 1 0,-1-1-1,1 1 1,0 0 0,0 0-1,0 1-117,2-4 33,0 1-1,0 0 1,1 0-1,-1 0 1,0 0-1,1 1 1,-1-1-1,1 0 1,-1 0-1,1 0 1,-1 0-1,1 1 1,0-1-1,0 0 1,0 0-1,-1 0 1,1 1-1,0-1 1,1 0-1,-1 0 1,0 1-1,0-1 1,0 0-1,1 0 1,-1 0-1,1 1 1,-1-1-1,1 0 1,-1 0-1,1 0 1,0 0-1,-1 0 1,1 0-1,0 0 1,0 0-1,0 0-32,0 0 10,0 0 0,0 0 0,1 0 0,-1 0 0,0 0-1,0-1 1,0 1 0,0-1 0,1 1 0,-1 0 0,0-1 0,1 0-1,-1 1 1,0-1 0,1 0 0,-1 0 0,0 0 0,1 0-1,-1 0 1,1 0 0,-1 0 0,0 0 0,1 0 0,-1-1 0,0 1-1,1 0 1,-1-1 0,0 1 0,0-1 0,1 0 0,-1 1 0,0-1-1,0 0 1,0 0 0,0 0 0,0 0 0,0 0-10,2-1-89,0-1 0,-1 0 0,1 0 0,-1 0 0,0 0 0,1 0 0,-2-1-1,1 1 1,0-1 0,-1 1 0,1-1 0,0-2 89,-1 9 94,0 1-1,0-1 1,1 0-1,-1 0 1,1 0-1,1 2-93,-2-3 17,-1-1 0,1 1 0,0-1-1,0 0 1,0 1 0,0-1-1,0 0 1,1 0 0,-1 0 0,0 1-1,0-1 1,1-1 0,-1 1-1,1 0 1,-1 0 0,1 0-1,-1-1 1,1 1 0,-1-1 0,1 1-1,0-1-16,-1 0 1,1-1 0,0 1 0,0-1 0,0 1 0,0-1 0,0 0 1,-1 0-1,1 1 0,0-1 0,-1 0 0,1-1 0,-1 1 0,1 0 0,-1 0 0,1-1 0,-1 1 0,0-1 0,0 1 0,0-1-1,5-6-55,-2 1-1,1-1 1,1-5 55,-3 7-35,11-25-501,-1-2 0,-2 0 0,-1 0 0,4-29 536,-12 48-82,-3 17 528,-5 21 161,3 5-164,3 1 1,0-1-1,2 1 1,1-1-1,1 1 1,3 4-444,-2-9-149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48.6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76 6144,'0'0'55,"0"0"1,0 0-1,0 0 0,0 0 1,0 0-1,0 0 1,0 0-1,0 0 1,0 0-1,0 0 0,0 0 1,0 0-1,0 0 1,0 0-1,0 0 0,0 0 1,0 0-1,0 0 1,0 0-1,0 1 1,0-1-1,0 0 0,0 0 1,0 0-1,0 0 1,0 0-1,0 0 0,0 0 1,0 0-1,0 0 1,0 0-1,0 0 1,0 0-1,0 0 0,0 0 1,-1 0-1,1 0 1,0 0-1,0 0 0,0 0 1,0 0-1,0 0 1,0 0-1,0 0 1,0 0-1,0 0 0,0 0 1,0 0-1,0 0 1,0 0-1,0 0 0,0 0 1,0 0-1,0 0 1,0 0-1,0 0 1,0 0-1,0 0 0,0 0-55,5 3 1002,10 1-468,-13-3-496,0-1 0,0-1 0,1 1 1,-1 0-1,0 0 0,0-1 0,0 1 0,0-1 0,0 0 0,0 1 1,0-1-1,0 0 0,0 0 0,0 0 0,0-1 0,0 1 0,-1 0 1,1-1-1,0 1 0,-1-1 0,1 1 0,-1-1 0,0 0 0,0 0 1,1 0-1,-1 1 0,0-1 0,-1 0 0,1 0 0,0-1 0,0 1 1,-1 0-1,0 0 0,1 0 0,-1 0 0,0 0 0,0-1 0,0 1 1,0 0-1,0 0 0,-1 0 0,1 0 0,-1-1 0,1 1 0,-1 0 1,0 0-39,1 1 2,-1 0 0,1 0 1,0 0-1,-1 1 0,1-1 0,-1 0 1,0 0-1,1 1 0,-1-1 1,0 0-1,1 1 0,-1-1 1,0 0-1,0 1 0,1-1 1,-1 1-1,0-1 0,0 1 1,0 0-1,0-1 0,0 1 1,0 0-1,0 0 0,0 0 0,1 0 1,-1-1-1,0 1 0,0 0 1,0 1-1,0-1 0,0 0 1,0 0-1,0 0 0,0 0 1,0 1-1,0-1 0,0 0 1,0 1-1,1-1 0,-1 1 1,0-1-1,0 1 0,0 0-2,-2 1 5,0 0-1,0 0 0,0 1 1,0-1-1,0 1 1,1 0-1,-1 0 1,1 0-1,0 0 1,-2 2-5,3-2 23,0 0 1,0 0-1,0 0 1,0 0-1,1 0 1,-1 0-1,1 0 1,0 1-1,0-1 1,0 0-1,0 0 1,0 0-1,1 0 1,-1 0-1,1 0 1,0 1-1,0-1 1,0-1-1,1 1 1,-1 0-1,0 0 1,1 0-1,0-1 1,1 2-24,-1-1 11,1 1-1,0-1 1,0 0 0,0 0 0,0 0-1,0 0 1,1-1 0,-1 1-1,1-1 1,0 0 0,0 0 0,0 0-1,0-1 1,0 1 0,0-1-1,0 0 1,0 0 0,1-1-11,13 1-517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54.0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1 152 4480,'0'15'3760,"0"9"-2199,1 0-1,1 0 1,3 11-1561,-5-35 25,0 1-1,0 0 1,0-1 0,0 1-1,1-1 1,-1 1-1,0 0 1,0-1 0,0 1-1,1-1 1,-1 1-1,0-1 1,0 1 0,1-1-1,-1 1 1,1-1-1,-1 1 1,0-1 0,1 1-1,0-1-24,-1 0 8,0 0 0,1 0 0,-1 0-1,1 0 1,-1 0 0,0-1 0,1 1 0,-1 0-1,0 0 1,0 0 0,1-1 0,-1 1 0,0 0-1,1 0 1,-1-1 0,0 1 0,0 0 0,0 0-1,1-1 1,-1 1 0,0 0 0,0-1-1,0 1 1,0-1-8,12-30-70,-9 24 43,-2 5 29,13-30-117,-13 29 126,1 0 0,-1 1-1,1-1 1,0 1 0,0-1-1,0 1 1,0 0 0,0 0 0,0 0-1,1-1-10,-2 3-6,-1 0 0,0 0 0,1 0 0,-1 0 0,0 0 0,1 0 0,-1 1 0,0-1 0,1 0 0,-1 0 0,0 0 0,1 0 0,-1 1 0,0-1 0,0 0-1,1 0 1,-1 0 0,0 1 0,0-1 0,1 0 0,-1 1 0,0-1 0,0 0 0,0 0 0,0 1 0,1-1 0,-1 0 0,0 1 0,0-1 0,0 0 0,0 1 0,0-1 0,0 0 0,0 1 0,0-1 0,0 0-1,0 1 1,0-1 0,0 1 6,3 18-64,-3-17 66,2 7 27,-2-2 20,1 1 0,1-1 1,-1 1-1,2-1 1,-1 1-1,3 5-49,-5-12 4,1-1 0,-1 0 0,0 1 0,0-1 1,1 1-1,-1-1 0,0 0 0,0 1 0,1-1 0,-1 0 0,0 1 0,1-1 1,-1 0-1,1 0 0,-1 1 0,0-1 0,1 0 0,-1 0 0,1 0 1,-1 1-1,1-1 0,-1 0 0,0 0 0,1 0 0,-1 0 0,1 0 0,-1 0 1,1 0-1,-1 0 0,1 0 0,-1 0 0,1 0 0,-1 0 0,0-1 1,1 1-1,-1 0 0,1 0 0,-1 0 0,1-1 0,-1 1 0,0 0 0,1 0 1,-1-1-1,0 1 0,1 0 0,-1-1 0,0 1 0,1 0 0,-1-1 1,0 1-1,0 0 0,1-1 0,-1 1 0,0-1-4,16-25-145,-14 23 35,1-3 39,0 0 39,0 0 0,0 1 0,1-1 1,0 0-1,0 1 0,1 0 0,-1 0 0,1 0 1,0 1 31,-4 21 0,-1-14 32,5 35 361,-5-37-417,0 1 0,0-1 0,1 1 0,-1-1 0,1 0 0,-1 1 0,1-1 1,0 1-1,-1-1 0,1 0 0,0 0 0,0 1 0,0-1 0,0 0 0,0 0 0,0 0 0,0 0 0,0 0 0,0 0 0,1 0 0,-1-1 0,1 1 24,5 0-618</inkml:trace>
  <inkml:trace contextRef="#ctx0" brushRef="#br0" timeOffset="433.293">284 187 5632,'0'0'67,"0"-1"0,0 1 0,-1 0-1,1 0 1,0 0 0,0 0 0,0 0 0,0 0 0,0 0 0,0-1 0,-1 1 0,1 0 0,0 0-1,0 0 1,0 0 0,0 0 0,0 0 0,-1 0 0,1 0 0,0 0 0,0 0 0,0 0 0,0 0-1,-1 0 1,1 0 0,0 0 0,0 0 0,0 0 0,0 0 0,-1 0 0,1 0 0,0 0 0,0 0-1,0 0 1,0 0 0,0 1 0,-1-1 0,1 0 0,0 0 0,0 0 0,0 0 0,0 0 0,0 0-1,0 0 1,-1 1 0,1-1 0,0 0-67,-6 11 1054,-1 14-239,6-21-653,1 0-1,-1-1 1,1 1-1,0 0 1,0 0-1,0 0 1,1-1-1,-1 1 1,1 0-1,0-1 1,1 3-162,-2-6 46,0 1 0,1 0 0,-1 0 0,1 0 0,-1 0 0,1 0 0,0 0 0,-1-1-1,1 1 1,0 0 0,0-1 0,-1 1 0,1 0 0,0-1 0,0 1 0,0-1 0,0 1 0,0-1-46,0 0 8,1 1 0,-1-1 0,1 0 0,0 0 1,-1 0-1,1 0 0,-1 0 0,1 0 0,-1 0 0,1-1 0,-1 1 0,1 0 0,-1-1 0,0 1 0,2-2-8,6-2-17,0-2 0,0 1 0,-1-1 0,0-1 0,0 1 0,-1-1 0,0-1 1,0 1-1,0-1 0,-1-1 0,0 0 17,-4 5-79,0 2 44,-3 3 61,-5 18 142,6-12-135,0 0 1,1 0-1,0 0 1,0 1-1,1 2-33,-2-9-4,0 1 0,1 0-1,-1-1 1,1 1 0,-1 0-1,1-1 1,0 1 0,-1 0-1,1-1 1,0 1 0,0-1-1,0 0 1,0 1 0,1-1-1,-1 0 1,0 1 0,0-1 0,1 0-1,-1 0 1,1 0 0,-1 0-1,1 0 1,-1-1 0,2 1 4,-2-1-39,-1 0 0,1 0 1,0 0-1,-1 0 1,1 0-1,0 0 0,-1 0 1,1 0-1,0 0 0,-1 0 1,1-1-1,0 1 1,-1 0-1,1-1 0,-1 1 1,1 0-1,-1-1 1,1 1-1,0-1 0,-1 1 1,0-1-1,1 1 1,-1-1-1,1 1 0,-1-1 39,7-7-2794</inkml:trace>
  <inkml:trace contextRef="#ctx0" brushRef="#br0" timeOffset="803.015">523 6 7680,'0'0'91,"0"-1"0,0 1 1,0 0-1,0 0 0,0-1 0,0 1 1,0 0-1,0 0 0,0 0 0,0-1 1,-1 1-1,1 0 0,0 0 0,0 0 1,0-1-1,0 1 0,-1 0 0,1 0 1,0 0-1,0 0 0,0 0 0,-1 0 1,1-1-1,0 1 0,0 0 0,0 0 1,-1 0-1,1 0 0,0 0 0,0 0 1,-1 0-1,1 0 0,0 0 0,0 0 1,-1 0-1,1 0 0,0 0 0,0 0 1,0 0-1,-1 0 0,1 0 0,0 0 1,0 1-1,-1-1 0,1 0-91,-3 13 945,2-12-1116,-2 28 304,1 0 1,1 25-134,0 3 650,0-40-566,-1 24 121,2-38-213,1 0 1,-1 0-1,0 0 1,1 1-1,0-1 1,-1 0-1,1 0 0,0 0 1,1 0-1,0 1 8,1-1-437,2-3-176</inkml:trace>
  <inkml:trace contextRef="#ctx0" brushRef="#br0" timeOffset="1208.126">631 7 5632,'0'0'128,"0"0"-1,-1 0 1,1 0 0,0 0 0,0 0 0,-1 0-1,1 1 1,0-1 0,0 0 0,0 0 0,-1 0-1,1 0 1,0 1 0,0-1 0,0 0 0,-1 0-1,1 1 1,0-1 0,0 0 0,0 0 0,0 1-1,0-1 1,0 0 0,0 1 0,-1-1-128,-2 16-100,3-13 402,-6 38 1609,3 0 0,2 8-1911,-1 0 439,-3 15-439,1-52 323,2-20-347,-1-18-93,3 22 127,0 1 0,0-1 1,0 1-1,0-1 0,1 0 1,-1 1-1,1-1 0,0 1 0,0-1 1,1 1-11,-1 1-3,-1 1 0,1 0 0,0-1-1,0 1 1,1 0 0,-1 0 0,0 0 0,0-1 0,0 1 0,1 0 0,-1 1 0,1-1 0,-1 0-1,0 0 1,1 1 0,-1-1 0,1 0 0,0 1 0,-1 0 0,1-1 0,-1 1 0,1 0 0,0 0 3,20-1-507,-11 3-42</inkml:trace>
  <inkml:trace contextRef="#ctx0" brushRef="#br0" timeOffset="1565.312">735 186 7168,'-6'-2'2720,"3"4"-2112,-1 3 32,2-1-64,0 2-320,0 2 0,0 1 64,1 2 32,1 0-160,2-2-128,1-1 32,1-2-128,1-3 0,2-6-3008</inkml:trace>
  <inkml:trace contextRef="#ctx0" brushRef="#br0" timeOffset="1901.54">738 67 8320,'-11'-13'3168,"7"9"-2464,0 2-224,3 4-160,1 0-352,0 2 0,1 1-128,1 1-32</inkml:trace>
  <inkml:trace contextRef="#ctx0" brushRef="#br0" timeOffset="1902.54">826 167 2816,'0'0'163,"-1"0"0,1 0-1,-1 0 1,1 1 0,0-1 0,-1 0 0,1 1-1,0-1 1,-1 0 0,1 1 0,0-1 0,-1 0 0,1 1-1,0-1 1,0 1 0,-1-1 0,1 0 0,0 1-1,0-1 1,0 1 0,0-1 0,-1 1 0,1-1 0,0 1-1,0-1 1,0 1-163,-2 18 3512,1-12-2868,-8 64 1752,3-18-2408,-8 25 12,12-71-245,1-4-11</inkml:trace>
  <inkml:trace contextRef="#ctx0" brushRef="#br0" timeOffset="2262.938">804 182 7808,'0'-1'145,"0"0"1,1 0 0,-1 0-1,0 0 1,1-1 0,-1 1 0,1 0-1,-1 0 1,1 0 0,-1 0-1,1 0 1,0 0 0,-1 0-1,1 1 1,0-1 0,0 0-1,0 0 1,-1 0 0,2 0-146,0 0 166,0 0 0,1 0 0,-1 0 0,1 0 0,-1 1 0,1-1 0,-1 1 0,3-1-166,-2 1 53,-1-1 0,1 1 1,-1 0-1,1 1 0,0-1 1,-1 0-1,1 1 0,-1-1 1,1 1-1,-1 0 0,1 0 1,-1 0-1,0 0 0,1 0 1,-1 1-1,0-1 0,0 1 1,0-1-1,0 1 0,0 0 1,0 0-1,0-1 0,-1 1 1,1 1-1,-1-1 0,1 1-53,-1-1 37,0 0 0,0-1-1,0 1 1,-1 0 0,1 0 0,-1 0-1,1-1 1,-1 1 0,0 0 0,0 0-1,0 0 1,0 0 0,0 0 0,0 0-1,-1 0 1,1-1 0,0 1 0,-1 0-1,1 0 1,-1 0 0,0-1 0,0 1-1,0 0 1,0-1 0,0 1-1,0-1 1,0 1 0,0-1 0,-1 1-1,1-1 1,0 0 0,-1 0 0,1 1-1,-1-1 1,0 0 0,0 0-37,1-1-43,-2 3-199,-1-1 0,1 0 0,-1 0 0,0 0 0,0 0 0,0-1 0,0 1 0,-1-1 242,0-1-3098</inkml:trace>
  <inkml:trace contextRef="#ctx0" brushRef="#br0" timeOffset="2648.175">987 9 2304,'-2'2'960,"1"0"-768,-1 3 256,1-1 32,0 3 1504,0 4 736,0 4-1024,0 3-448,-1 0-608,0 0-96,0 1-320,0 2-64,1 1 32,0-1-320,0-2-64,1-4 96,1-4 96</inkml:trace>
  <inkml:trace contextRef="#ctx0" brushRef="#br0" timeOffset="3019.854">1031 182 6656,'-2'-5'2044,"2"5"-1298,1 2-553,-1-1 0,1 1 0,0 0 0,-1 0 0,1-1 0,0 1 0,0-1 0,0 1 0,0-1 0,2 2-193,-2-2 117,1 0 0,-1-1 1,1 1-1,0 0 1,-1-1-1,1 0 0,0 1 1,-1-1-1,1 0 1,0 0-1,0 0 0,-1 0 1,1 0-1,0 0 0,0 0 1,-1-1-1,1 1 1,1-1-118,0 0 43,1 0 0,-1 0 0,0-1 0,1 1 1,-1-1-1,0 0 0,0 0 0,2-1-43,-5 3-7,0 0 0,0 0-1,1 0 1,-1-1-1,0 1 1,0 0 0,0 0-1,0 0 1,1 0 0,-1 0-1,0-1 1,0 1-1,0 0 1,0 0 0,0 0-1,1-1 1,-1 1 0,0 0-1,0 0 1,0 0 0,0-1-1,0 1 1,0 0-1,0 0 1,0-1 0,0 1-1,0 0 1,0 0 0,0 0-1,0-1 1,0 1 0,0 0-1,0 0 1,0-1-1,0 1 1,0 0 0,0 0-1,0 0 1,0-1 0,-1 1-1,1 0 8,-10-4-439,-15 2 236,24 2 220,-1 0-1,0 1 0,0-1 1,0 1-1,1-1 0,-1 1 1,0-1-1,1 1 0,-1 0 1,0 0-1,1 0 0,-1 0 1,1 0-1,0 0 0,-1 0 1,1 1-1,0-1 1,-1 0-1,1 1 0,0-1 1,0 1-1,0-1 0,0 1-16,1 0 41,0-1 0,-1 1-1,1-1 1,0 1 0,0 0 0,0-1-1,0 1 1,0 0 0,0-1-1,0 1 1,0-1 0,1 1 0,-1-1-1,1 1 1,-1 0 0,1-1-1,0 0 1,-1 1 0,1-1 0,0 1-1,0-1 1,0 0 0,0 0-1,0 1 1,0-1 0,1 0-41,1 2-33,0-1-1,0 1 1,1-1 0,-1 0-1,1 0 1,-1-1 0,1 1-1,-1-1 1,1 1 0,0-1-1,0 0 1,3 0 33,15 2-613</inkml:trace>
  <inkml:trace contextRef="#ctx0" brushRef="#br0" timeOffset="3736.408">1470 148 5632,'0'-1'141,"0"1"0,-1-1 0,1 1 0,-1-1 0,0 1 0,1-1 0,-1 1 0,1 0 0,-1-1 0,0 1 1,1 0-1,-1-1 0,0 1 0,1 0 0,-1 0 0,0 0 0,1-1 0,-1 1 0,0 0 0,1 0 0,-1 0 0,0 0 0,0 0 0,1 0 0,-1 1 0,0-1 0,1 0 1,-1 0-1,0 0 0,1 1 0,-2-1-141,-25 10-304,23-8 651,-3 0-340,-15 8 584,20-10-511,1 1 0,0 0-1,0-1 1,0 1-1,0 0 1,0-1-1,0 1 1,0 0 0,1 0-1,-1 0 1,0 0-1,0 0 1,1 0-1,-1 0 1,0 0 0,1 0-80,0 0 29,0 0 0,0-1 0,0 1 1,0-1-1,0 1 0,0 0 0,0-1 1,0 1-1,1 0 0,-1-1 0,0 1 0,0-1 1,1 1-1,-1-1 0,1 1 0,-1-1 1,0 1-1,1-1 0,-1 1 0,1 0-29,13 10 367,-9-6-396,-3-3 12,4 2-41,-1 1 0,0 1 0,0-1 0,-1 1 1,1-1-1,-1 2 58,-3-6 8,0 0 0,-1 0 0,1 0 0,-1 0 0,1 1 0,-1-1 0,0 0 0,1 0 0,-1 0 0,0 0 0,0 0 0,0 1 0,0-1 0,0 0 0,0 0 0,0 0 0,0 0 1,-1 0-1,1 1 0,0-1 0,-1 0 0,1 0 0,0 0 0,-1 0 0,1 0 0,-1 0 0,0 0 0,1 0 0,-1 0 0,0 0 0,0 0 0,0-1 0,1 1 0,-1 0 0,0-1 0,0 1 0,0 0 1,0-1-1,0 1 0,-1 0-8,-2 1 35,0 0 1,1-1 0,-1 1 0,0-1 0,0 0 0,0 0 0,-1 0 0,1 0 0,0-1-1,0 1 1,-2-1-36,5 0-25,1 0 0,0 0-1,0 0 1,0 0 0,0 0 0,0 0-1,0 0 1,0 0 0,0 0-1,-1 0 1,1 0 0,0 0-1,0 0 1,0 0 0,0 0-1,0 0 1,0 0 0,0 0 0,0 0-1,0 0 1,-1 0 0,1 0-1,0 0 1,0-1 0,0 1-1,0 0 1,0 0 0,0 0 0,0 0-1,0 0 1,0 0 0,0 0-1,0 0 1,0 0 0,0 0-1,0-1 1,-1 1 0,1 0-1,0 0 1,0 0 0,0 0 0,0 0-1,0 0 1,0 0 0,0 0-1,0-1 1,0 1 25,2-2-1317</inkml:trace>
  <inkml:trace contextRef="#ctx0" brushRef="#br0" timeOffset="4785.302">1615 190 5120,'-10'1'3174,"0"1"-2587,-1-1-1,0 2 0,-4 1-586,8-1 308,0 1-1,0-1 1,1 1-1,0 0 1,-2 2-308,6-4 44,-1 0 0,1 0 0,0 0 0,0 0 0,0 0 0,0 1 0,0-1 0,1 1 0,-1-1 0,1 1 0,-1 0 1,1 0-1,0-1 0,0 2-44,1-3 21,-1 0 0,1 0 0,0-1 0,0 1 0,0 0 0,0 0 0,0 0 1,0-1-1,0 1 0,0 0 0,0 0 0,0-1 0,1 1 0,-1 0 0,0 0 0,0-1 1,1 1-1,-1 0 0,0-1 0,1 1 0,-1 0 0,1-1 0,-1 1 0,1-1 0,-1 1-21,1 0 19,0-1 0,0 1 0,1-1 0,-1 1-1,0-1 1,0 0 0,0 1 0,0-1 0,0 0-1,1 0 1,-1 0 0,0 1 0,0-1 0,1-1-19,4 1 23,-1-1 1,0 0 0,0 0 0,0 0-1,0-1 1,4-1-24,0-2-90,-1-1-1,0 1 1,-1-1 0,1-1 90,7-5-594,-11 9 147,-2 4-119,-2 2 688,0 0 0,0 0 1,0 0-1,0 0 0,1-1 0,0 1 1,-1 0-1,1 0 0,0-1 0,0 1 1,1-1-1,-1 1 0,0-1 0,1 1 1,-1-1-1,1 0 0,1 2-122,-2-3 13,0 0 0,0 0-1,0 0 1,0 0 0,0-1 0,0 1-1,1 0 1,-1-1 0,0 1 0,0 0-1,0-1 1,1 1 0,-1-1-1,0 0 1,1 0 0,-1 1 0,0-1-1,1 0 1,-1 0 0,0 0 0,0 0-1,1 0 1,-1-1 0,0 1-1,1 0 1,-1-1 0,0 1 0,1 0-1,-1-1 1,0 0 0,0 1 0,0-1-1,0 0 1,0 1 0,0-1 0,0 0-1,1-1-12,8-8-185,-1 0-1,0-1 0,-1 0 1,0-1-1,3-6 186,-13 22 89,1 0 0,0 0-1,1 0 1,-1 0-1,1 1 1,-1-1 0,1 0-1,1 0 1,-1 1-1,1-1 1,-1 0 0,1 0-1,1 1-88,-2-3 15,0-1-1,1 0 1,-1 0-1,1 0 1,-1 0 0,1 0-1,-1 0 1,1 0-1,-1 0 1,1 0-1,0 0 1,0-1-1,-1 1 1,1 0-1,0 0 1,0 0 0,0-1-1,0 1 1,1 0-15,-1-1 11,0 0 1,0 0-1,0 1 1,0-1 0,0 0-1,0 0 1,-1 0-1,1-1 1,0 1-1,0 0 1,0 0 0,0 0-1,0-1 1,0 1-1,0 0 1,0-1-1,-1 1 1,2-1-12,2-2-1,0 0-1,0-1 1,-1 1-1,1-1 1,-1 1-1,0-1 1,3-4 1,1-3-357,-6 8 265,1-1 0,0 1 0,0 0 0,0 0 0,0 1 0,1-1 1,-1 0-1,1 1 0,1-2 92,-4 4-5,1 0 0,-1 0 0,0 0 0,1 1 0,-1-1 0,0 0 0,1 0 0,-1 0 0,0 0 0,1 0 0,-1 0 0,0 0 0,1 1 0,-1-1 0,0 0 0,0 0 0,1 0 1,-1 1-1,0-1 0,0 0 0,1 1 0,-1-1 0,0 0 0,0 0 0,0 1 0,1-1 0,-1 0 0,0 1 0,0-1 0,0 0 0,0 1 0,0-1 0,0 0 0,0 1 0,0-1 0,0 0 0,0 1 0,0-1 0,0 0 0,0 1 5,3 18-170,-3-17 171,0 3 84,2 18 668,-2-22-723,0 0-1,1-1 1,-1 1 0,0 0 0,0-1-1,0 1 1,0 0 0,1-1 0,-1 1-1,0 0 1,0-1 0,1 1 0,-1 0-1,1-1 1,-1 1 0,1-1 0,-1 1-1,1-1 1,-1 1 0,1-1 0,-1 1-1,1-1 1,-1 0 0,1 1-30,0-1 11,0 0 0,0-1 0,0 1 1,-1 0-1,1 0 0,0-1 0,0 1 0,0 0 1,0-1-1,-1 1 0,1-1 0,0 1 0,0-1 1,-1 0-1,1 1 0,-1-1 0,1 1 0,0-2-11,13-15-19,-10 13-51,7-11-217,-8 9 178,1 1-1,1 0 0,-1 0 1,2-2 109,-6 7-2,0 0 0,1 0 0,-1 0 0,0 0 1,0 0-1,0 0 0,0 0 0,1 0 0,-1 0 1,0 0-1,0 0 0,0 0 0,0 0 0,1 0 1,-1 0-1,0 1 0,0-1 0,0 0 0,0 0 1,1 0-1,-1 0 0,0 0 0,0 0 0,0 0 1,0 0-1,0 1 0,0-1 0,1 0 0,-1 0 1,0 0-1,0 0 0,0 0 0,0 1 0,0-1 1,0 0-1,0 0 0,0 0 0,0 0 0,0 1 1,0-1-1,0 0 0,0 0 0,0 0 0,0 0 1,0 1-1,0-1 0,0 0 0,0 0 0,0 0 0,0 0 1,0 1-1,0-1 2,1 14 25,-1-11-52,6 44-379,-6-41-1988</inkml:trace>
  <inkml:trace contextRef="#ctx0" brushRef="#br0" timeOffset="5170.022">1999 228 6784,'-1'5'2528,"1"3"-1952,0 6-160,0-6-160,-1 0-384,-1 3 32,0 1 160,0 5 192,-1 3-128,0 0 160,1-1 32,0 0-384,1-3-96,0-1 192,2 0 192</inkml:trace>
  <inkml:trace contextRef="#ctx0" brushRef="#br0" timeOffset="5546.671">2007 193 5760,'1'-1'271,"0"0"-1,0 0 1,0 1 0,1-1-1,-1 0 1,0 1 0,1-1-1,-1 1 1,0-1 0,1 1-1,-1 0 1,1 0 0,-1-1-1,0 1 1,1 0 0,-1 0 0,1 1-1,-1-1 1,1 0 0,-1 0-1,0 1 1,1-1-271,0 1 122,1 0 0,-1 0 0,0 0 0,0 1 0,1-1 0,-1 0 0,0 1 0,-1 0 0,1-1 0,0 1 1,0 0-1,1 2-122,-2-3-10,1 1 1,-1 0 0,0 0 0,0-1 0,0 1-1,0 0 1,0 0 0,0 0 0,0 0-1,-1 0 1,1 0 0,-1 1 0,1-1 0,-1 0-1,0 0 1,0 0 0,0 0 0,0 0 0,0 1-1,-1-1 1,1 0 0,-1 0 0,1 0 0,-1 0-1,0 0 1,1 0 0,-1 0 0,0 0 0,-1 0-1,1 0 1,0-1 0,0 1 9,-4 2 110,1-1-1,-1 0 1,1 0 0,-1 0-1,0-1 1,-3 2-110,-1 1 14,-1-1-67</inkml:trace>
  <inkml:trace contextRef="#ctx0" brushRef="#br0" timeOffset="5915.313">2213 20 3456,'-8'35'7412,"-4"6"-4887,2-11-2799,2 1-1,1 0 1,-1 23 274,8-40-85,2-2-16</inkml:trace>
  <inkml:trace contextRef="#ctx0" brushRef="#br0" timeOffset="6303.134">2203 214 6784,'-7'-3'2607,"5"7"-1419,2-4-1159,0 1 0,0 0 0,1-1-1,-1 1 1,0-1 0,0 1 0,0 0-1,1-1 1,-1 1 0,0-1-1,1 1 1,-1-1 0,1 1 0,-1-1-1,0 1 1,1-1 0,-1 1 0,1-1-1,-1 1 1,1-1 0,0 0 0,-1 1-1,1-1 1,0 0-29,1 1 148,1 0 0,0-1 0,1 0 0,-1 1 0,0-1 0,0 0 0,0 0 0,0-1 0,0 1 0,0-1 0,0 1 0,0-1 0,1-1-148,-3 2 6,0 0 0,0-1-1,0 1 1,0 0 0,0-1 0,0 1 0,0-1-1,0 1 1,0-1 0,0 0 0,0 1-1,-1-1 1,1 0 0,0 0 0,0 1 0,-1-1-1,1 0 1,0 0 0,-1 0 0,1 0-1,-1 0 1,0 0 0,1 0 0,-1 0-1,0 0 1,1 0 0,-1 0 0,0 0 0,0 0-1,0 0 1,0 0 0,0 0 0,0-1-1,0 1 1,0 0 0,0 0 0,-1 0-1,1 0 1,0 0-6,-1 0 11,1 1-1,0-1 1,0 0 0,-1 1-1,1-1 1,0 1 0,-1-1-1,1 1 1,-1-1-1,1 1 1,0-1 0,-1 1-1,1-1 1,-1 1 0,0-1-1,1 1 1,-1 0-1,1-1 1,-1 1 0,0 0-1,1-1 1,-1 1 0,1 0-1,-1 0 1,0 0-11,0 0-3,-1 0 0,1 0 0,0 0 0,-1 0 0,1 0 0,0 0 0,-1 1 0,1-1 1,0 1-1,-1-1 0,1 1 0,-1 0 3,-1 0-19,1 1 1,-1 0-1,1 0 1,-1 0-1,1 0 1,0 0-1,0 0 1,0 0-1,0 1 0,0-1 1,0 2 18,1-2 6,0 0 0,0 0-1,1 1 1,-1-1 0,1 0 0,0 1 0,-1-1 0,1 0-1,0 0 1,0 1 0,1-1 0,-1 0 0,0 1 0,1-1-1,0 0 1,-1 0 0,1 1 0,0-1 0,0 0 0,0 0-1,1 1-5,0-1-21,-1 1 0,1 0-1,0-1 1,0 0 0,0 1 0,1-1-1,-1 0 1,1 0 0,-1 0-1,1 0 1,-1-1 0,1 1-1,0-1 1,0 0 0,2 1 21,6 1-640</inkml:trace>
  <inkml:trace contextRef="#ctx0" brushRef="#br0" timeOffset="6667.689">2406 175 640,'0'0'173,"0"0"-1,0 0 1,0-1-1,0 1 1,0 0 0,0 0-1,0 0 1,0-1-1,0 1 1,0 0-1,0 0 1,0-1 0,0 1-1,0 0 1,0 0-1,-1 0 1,1-1 0,0 1-1,0 0 1,0 0-1,0 0 1,0 0 0,0-1-1,-1 1 1,1 0-1,0 0 1,0 0-1,0 0 1,0 0 0,-1-1-1,1 1 1,0 0-1,0 0 1,0 0 0,-1 0-1,1 0 1,0 0-1,0 0 1,-1 0 0,1 0-1,0 0 1,0 0-1,0 0 1,-1 0-173,-14 3 2731,-15 12-1291,29-14-1337,-1 0-1,1 0 1,-1 1 0,1-1 0,-1 0-1,1 1 1,0-1 0,-1 1 0,1-1-1,0 1 1,0 0 0,0 0 0,0-1-1,0 1 1,1 0 0,-1 0 0,1 0-1,-1 2-101,1-3 24,0 1 1,0 0 0,0 0 0,1-1 0,-1 1 0,1 0 0,-1 0 0,1-1 0,0 1 0,-1 0 0,1-1 0,0 1-1,0-1 1,0 1 0,0-1 0,1 0 0,-1 1 0,0-1 0,0 0 0,2 1-26,19 14 97,-18-13-121,1 0 0,-1 1-1,1-1 1,-1 1 0,0 0 0,2 3 24,-6-7 2,1 1-1,-1-1 1,0 0-1,0 1 1,0-1 0,0 0-1,0 1 1,0-1-1,0 1 1,0-1 0,0 0-1,0 1 1,0-1 0,0 0-1,0 1 1,0-1-1,0 0 1,-1 1 0,1-1-1,0 0 1,0 1 0,0-1-1,-1 0 1,1 1-1,0-1 1,0 0 0,-1 0-1,1 1 1,0-1-1,0 0 1,-1 0 0,1 1-1,0-1 1,-1 0 0,1 0-1,0 0 1,-1 0-1,1 1 1,0-1 0,-1 0-1,1 0 1,0 0 0,-1 0-1,1 0 1,-1 0-2,-21 6-12,18-5-76,-62 18-189,51-14 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33.4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41 253 4736,'2'1'408,"-1"-1"0,1 1 0,0 0 1,0-1-1,0 1 0,0-1 0,0 0 0,0 1 1,0-1-1,0 0 0,0 0 0,0 0 0,0-1 1,1 1-409,1-1 250,-1 0 0,1 0 0,0-1 0,-1 1 0,1-1 0,-1 0 0,2-1-250,2-1 31,0-1 1,-1 0-1,0-1 1,0 1-1,-1-1 1,1 0-1,-1-1-31,-4 6 12,0-1 0,0 1 1,0-1-1,0 1 0,-1-1 0,1 1 1,0-1-1,-1 1 0,1-1 0,-1 0 1,1 1-1,-1-2-12,0 2 6,0 1 0,0-1 0,0 1 0,0 0 1,0-1-1,0 1 0,0 0 0,-1-1 0,1 1 0,0-1 1,0 1-1,0 0 0,-1-1 0,1 1 0,0 0 0,0 0 1,0-1-1,-1 1 0,1 0 0,0 0 0,-1-1 0,1 1-6,-1-1 0,0 1 1,0 0-1,0-1 0,0 1 0,0 0 0,0 0 0,0 0 0,0 0 0,0-1 0,0 1 0,0 1 0,-1-1 0,-5 1 15,1 0 1,0 0 0,-1 1 0,1 0 0,0 1-1,0-1 1,0 1 0,0 0 0,0 1 0,1-1 0,0 1-16,-2 1-48,0 0 1,1 0 0,0 1 0,0 0 0,1 0 0,0 0 0,0 1 0,-3 4 47,7-10 7,1 0 1,-1 0-1,1 0 0,-1-1 1,1 1-1,0 0 0,-1 0 1,1 0-1,0 0 0,0 0 1,0 0-1,-1 0 0,1 0 1,0 0-1,0 0 0,0 0 1,1 0-1,-1 0 1,0 0-1,0 0 0,0 0 1,1 0-1,-1-1 0,0 1 1,1 0-1,-1 0 0,1 0 1,-1 0-1,1-1 0,-1 1 1,1 0-1,0 0 0,0-1 1,-1 1-1,1 0 0,0-1 1,0 1-1,-1-1 0,1 1 1,0-1-1,0 1 0,0-1 1,0 0-8,6 3 41,-1-1 1,1 0-1,-1 0 1,1-1-1,5 0-41,-7 0 58,13 1-282,1-1 0,-1 0 0,11-2 224,-9 0-2010</inkml:trace>
  <inkml:trace contextRef="#ctx0" brushRef="#br0" timeOffset="410.644">237 180 6784,'7'2'2624,"0"2"-2048,3 5 64,-5-4-128,2 4-224,1 2 64,0 1-128,0 0 32,0 0-160,0-2 0,0-1 96,0-1-96,0-1 0,-1-2-96,-1 0-32,-1-3-128,-1 1-32</inkml:trace>
  <inkml:trace contextRef="#ctx0" brushRef="#br0" timeOffset="816.834">357 175 5504,'0'-10'2112,"-1"10"-1664,-2 0 320,0 2 64,1 1-480,-3 2-192,-2 2 32,-2 3 0,-1 2-64,-2 2 128,-1-1 128,0 0 224,2-2 96,2-1-448,3-2-128,2-1-256,3-2 0</inkml:trace>
  <inkml:trace contextRef="#ctx0" brushRef="#br0" timeOffset="1180.566">439 189 7296,'-2'11'4169,"-13"34"-3698,-67 173-77,81-213-916</inkml:trace>
  <inkml:trace contextRef="#ctx0" brushRef="#br0" timeOffset="1181.566">396 235 8064,'4'-30'2592,"-4"30"-2548,0-1 0,0 0 0,1 0 0,-1 0 1,0 1-1,0-1 0,0 0 0,1 0 0,-1 1 1,0-1-1,1 0 0,-1 0 0,0 1 0,1-1 1,-1 0-1,1 1 0,-1-1 0,1 0 0,0 1 1,-1-1-1,1 1 0,-1-1 0,1 1 0,0 0 1,0-1-1,-1 1 0,1-1 0,0 1 0,0 0 1,-1 0-1,1 0 0,0-1 0,0 1 0,0 0 1,-1 0-1,1 0 0,0 0 0,0 0 0,0 0 1,-1 0-1,1 1 0,0-1 0,0 0 0,0 0 1,-1 1-1,1-1 0,0 0 0,0 1 0,-1-1 1,1 1-1,0-1 0,-1 1 0,1-1-44,4 4-71,0-1-1,0 1 1,-1 0 0,0 0 0,1 0-1,-1 1 72,-2-2 101,1 0-1,-1 0 0,0 1 1,-1-1-1,1 1 1,0-1-1,-1 1 0,0 0 1,0-1-1,0 1 0,0 0 1,0 0-1,-1 0 0,0 0 1,0 2-101,0-5 3,0 1 0,0 0 0,-1-1 1,1 1-1,0-1 0,-1 1 0,1-1 0,-1 1 1,0-1-1,1 1 0,-1-1 0,0 0 0,0 1 0,0-1 1,0 0-1,0 0 0,0 0 0,-1 0 0,1 0 1,0 0-1,0 0 0,-1 0 0,1 0 0,0 0 0,-1-1 1,1 1-1,-1-1 0,1 1 0,-1-1 0,0 1 1,1-1-1,-1 0 0,1 0 0,-1 0 0,1 0 1,-1 0-1,0 0 0,-1 0-3,-8-2 869,9-1 449</inkml:trace>
  <inkml:trace contextRef="#ctx0" brushRef="#br0" timeOffset="1920.438">615 198 7168,'-1'1'3842,"-11"16"-3583,-3-5 166,10-8-355,0 0-1,0 0 1,1 0-1,0 0 0,-1 1 1,1 0-1,1 0 1,-1 0-1,1 0 1,0 0-1,-2 6-69,4-11 24,1 1 0,0 0 0,0-1 0,0 1-1,0-1 1,0 1 0,0 0 0,0-1 0,0 1-1,0 0 1,0-1 0,0 1 0,0-1 0,0 1-1,0 0 1,1-1 0,-1 1 0,0-1 0,0 1-1,1 0 1,-1-1 0,0 1 0,1-1 0,-1 1-1,1-1 1,-1 1-24,1 0 27,1-1 1,-1 1-1,0 0 0,0-1 0,1 1 0,-1-1 0,0 1 1,1-1-1,-1 1 0,0-1 0,1 0 0,0 0-27,1 0 8,0 1-1,1-1 0,-1 0 1,0-1-1,1 1 0,-1-1 1,0 1-1,1-1 1,-1 0-1,1-1-7,-2 1-14,0 0-1,0 0 1,0 0 0,0-1-1,0 1 1,0-1 0,-1 0 0,1 0-1,-1 1 1,1-1 0,-1 0-1,1 0 1,-1 0 0,0 0-1,0-1 1,0 1 0,0 0-1,0 0 1,-1-1 0,1 1 0,-1 0-1,1-3 15,-1 9 90,0 0-1,0 0 0,0 0 1,1-1-1,-1 1 1,1 0-1,0 0 0,1 2-89,-1-5 45,-1 0 0,1 0 0,0 0 0,-1-1 0,1 1 0,0 0 0,0 0 0,-1 0 0,1 0 0,0-1-1,0 1 1,0 0 0,0-1 0,0 1 0,0-1 0,0 1 0,0-1 0,0 0 0,0 1 0,0-1 0,1 0-1,-1 0 1,0 1 0,0-1 0,0 0 0,0 0 0,0 0 0,0-1 0,1 1 0,-1 0 0,0 0 0,0-1 0,0 1-45,3-1-10,0 0 1,0-1-1,-1 1 1,1-1-1,-1 0 1,0 0 0,1 0-1,-1 0 1,0-1-1,0 1 1,0-2 9,4-2-322,-1-1 0,0 0 0,-1 0 0,2-2 322,-7 14 176,0-1 0,0 1 0,1 0 0,0 0 0,0 0 0,1 0 0,0 1-176,-2-5 5,0-1 0,0 1 1,0 0-1,1 0 0,-1-1 1,0 1-1,0 0 1,1 0-1,-1-1 0,1 1 1,-1 0-1,1-1 0,-1 1 1,1-1-1,-1 1 1,1-1-1,-1 1 0,1-1 1,0 1-1,-1-1 0,1 1 1,0-1-1,-1 0 1,1 1-1,0-1 0,-1 0 1,1 0-1,0 0 0,0 1 1,-1-1-1,1 0 1,0 0-1,0 0 0,0 0 1,-1 0-1,1 0 0,0-1 1,0 1-1,-1 0 0,1 0 1,0 0-1,0-1 1,-1 1-1,1 0 0,0-1 1,-1 1-1,1-1 0,0 1 1,-1-1-1,1 1-5,5-5-209,0 1 0,0-1 0,-1-1 0,1 1 0,-1-2 209,2 0-173,-7 7 165,1-1-1,-1 1 1,0 0-1,0 0 1,1 0-1,-1 0 1,0-1-1,1 1 1,-1 0-1,0 0 1,1 0-1,-1 0 1,0 0-1,1 0 1,-1 0-1,0 0 1,1 0-1,-1 0 1,0 0-1,1 0 1,-1 0-1,0 0 1,1 0-1,-1 0 1,0 0-1,1 0 1,-1 0-1,0 1 1,1-1-1,-1 0 1,0 0-1,0 0 1,1 1 0,-1-1-1,0 0 1,1 1 8,11 12 429,-4-3-286,-4-6-73,0-1 0,0 0 1,0 0-1,1-1 0,-1 1 0,3 0-70,2 0 1158</inkml:trace>
  <inkml:trace contextRef="#ctx0" brushRef="#br0" timeOffset="2287.64">956 197 6144,'0'0'115,"0"-1"0,0 1 1,0-1-1,0 1 0,-1-1 1,1 1-1,0-1 0,0 1 0,-1-1 1,1 1-1,0-1 0,-1 1 1,1-1-1,0 1 0,-1-1 0,1 1 1,-1 0-1,1-1 0,-1 1 0,1 0 1,-1-1-1,1 1 0,-1 0 1,1 0-1,-1-1 0,1 1 0,-1 0 1,1 0-1,-1 0 0,1 0 1,-1 0-1,0 0 0,1 0 0,-1 0-115,-1 0 85,0 1-1,0 0 0,0-1 1,0 1-1,1 0 0,-1 0 0,0 0 1,0 0-1,1 1 0,-2 0-84,2-2 60,0 1 0,-1 0-1,1 0 1,0 1 0,0-1 0,0 0-1,0 0 1,0 0 0,0 1-1,0-1 1,0 1 0,0-1 0,1 0-1,-1 1 1,1 0 0,-1-1-1,1 1 1,-1-1 0,1 1 0,0-1-1,0 1 1,0 0 0,0-1-1,0 1 1,0 0 0,0-1 0,1 1-1,-1-1 1,0 1 0,1 0-60,2 5 162,0-1 1,0 0 0,1 0 0,0 0-1,0 0 1,4 2-163,6 12 59,-13-20-41,-1 1 1,1 0-1,-1-1 1,1 1-1,-1 0 1,0 0-1,1-1 1,-1 1-1,0 0 1,0 0-1,1-1 1,-1 1-1,0 0 1,0 0-1,0 0 1,0-1 0,0 1-1,0 0 1,0 0-1,0 0 1,-1-1-1,1 1 1,0 0-1,0 0 1,-1-1-1,1 1 1,0 0-1,-1 0 1,1-1-1,-1 1 1,1 0-1,-1-1 1,1 1-1,-1-1 1,1 1-1,-1-1 1,1 1-1,-1-1 1,0 1-1,0-1-18,0 1 2,0 0 0,-1-1 1,1 1-1,-1-1 0,1 1 0,-1-1 0,1 1 1,-1-1-1,0 0 0,1 0 0,-1 0 0,1 0 1,-1 0-1,1 0 0,-1 0 0,0-1 0,1 1 1,-1-1-1,1 1 0,-1-1-2,-1-1-309</inkml:trace>
  <inkml:trace contextRef="#ctx0" brushRef="#br0" timeOffset="2659.699">1030 280 1664,'1'7'608,"0"-3"-480,-1 1 2592,0-1 1088,1 0-1632,0 2-736,1 2-1024,1 1-416,0 0 0,0 0-32,0-1 32,0-4 0,-1-1 0</inkml:trace>
  <inkml:trace contextRef="#ctx0" brushRef="#br0" timeOffset="2660.699">1004 162 7424,'-9'-19'2816,"7"16"-2208,2 0 128,0 3-128,2 2-672,0 1-256</inkml:trace>
  <inkml:trace contextRef="#ctx0" brushRef="#br0" timeOffset="3038.396">1163 261 3456,'-2'-1'329,"0"0"0,0 1 0,0-1 0,0 1 1,0 0-1,0-1 0,0 1 0,0 0 0,0 0 0,0 0 1,0 1-1,0-1 0,0 0 0,1 1 0,-1-1 0,0 1 0,0 0 1,0-1-1,0 1 0,-1 1-329,1-1 156,-1 0 1,1 0-1,0 1 1,0-1-1,0 0 0,0 1 1,1-1-1,-1 1 1,0 0-1,1 0 1,-1 0-1,1-1 1,-1 2-1,1-1 0,0 0 1,0 0-1,0 0-156,0 0 23,1-1 0,0 0 0,-1 0 0,1 0-1,0 1 1,0-1 0,0 0 0,0 0 0,0 0-1,0 1 1,1-1 0,-1 0 0,0 0 0,1 0 0,-1 1-1,0-1 1,1 0 0,0 0 0,-1 0 0,1 0-1,-1 0 1,1 0 0,0 0 0,0 0-23,1 0 25,-1 1 0,1-1 0,0 0 0,0 0 0,0 0 0,0 0 0,0-1 0,0 1 0,0 0 0,0-1 0,0 1 0,0-1 0,1 0-25,3 1 41,0-1 0,0 0 1,-1 0-1,1-1 0,0 1 0,0-1 1,0-1-1,-1 1 0,1-1 1,-1 0-42,-3 2 6,-1-1 1,0 1 0,0-1-1,0 1 1,0-1 0,0 0 0,0 1-1,0-1 1,0 0 0,0 0 0,-1 0-1,1 1 1,0-1 0,0 0-1,-1 0 1,1 0 0,0 0 0,-1 0-1,1-1 1,-1 1 0,0 0-1,1 0 1,-1 0-7,0-1-25,0 1 0,0 0 0,-1-1 0,1 1 0,0 0-1,-1 0 1,1-1 0,-1 1 0,1 0 0,-1 0 0,0 0 0,1 0-1,-1-1 1,0 1 0,0 0 0,0 0 0,0 1 0,0-1 0,0 0-1,0 0 1,0 0 25,-3-2-44,0 0-1,0 1 1,0-1-1,-1 1 1,1 0 0,-1 0-1,1 0 1,-1 1-1,0 0 1,0-1-1,1 2 1,-1-1-1,0 1 1,0-1 0,-2 1 44,1 0-304</inkml:trace>
  <inkml:trace contextRef="#ctx0" brushRef="#br0" timeOffset="3417.76">1258 262 3584,'-9'26'8522,"9"-25"-8411,0 0-1,-1 0 0,1 0 1,0 0-1,0 0 0,0 0 1,-1 0-1,1 0 1,0 0-1,0 0 0,1 0 1,-1 0-1,0 0 0,0-1 1,0 1-1,1 0 0,-1 0 1,0 0-1,1 0 1,-1 0-1,1 0 0,-1 0 1,1-1-1,-1 1 0,1 0-110,0 0 52,0-1 0,0 1-1,0-1 1,1 1 0,-1-1 0,0 0-1,0 1 1,0-1 0,0 0-1,1 0 1,-1 0 0,0 0 0,0 0-1,1 0 1,-1 0 0,0 0-1,1-1-51,4 0-97,1-1 0,-1 0 0,1 0 0,-1-1 0,0 1 0,4-4 97,1-1-463,7-4-873,-17 10 1313,0 1 1,0 0 0,0 0-1,0-1 1,0 1 0,0 0-1,0 0 1,0 0 0,0 0-1,0 0 1,0 0 0,0 1-1,0-1 1,0 0 0,0 0-1,0 1 1,0-1 0,0 1-1,0-1 23,15 9 261,-10-6-210,1 0-1,-1 1 0,0 0 0,0 0 0,4 4-50,0 2 54</inkml:trace>
  <inkml:trace contextRef="#ctx0" brushRef="#br0" timeOffset="4518.207">1807 187 3712,'0'0'172,"0"-1"1,-1 1-1,1-1 0,-1 1 1,1-1-1,0 1 0,-1-1 1,1 1-1,-1-1 0,1 1 1,-1-1-1,1 1 0,-1 0 1,1-1-1,-1 1 1,0 0-1,1 0 0,-1-1 1,1 1-1,-1 0 0,0 0 1,1 0-1,-1 0 0,0 0 1,1 0-1,-1 0 0,0 0 1,1 0-1,-1 0 0,0 0 1,1 0-1,-1 0 1,1 1-1,-1-1 0,0 0-172,-24 9 1205,19-6-1040,0 1 0,-1 0 0,1 0 0,0 0 0,1 1 0,-1-1 0,-1 3-165,5-4 50,0-1 1,-1 0-1,1 1 0,0 0 1,0-1-1,1 1 0,-1 0 1,1 0-1,-1 0 0,1 0 1,0 0-1,0 0 0,0 1 1,1-1-1,-1 0 0,1 0 1,-1 1-51,2-2 10,-1-1 1,0 0 0,1 0 0,-1 0-1,1 1 1,-1-1 0,1 0 0,-1 0 0,1 0-1,0 0 1,-1 0 0,1 0 0,0 0-1,0 0 1,0 0 0,0-1 0,0 1 0,0 0-1,0-1 1,0 1 0,0 0 0,0-1-1,0 1 1,1-1 0,-1 0 0,0 1 0,0-1-1,1 0 1,-1 0-11,7 2-34,0-1 1,0 0-1,0 0 0,1-1 34,-4 0-71,12 0-691,-3-1-1878</inkml:trace>
  <inkml:trace contextRef="#ctx0" brushRef="#br0" timeOffset="4883.826">1807 309 3712,'0'0'93,"0"1"1,-1-1-1,1 0 1,0 0-1,0 0 1,-1 1-1,1-1 1,0 0-1,0 0 1,0 1-1,-1-1 0,1 0 1,0 1-1,0-1 1,0 0-1,0 0 1,0 1-1,0-1 1,-1 0-1,1 1 1,0-1-1,0 0 1,0 1-1,0-1 1,0 0-1,0 1 0,0-1 1,0 0-1,1 1 1,-1-1-1,0 0 1,0 1-1,0-1 1,0 0-94,11 7 3310,17-2-1217,-14-5-2002,0-1 0,-1 0 0,1-1 0,3-1-91,-12 2 12,-1 0 0,1-1-1,0 1 1,-1-1 0,0 0-1,1 0 1,-1 0 0,0-1-1,0 0 1,0 1 0,0-1 0,-1-1-1,1 1 1,-1-1-12,-2 3 18,0 1 0,-1-1-1,1 0 1,0 1 0,-1-1 0,1 0 0,-1 0 0,1 0-1,-1 0 1,0 1 0,1-1 0,-1 0 0,0 0 0,0 0-1,0 0 1,1 0 0,-1 0 0,0 0 0,0 0 0,0 0-1,-1-1-17,1 2 15,0-1-1,-1 1 0,1-1 0,-1 0 0,1 1 0,-1-1 1,1 1-1,-1-1 0,1 1 0,-1-1 0,0 1 0,1 0 1,-1-1-1,0 1 0,1 0 0,-1-1 0,0 1 0,1 0 1,-1 0-1,0 0 0,0 0-14,-4-1 12,0 0-1,0 1 1,0 0-1,-1 0 1,1 0-1,-5 2-11,-5 1-112,11-1 78,0-1 1,0 0-1,0-1 1,-1 1-1,1 0 1,0-1-1,-1 0 0,1 0 1,0-1-1,-3 0 34,2-2-2746</inkml:trace>
  <inkml:trace contextRef="#ctx0" brushRef="#br0" timeOffset="5689.451">1857 255 4992,'0'-4'1824,"-1"4"-1408,0 1 384,1 0 32,-1 2-96,0 0-64,-1 1-224,-1 2-128,0-1-160,0 1-64,0-1 96,0 1 32,1-1 96,2 1-160,1-2-32,2 0-128,3 1-32</inkml:trace>
  <inkml:trace contextRef="#ctx0" brushRef="#br0" timeOffset="6822.138">2086 274 4992,'17'2'5116,"-16"-2"-4875,1 1 0,0-1 0,-1 0 0,1 0 1,0 0-1,-1 0 0,1 0 0,0 0 0,0 0 0,0-1-241,-1 1 29,0-1 0,0 1 0,-1-1-1,1 1 1,0-1 0,0 0 0,0 1 0,-1-1 0,1 0 0,0 0-1,-1 0 1,1 1 0,-1-1 0,1 0 0,-1 0 0,0 0 0,1 0-1,-1 0 1,0 0 0,1 0 0,-1-1-29,0 0-1,1-1-1,-1 1 1,1 0 0,-1-1-1,0 1 1,0-1 0,0 1-1,-1-1 1,1 1 0,0 0-1,-1-1 1,0 1 0,1 0-1,-1-1 1,0 1-1,0 0 1,-1 0 0,1 0-1,0 0 1,-1 0 1,1 1 6,0-1-1,0 2 1,0-1 0,0 0-1,0 0 1,0 0 0,0 0-1,0 1 1,-1-1 0,1 1-1,0-1 1,-1 1-1,1-1 1,0 1 0,-1 0-1,1-1 1,0 1 0,-1 0-1,1 0 1,0 0 0,-1 0-1,1 0 1,-1 0 0,1 1-1,0-1 1,-1 0-1,1 1 1,0-1 0,-1 1-1,1 0 1,0-1 0,0 1-1,0 0 1,-1-1 0,1 2-6,-2 0-5,0 0 1,0 1-1,0 0 1,1-1 0,-1 1-1,1 0 1,-1 0 0,1 0-1,0 1 1,0-1-1,1 0 1,-1 1 0,0 2 4,1-4 27,1-1 0,-1 1 0,1 0 0,-1-1 0,1 1 0,0 0 0,0-1 1,0 1-1,0 0 0,0 0 0,0-1 0,0 1 0,1 0 0,-1-1 1,0 1-1,1 0 0,0-1 0,-1 1 0,1-1 0,0 1 0,0-1 0,0 1 1,0-1-1,0 0 0,0 1 0,0-1 0,0 0 0,1 0 0,-1 0 0,0 0 1,1 1-28,3 0 48,0 0 0,0 1 1,1-1-1,-1-1 0,1 1 1,-1-1-1,1 0 0,-1-1 1,1 1-1,5-1-48,-2 1 461,3 0 739</inkml:trace>
  <inkml:trace contextRef="#ctx0" brushRef="#br0" timeOffset="7248.092">2242 307 7552,'8'3'2459,"-7"-2"-2138,1 0 0,0-1-1,0 1 1,0 0 0,-1-1-1,1 0 1,0 1-1,0-1 1,0 0 0,1 0-321,-3 0 12,1 0 1,-1 0 0,0 0 0,1 0-1,-1 0 1,0-1 0,1 1-1,-1 0 1,0 0 0,1 0 0,-1-1-1,0 1 1,1 0 0,-1 0-1,0-1 1,0 1 0,1 0 0,-1-1-1,0 1 1,0 0 0,0-1-13,3-14 93,-4 9-83,0-1-1,0 1 1,0-1 0,-1 1-1,0-1 1,0 1 0,0 0-1,-2-3-9,-6-10 279,-13-18-279,16 27 242,0-2 0,0 1 0,1-1 0,0 0 0,1 0 0,-2-9-242,7 19-2,-1 1 0,1 0 0,0 0-1,0 0 1,0 0 0,0-1 0,-1 1 0,2 0-1,-1 0 1,0 0 0,0 0 0,0-1 0,0 1 0,1 0-1,-1 0 1,1 0 0,-1 0 0,1 0 0,-1 0-1,1 0 1,-1 0 0,1 0 0,0 0 2,0 0-21,1 0 1,-1 0-1,0 0 0,1 0 1,-1 0-1,1 1 1,-1-1-1,1 0 0,0 1 1,-1-1-1,1 1 0,-1 0 1,1 0-1,0 0 1,-1 0 20,5-1-31,0 2 1,0-1-1,-1 1 0,1-1 1,-1 2-1,1-1 1,-1 1-1,1-1 1,0 2 30,0 0-176,1 0 1,-1 1-1,0 0 1,0 0 0,-1 1-1,1-1 1,-1 1-1,0 0 1,2 4 175,2 3-629</inkml:trace>
  <inkml:trace contextRef="#ctx0" brushRef="#br0" timeOffset="7668.272">2181 205 6656,'1'-3'2464,"4"3"-1920,0 0 192,-1 1 32,2 0-288,2-1 0,1 2-96,1 2 0,0 0-192,1 1-64,-1 1 0,0-2-352,0 0-96,0-1-2656</inkml:trace>
  <inkml:trace contextRef="#ctx0" brushRef="#br0" timeOffset="8060.546">2353 266 7168,'0'6'2720,"0"0"-2112,0 1 96,1-4-96,0 2-384,1-1-64,1-1-160,0 1-32,1-2-3008,1-1-1376</inkml:trace>
  <inkml:trace contextRef="#ctx0" brushRef="#br0" timeOffset="8061.546">2337 161 7040,'-4'-1'2624,"4"4"-2048,0 1-352,1-2-256,0 2-384,2-1 32</inkml:trace>
  <inkml:trace contextRef="#ctx0" brushRef="#br0" timeOffset="8418.439">2495 226 6016,'1'-2'364,"4"-14"3281,-8 11-2025,-6 8-945,6-1-622,0 0 1,0 1-1,0-1 0,0 1 1,0 0-1,0 0 1,1 0-1,0 0 1,-1 0-1,0 4-53,-1-1 164,0 1 0,1 1-1,0-1 1,-2 8-164,4-15 11,1 1 1,0 0-1,0 0 1,-1 0-1,1 0 1,0-1-1,0 1 1,0 0-1,0 0 0,0 0 1,0 0-1,0 0 1,0-1-1,1 1 1,-1 0-1,0 0 1,0 0-1,1-1 1,-1 1-1,0 0 0,1 0 1,-1-1-1,1 1 1,-1 0-1,1 0 1,-1-1-1,1 1 1,0-1-1,-1 1 1,1-1-1,0 1 0,0 0-11,1 0-100,0-1 0,1 1 0,-1 0 0,1 0 0,-1-1 0,1 1 0,-1-1 0,1 0-1,-1 0 1,2 0 100,8 0-2282</inkml:trace>
  <inkml:trace contextRef="#ctx0" brushRef="#br0" timeOffset="8814.659">2633 226 6912,'1'-1'202,"-1"0"1,0 1-1,0-1 0,0 0 1,0 0-1,0 1 0,0-1 1,0 0-1,0 1 0,0-1 1,-1 0-1,1 1 0,0-1 1,0 0-1,-1 1 1,1-1-1,0 0 0,-1 1 1,1-1-1,0 1 0,-1-1 1,1 1-1,-1-1 0,0 0-202,0 1 69,0 0-1,0 1 1,0-1-1,0 0 0,1 0 1,-1 1-1,0-1 0,0 0 1,0 1-1,0-1 0,0 1 1,1-1-1,-1 1 0,0 0 1,0-1-1,1 1 1,-1 0-1,0-1 0,1 1 1,-1 0-69,1 0 7,-28 28 117,26-27-87,0 1-1,0 0 1,0 0-1,0 0 0,0 0 1,1 0-1,0 1 1,-1-1-1,1 0 1,0 2-37,1-5 12,0 1 0,0 0 0,0-1 0,0 1 1,0 0-1,0-1 0,0 1 0,0 0 0,0-1 1,1 1-1,-1 0 0,0-1 0,0 1 1,1-1-1,-1 1 0,0-1 0,1 1 0,-1-1 1,1 1-1,-1-1 0,0 1 0,1-1 0,-1 1 1,1-1-1,-1 1 0,1-1 0,0 0 0,-1 1 1,1-1-1,0 0-12,1 1-100,0 0 0,0 0 1,0-1-1,1 1 0,-1-1 0,0 1 0,1-1 1,-1 0 99,11 1-2928</inkml:trace>
  <inkml:trace contextRef="#ctx0" brushRef="#br0" timeOffset="9186.971">2728 229 5376,'-1'6'2016,"1"-1"-1568,-1 4 928,1-4 320,0 2-736,0 2-256,1-1-544,0 1-96,3-1-64,-1-1 0,1-2 0</inkml:trace>
  <inkml:trace contextRef="#ctx0" brushRef="#br0" timeOffset="10072.029">2947 204 7040,'0'2'3323,"0"7"-2556,-3 24 1059,1-28-1675,2 0 1,-1 0-1,0 1 1,1-1-1,0 0 1,0 0-1,1 1 1,-1-1 0,2 5-152,-2-10 30,0 0 1,1 0 0,-1 1 0,0-1 0,0 0-1,0 0 1,0 1 0,0-1 0,1 0 0,-1 0-1,0 1 1,0-1 0,0 0 0,1 0-1,-1 0 1,0 0 0,0 1 0,1-1 0,-1 0-1,0 0 1,0 0 0,1 0 0,-1 0 0,0 0-1,0 0 1,1 0 0,-1 0 0,0 1 0,1-1-1,-1 0 1,0 0 0,1-1 0,-1 1 0,0 0-31,12-5 320,8-13-802,-1-10-2228,-16 23 2431,0 0-1,1 0 1,-1 1 0,1-1-1,1-1 280,-4 6 38,-1 0-1,0 0 1,0 0-1,1 0 1,-1 0 0,0 0-1,0 0 1,0 0-1,1 0 1,-1 0-1,0 0 1,0 0-1,0 0 1,1 0-1,-1 1 1,0-1-1,0 0 1,0 0-1,1 0 1,-1 0-1,0 0 1,0 1 0,0-1-1,0 0 1,1 0-1,-1 0 1,0 1-1,0-1 1,0 0-1,0 0 1,0 0-1,0 1 1,0-1-1,0 0 1,0 0-1,0 1 1,0-1 0,0 0-1,0 0 1,0 0-1,0 1 1,0-1-38,4 14 204,-3-12-70,-1 2-74,2 2 31,0 1 0,0-1 0,0 0 0,0 0 0,4 5-91,-6-10-16,1 0 1,-1 0-1,1 0 1,0 0 0,0 0-1,0 0 1,-1 0-1,1 0 1,0-1-1,0 1 1,0 0 0,0 0-1,0-1 1,0 1-1,1-1 1,-1 1-1,0-1 1,0 1-1,0-1 1,0 0 0,1 1-1,-1-1 1,0 0-1,0 0 1,1 0-1,-1 0 1,0 0-1,0 0 1,1 0 0,-1-1-1,0 1 1,0 0-1,1-1 16,7-4-1664,-2-6-826</inkml:trace>
  <inkml:trace contextRef="#ctx0" brushRef="#br0" timeOffset="10440.166">3171 8 6656,'0'0'73,"0"0"1,0 0-1,0-1 1,0 1-1,0 0 0,0 0 1,0-1-1,0 1 1,0 0-1,0-1 1,0 1-1,0 0 1,0 0-1,0-1 1,0 1-1,0 0 0,0 0 1,0-1-1,-1 1 1,1 0-1,0 0 1,0-1-1,0 1 1,0 0-1,-1 0 0,1-1 1,0 1-1,0 0 1,0 0-1,-1 0 1,1 0-1,0-1 1,0 1-74,-4 10 132,-2 19 176,5-29-170,-1 20 730,0-1 0,0 1 0,2 0 0,2 17-868,4 19 1211,3 2-1211,-7-47 16,-2-6 68,-3-11-211,-4-12-182,2 0 10,2 10 204,0 0 1,1 1-1,1-1 1,-2-8 94,3 15 13,0 0 0,1 0-1,-1 0 1,0 0 0,0 0 0,1 0 0,-1 0 0,0 0 0,1 0 0,-1 1 0,1-1 0,-1 0 0,1 0 0,0 0 0,-1 1 0,1-1 0,0 0 0,-1 1 0,1-1 0,0 0 0,0 1 0,0-1 0,-1 1 0,1-1 0,0 1-1,0 0 1,0-1 0,0 1 0,1 0-13,30-6 2,-29 5-43,43 0-135,-24 2 192</inkml:trace>
  <inkml:trace contextRef="#ctx0" brushRef="#br0" timeOffset="10890.267">2719 138 8576,'-1'-13'3232,"0"13"-2496,1 3-160,0 1-224</inkml:trace>
  <inkml:trace contextRef="#ctx0" brushRef="#br0" timeOffset="34384.578">2839 452 5632,'0'0'73,"0"0"-1,0 0 1,0 0 0,-1 0 0,1 0 0,0 0-1,0 0 1,0 0 0,0-1 0,0 1 0,0 0-1,0 0 1,-1 0 0,1 0 0,0 0 0,0 0-1,0 0 1,0 0 0,0 0 0,0 0 0,-1 0-1,1 0 1,0 0 0,0 0 0,0 0 0,0 0-1,0 0 1,-1 0 0,1 0 0,0 0 0,0 0-1,0 0 1,0 0 0,0 0 0,0 0-1,-1 1 1,1-1 0,0 0 0,0 0 0,0 0-73,-5 7 1354,0 10 17,-5 31-780,2 1-1,3 1 1,1-1 0,3 10-591,1-59-3,0 0 1,0 0 0,0 1 0,0-1 0,0 0-1,0 0 1,0 1 0,1-1 0,-1 0-1,0 0 1,0 0 0,0 1 0,-1-1 0,1 0-1,0 0 1,0 1 0,0-1 0,0 0 0,0 0-1,0 0 1,0 1 0,0-1 0,0 0-1,0 0 1,-1 0 0,1 1 0,0-1 0,0 0-1,0 0 1,0 0 0,-1 0 0,1 0 0,0 1-1,0-1 1,0 0 0,-1 0 0,1 0 0,0 0-1,0 0 1,0 0 0,-1 0 0,1 0-1,0 0 3,-10-7-315,-6-15-330,6 5 447,6 13 314,1-1 0,1 1 0,-1-1-1,1 0 1,0 0 0,0 0 0,-1-3-116,3 7 41,0 1-1,0-1 1,0 0 0,1 0-1,-1 0 1,0 1 0,0-1-1,1 0 1,-1 1 0,0-1-1,1 0 1,-1 1 0,1-1-1,-1 0 1,1 1 0,-1-1-1,1 1 1,-1-1 0,1 1-1,-1-1 1,1 1 0,0-1 0,-1 1-1,1 0 1,0-1 0,-1 1-1,1 0 1,0-1 0,0 1-1,-1 0 1,1 0 0,0 0-1,0 0-40,30-5 176,-28 5-137,28-2-292,0 2 0,19 2 253,-28 0-384</inkml:trace>
  <inkml:trace contextRef="#ctx0" brushRef="#br0" timeOffset="34768.081">2972 630 8192,'-2'-2'334,"0"1"1,0 0 0,0 1 0,0-1-1,0 0 1,0 0 0,0 1 0,0-1-1,0 1 1,0 0 0,0-1-1,-1 1-334,1 1 25,0-1 0,0 0 0,0 1-1,0 0 1,0-1 0,1 1 0,-1 0-1,0 0 1,0 0 0,1 0 0,-1 0 0,1 0-1,-1 0 1,1 1 0,-1-1 0,1 0-1,0 1 1,0 0 0,-1-1 0,0 2-25,0 1 5,0 0 1,-1 0 0,1 0-1,1 0 1,-1 0 0,0 0 0,1 1-1,0-1 1,0 1 0,0 1-6,1-5 12,0 1 1,0-1-1,0 1 1,0-1-1,0 1 1,0-1 0,0 1-1,1-1 1,-1 1-1,1-1 1,-1 1-1,1-1 1,-1 1-1,1-1 1,0 0-1,0 1 1,0-1 0,0 0-1,-1 0 1,2 0-1,-1 1 1,0-1-1,0 0 1,0-1-1,0 1 1,1 0 0,-1 0-1,0 0 1,1-1-1,-1 1 1,1-1-1,-1 1-12,7 1 70,0 1 0,0-2 0,1 1 0,-1-1 0,0 0-70,-4-1 22,-1 0 1,0 0 0,0 0-1,0 0 1,0 0 0,0-1-1,1 1 1,-1-1 0,0 0-1,0 0 1,0 0 0,-1 0-1,1-1 1,3-1-23,-5 2 34,-1 0-1,1 1 1,0-1-1,0 0 1,0 0 0,-1 0-1,1 0 1,-1 0-1,1 0 1,-1-1 0,1 1-1,-1 0 1,1 0-1,-1 0 1,0 0 0,0-1-1,0 1 1,0 0-1,1 0 1,-1 0 0,-1-1-1,1 1 1,0 0-1,0 0 1,0 0 0,-1 0-1,1-1 1,-1 1-1,1 0 1,-1 0 0,1 0-1,-1 0 1,1 0-1,-2 0-33,0-3 47,0 1-1,0 0 0,0 0 0,-1 0 1,1 1-1,-1-1 0,0 1 1,0-1-1,0 1 0,-2-1-46,-10-4-48,-1 3-42</inkml:trace>
  <inkml:trace contextRef="#ctx0" brushRef="#br0" timeOffset="36106.699">152 1038 6016,'-1'-1'286,"-1"0"0,0-1 0,1 1 1,-1 0-1,0 0 0,1 0 0,-1 0 0,0 0 1,0 1-1,0-1 0,0 1 0,0-1 1,0 1-1,0-1 0,0 1 0,0 0 0,0 0 1,0 0-287,-1 0 105,0 1 0,0 0 0,0-1 0,1 1 0,-1 0 0,0 0 0,0 0 0,1 1 0,-1-1 0,1 1 0,-3 1-105,1 0-1,0 1 0,0-1 0,0 1 0,1 0-1,-1 0 1,1 1 0,0-1 0,0 0 0,0 1 0,1 0 0,0 0 0,0 0 0,-1 2 1,3-6 8,-1 1-1,1 0 1,-1 0 0,1-1-1,0 1 1,-1 0 0,1 0-1,0 0 1,0-1 0,0 1-1,1 0 1,-1 0 0,0-1-1,1 1 1,-1 0 0,1 0-1,0-1 1,-1 1 0,1 0-1,0-1 1,0 1 0,0-1-1,1 2-7,0-2 3,0 0-1,0 1 0,0-1 1,0 0-1,0 0 0,0 0 1,0 0-1,1-1 0,-1 1 1,0-1-1,0 1 0,1-1 1,-1 0-1,0 0 1,1 0-1,-1 0 0,0 0 1,1-1-3,1 1 32,-1-1 1,1 0 0,-1 1 0,0-2-1,0 1 1,1 0 0,-1-1-1,0 1 1,0-1 0,0 0 0,-1 0-1,1 0 1,0-1 0,1-1-33,0 0-19,0-1-1,0 0 1,0 1 0,-1-1-1,0-1 1,0 1 0,0 0 0,0-1 19,-3 5 6,0 1 0,0-1 0,1 1 0,-1-1 0,0 1 0,0-1 0,0 0 0,0 1 0,0-1 0,0 1 0,0-1 0,0 1 0,0-1 0,0 0 0,0 1 0,0-1 0,0 1 0,0-1 0,0 1 0,-1-1 0,1 0 0,0 1 0,-1-1-6,-2 2-46,0 7 183,3-6-112,0 0 0,0 0 0,0 0 0,0 0 1,0 1-1,1-1 0,-1 0 0,1 0 0,-1 0 0,1 0 0,0 0 0,0 0 0,0 0 1,0 0-1,0 0 0,0-1 0,0 1 0,1 0 0,-1-1 0,1 1-25,0 0-29,1 1-1,0-1 1,-1 0 0,1 0-1,0-1 1,0 1-1,0 0 1,0-1 0,0 0-1,0 0 1,1 0-1,1 1 30,20 0-250</inkml:trace>
  <inkml:trace contextRef="#ctx0" brushRef="#br0" timeOffset="37220.491">576 1001 5376,'-1'-1'190,"-1"1"1,1-1-1,-1 1 1,0 0-1,1 0 0,-1 0 1,1 0-1,-1 0 1,1 0-1,-1 0 0,0 1 1,1-1-1,-1 0 1,1 1-1,-1 0 1,1-1-1,0 1 0,-1 0 1,1-1-1,0 1 1,-1 0-191,-31 21 1985,32-21-1767,-1-1-137,1 1 0,0 0 0,0 0 0,0 0 0,0 0 0,0 0 0,0 0 0,0 0 0,0 0 0,0 0 0,0 0 0,0 0 0,0 1 0,1-1 0,-1 0 0,1 1-81,0-2 18,0 1 0,0-1 0,0 0 0,0 1 0,0-1 0,0 1 0,0-1 0,0 0 0,0 1 0,1-1 0,-1 0 0,0 1 0,0-1 0,0 0 0,1 0 0,-1 1 0,0-1 0,0 0 0,1 0 0,-1 1 0,0-1 0,1 0-18,13 7 319,-7-5-338,1 0 0,-1 1 0,0 1 0,-1-1 0,1 1 0,0 0 0,3 4 19,-9-7 18,1 0-1,-1 0 0,0 0 0,0 0 1,0 1-1,0-1 0,0 0 1,0 1-1,-1-1 0,1 0 1,0 1-1,-1-1 0,1 1 0,-1 0 1,1-1-1,-1 1 0,0 0-17,0-1 68,0 1-1,0 0 1,-1-1-1,1 1 0,0-1 1,-1 1-1,0-1 1,1 1-1,-1-1 0,0 1 1,0-1-1,0 0 0,0 1 1,0-1-1,0 0 1,0 0-1,0 0 0,0 1 1,-1-1-1,0 0-67,-3 3 63,1-1-1,-1 0 1,0-1-1,0 1 1,-1-1-63,4-1-26,-1 0 0,1 0 1,-1 0-1,1 0 1,-1-1-1,0 1 0,1-1 1,-1 0-1,1 0 1,-1 0-1,0 0 1,0 0 25,-1-2-480</inkml:trace>
  <inkml:trace contextRef="#ctx0" brushRef="#br0" timeOffset="37680.596">744 1056 7296,'0'0'99,"0"0"1,0-1-1,0 1 1,0 0-1,0 0 1,0 0 0,0-1-1,0 1 1,0 0-1,0 0 1,0 0-1,0-1 1,0 1-1,0 0 1,0 0-1,0 0 1,0-1-1,0 1 1,0 0 0,-1 0-1,1 0 1,0 0-1,0-1 1,0 1-1,0 0 1,0 0-1,0 0 1,-1 0-1,1 0 1,0-1-1,0 1 1,0 0-1,-1 0 1,1 0 0,0 0-1,0 0 1,0 0-1,0 0 1,-1 0-1,1 0 1,0 0-1,0 0 1,0 0-1,-1 0-99,-14-1 633,-15 7-1139,27-4 550,-1 0 0,1 0 1,-1 0-1,1 0 0,0 0 0,0 1 0,0 0 0,0-1 0,0 1 0,0 0 0,1 0 0,-2 2-44,3-3 25,0 0 0,-1 0-1,1 0 1,0 0 0,0 0-1,0 0 1,0 0 0,1 0 0,-1 1-1,1-1 1,-1 0 0,1 0-1,0 1 1,0-1 0,0 0-1,0 0 1,0 1 0,0-1-1,0 0 1,1 0 0,0 1-1,0 0-24,-1-2 8,0 0-1,1-1 0,-1 1 1,1-1-1,-1 1 0,1-1 1,-1 1-1,1-1 0,-1 1 1,1-1-1,-1 0 1,1 1-1,-1-1 0,1 0 1,0 1-1,-1-1 0,1 0 1,0 0-1,-1 0 0,1 1 1,0-1-1,-1 0 0,1 0 1,0 0-1,-1 0 1,1 0-1,0 0 0,-1 0 1,1-1-1,0 1 0,-1 0 1,1 0-1,0 0 0,-1-1 1,1 1-1,-1 0 0,1-1 1,0 1-1,-1-1 1,1 1-1,-1 0 0,1-1 1,-1 1-8,5-4-41,-1 1 1,1-1-1,-1 0 1,2-2 40,0 0-38,-1 0-1,0 0 1,0 0-1,-1 0 1,4-7 38,-8 13-6,0 0 1,0 0-1,0 0 1,0 0-1,0 0 0,0 0 1,0 0-1,0 0 1,0 0-1,1 0 0,-1 0 1,0-1-1,0 1 1,0 0-1,0 0 1,0 0-1,0 0 0,0 0 1,0 0-1,0 0 1,0 0-1,0 0 0,0 0 1,0-1-1,0 1 1,0 0-1,0 0 1,0 0-1,0 0 0,0 0 1,0 0-1,0 0 1,0 0-1,0-1 0,0 1 1,0 0-1,0 0 1,0 0-1,0 0 1,0 0-1,0 0 0,0 0 1,0 0-1,0 0 1,0 0-1,0-1 0,-1 1 1,1 0-1,0 0 1,0 0-1,0 0 0,0 0 1,0 0-1,0 0 1,0 0-1,0 0 1,0 0-1,0 0 0,-1 0 1,1 0-1,0 0 1,0 0-1,0 0 0,0 0 1,0 0-1,0 0 6,-1 0 3,1 0 0,0 0 0,0 1 0,-1-1-1,1 0 1,0 0 0,0 1 0,0-1 0,-1 0-1,1 1 1,0-1 0,0 0 0,0 0 0,0 1-1,-1-1 1,1 0 0,0 1 0,0-1 0,0 0 0,0 1-1,0-1 1,0 0 0,0 1-3,1 4 48,-1-1 0,1 0 0,0 1 0,0-1 0,1 1 0,-1-1 0,1 0 0,0 0 0,2 3-48,-3-5 4,0-1-1,0 1 1,1 0 0,-1-1 0,0 1-1,1-1 1,-1 0 0,1 1 0,0-1 0,-1 0-1,1 0-3,-1 0 2,0-1-1,0 0 0,0 1 0,-1-1 0,1 0 1,0 1-1,0-1 0,0 0 0,0 0 1,0 0-1,0 0 0,0 0 0,0 0 0,0 0 1,0-1-1,0 1 0,0 0 0,0 0 0,0-1 1,-1 1-1,1 0 0,0-1 0,0 1-1,8-6-266</inkml:trace>
  <inkml:trace contextRef="#ctx0" brushRef="#br0" timeOffset="38062.489">922 864 8064,'0'-2'255,"-4"-9"2630,1 11-1752,-1 7-1012,-5 11 43,1 1-1,0 0 0,2 1 1,0 0-1,2 0 0,0 0 1,1 0-1,0 7-163,2-6 79,1-1-1,0 1 1,2-1 0,2 14-79,-8-46-479,-1 0 1,0 0 0,0 1 0,-1 0 0,-4-5 478,0-2 668,10 18-646,0 0 0,0-1 0,0 1 0,0 0 0,0 0 0,0 0 0,0-1 0,-1 1 0,1 0 0,0 0 1,0-1-1,0 1 0,0 0 0,0 0 0,0-1 0,0 1 0,0 0 0,0 0 0,0-1 0,0 1 0,0 0 0,0 0 0,1-1 0,-1 1 0,0 0 0,0 0 0,0-1 0,0 1 0,0 0 0,0 0 1,1 0-1,-1-1 0,0 1 0,0 0 0,0 0-22,11-4 142,15 5-245,-24-1 183,46 5-475,-32-3-2026</inkml:trace>
  <inkml:trace contextRef="#ctx0" brushRef="#br0" timeOffset="38422.802">991 1080 7552,'-9'1'2816,"7"4"-2208,-1 6 0,3-3-224,0 1-256,0 2-32,1 0 96,1-1 32,1 0-96,0-1-288,0-2-64,1-2 288,-1-2 256,0-4-3520</inkml:trace>
  <inkml:trace contextRef="#ctx0" brushRef="#br0" timeOffset="38423.802">975 984 8960,'-10'-26'3424,"9"22"-2656,1 2-224,1 6-512,0 3-704</inkml:trace>
  <inkml:trace contextRef="#ctx0" brushRef="#br0" timeOffset="38780.73">1120 1063 3456,'-4'0'958,"-1"0"-1,1 1 1,0-1 0,-1 1 0,1 0-1,0 0 1,-3 1-958,7-2 156,-1 0-1,0 1 1,1-1-1,-1 0 1,0 1-1,1-1 1,-1 0-1,1 1 1,-1-1-1,1 1 1,-1-1-1,1 1 1,-1 0-1,1-1 1,-1 1-1,1-1 1,0 1-1,-1 0 1,1-1-1,0 1 1,-1 0-1,1-1 1,0 1-1,0 0-155,0 0-61,0 0 0,0 1 0,0-1 0,0 0 0,1 0 0,-1 0 0,0 0 0,1 0 0,-1 0 0,1 0-1,-1 0 1,1 0 0,0 1 61,22 26-95,-19-24 103,0 0 0,0 1 0,0 0 0,-1-1 0,0 1 0,0 0-1,0 1 1,1 1-8,-4-6 23,0-1 0,0 1 0,0 0 0,0-1 0,0 1 0,0-1 0,0 1 0,0 0 0,0-1 0,0 1 0,0-1 0,0 1-1,0-1 1,0 1 0,-1 0 0,1-1 0,0 1 0,0-1 0,-1 1 0,1-1 0,0 1 0,-1-1 0,1 1 0,-1-1 0,1 0 0,0 1 0,-1-1 0,1 1-1,-1-1 1,1 0 0,-1 1 0,1-1 0,-1 0 0,0 0-23,-20 6-17,11-5-468</inkml:trace>
  <inkml:trace contextRef="#ctx0" brushRef="#br0" timeOffset="39307.269">1272 1158 6144,'2'2'627,"0"0"-1,0 0 1,0 0 0,1 0 0,-1 0 0,1 0-1,-1 0 1,1-1-627,-2 0 70,0-1 1,-1 1-1,1 0 0,0-1 0,0 0 0,0 1 1,0-1-1,0 1 0,0-1 0,0 0 0,0 0 1,0 0-1,0 0 0,0 0 0,0 0 0,0 0 1,0 0-1,1 0 0,-1 0 0,0 0 1,0 0-1,0-1 0,0 0-70,0 1 62,0-1 0,-1 0-1,1 0 1,0 0 0,-1 0 0,0 0 0,1-1-1,-1 1 1,0 0 0,1 0 0,-1 0 0,0 0-1,0 0 1,0 0 0,0-1 0,0 1 0,0 0-1,0 0 1,0 0 0,-1 0 0,1 0 0,0 0-1,-1-1-61,-7-25 574,-9-13-423,8 19-56,0 1 0,2-1-1,0 0 1,1-1 0,2 0 0,0-2-95,3 21-10,1 0 1,0 0 0,0 1 0,1-1 0,-1 0-1,1 0 1,-1 0 0,1 0 0,0 0-1,0 1 1,0-1 0,0 0 0,1 1 0,-1-1-1,1 1 1,-1-1 0,1 1 0,0 0 0,0-1-1,0 1 1,0 0 0,1 1 0,-1-1 0,0 0-1,1 0 1,-1 1 0,1 0 0,0-1 0,0 1-1,-1 0 1,3 0 9,-1 0-21,1-1-1,-1 2 1,0-1-1,1 0 1,-1 1-1,1 0 1,-1 0-1,1 0 1,-1 0 0,0 1-1,1 0 1,-1 0-1,0 0 1,1 0-1,-1 1 1,0-1-1,0 1 1,0 0-1,0 1 1,3 1 21,-6-3-63,0 0 0,0 0 0,0 0 0,0 0 0,0 0 0,0 1-1,-1-1 1,1 0 0,0 0 0,-1 1 0,1-1 0,0 0 0,-1 1 0,0-1 0,1 0 0,-1 1 0,0 0 63,1 13-869</inkml:trace>
  <inkml:trace contextRef="#ctx0" brushRef="#br0" timeOffset="39691.441">1212 1072 7552,'-10'-7'2816,"10"4"-2208,2 1 256,-1 1 32,5-1-544,-1 0-128,4 0-64,4 0 32,5 0-96,2 1-128,2 1 0,-2 2-32,-1 1 0,1-1-96,-1 1-32</inkml:trace>
  <inkml:trace contextRef="#ctx0" brushRef="#br0" timeOffset="40072.636">1461 1065 4480,'-2'-1'221,"0"0"0,0 0 1,0 1-1,-1-1 0,1 1 0,0-1 0,-1 1 1,1 0-1,0 0 0,-1 0 0,1 0 1,0 1-1,-1-1 0,1 1 0,0-1 0,0 1 1,-1 0-1,1-1 0,0 1 0,0 1 1,0-1-1,0 0 0,0 0 0,0 1 0,0-1 1,1 1-1,-1-1 0,0 1 0,1 0 1,0 0-1,-1 0 0,1 0 0,0 0 0,-1 1-221,0-1 59,1 1-1,-1-1 1,1 1-1,0 0 0,-1 0 1,1 0-1,0 0 1,1 0-1,-1 0 0,0 0 1,1 0-1,0 0 1,0 0-1,0 0 0,0 0 1,0 0-1,1 0 0,-1 1 1,1-1-1,0 0 1,0 0-1,0-1 0,0 1 1,0 0-1,1 0 1,-1 0-59,0-3 2,0 1 1,0 0-1,-1 0 1,1-1 0,0 1-1,0 0 1,0-1-1,0 1 1,0-1-1,0 0 1,0 1 0,0-1-1,0 0 1,0 1-1,0-1 1,0 0 0,0 0-1,1 0 1,-1 0-1,0 0 1,0 0 0,0 0-1,0 0 1,0 0-1,0-1 1,0 1 0,0 0-1,0-1 1,0 1-1,0-1 1,0 1 0,0-1-1,0 0 1,0 1-3,3-3 22,0 1 1,-1-1-1,1 0 1,-1 0-1,0 0 0,1 0 1,0-3-23,0 1-146,-1 1 0,-1-1 0,1 0 0,1-4 146,-3 8-22,-1 0 0,1 0 0,-1 0 0,0 0 0,1 0 0,-1 0 0,0 0 0,0 1 0,1-1 0,-1 0 0,0 0 0,0 0 1,0 0-1,0 0 0,0 0 0,0 0 0,-1 0 0,1 0 0,0 0 0,0 0 0,-1 0 0,1 0 0,0 0 0,-1 1 0,1-1 1,-1 0-1,1 0 0,-1 0 0,0 1 0,1-1 0,-1 0 22,1 1 10,-1 0 1,1 0-1,0-1 1,0 1-1,0 0 1,0 0-1,0 0 1,-1 0-1,1 0 1,0 0-1,0 0 1,0 0-1,-1 0 0,1 0 1,0 0-1,0-1 1,0 1-1,0 0 1,-1 0-1,1 0 1,0 0-1,0 1 1,0-1-1,-1 0 1,1 0-1,0 0 0,0 0 1,0 0-1,-1 0 1,1 0-1,0 0 1,0 0-1,0 0 1,0 0-1,0 1 1,-1-1-1,1 0 1,0 0-1,0 0 1,0 0-1,0 0 0,0 1-10,-1 9 126,5 11-222,-2-17 62,0-1-1,0 0 0,0 0 1,1 0-1,-1 0 0,1 0 1,-1 0-1,1-1 0,0 1 1,3 1 34,3 2-48</inkml:trace>
  <inkml:trace contextRef="#ctx0" brushRef="#br0" timeOffset="40491.532">1627 1075 1664,'1'-1'227,"-1"1"0,0-1 0,0 1 1,1-1-1,-1 1 0,0-1 0,0 1 0,0-1 0,0 1 0,0-1 0,0 1 1,0-1-1,0 1 0,0-1 0,0 1 0,0-1 0,0 1 0,0-1 1,0 1-1,0-1 0,0 1 0,-1-1 0,1 1 0,0-1 0,0 1 1,-1-1-1,1 1 0,0 0 0,-1-1 0,1 0-227,-1 1 161,0 0-1,0 0 1,0 0-1,0 0 1,0 0 0,1 0-1,-1 0 1,0 0-1,0 0 1,0 0-1,0 0 1,0 0 0,1 1-1,-1-1 1,0 0-1,-1 1-160,-2 1 125,0 0 0,0 0-1,0 1 1,0-1-1,0 1 1,0 0 0,0 1-125,2-1 122,-1 0 1,1 0-1,0 0 1,0 0-1,1 1 1,-1-1-1,0 1 1,1-1-1,0 1 1,0-1-1,0 1 1,1 0-1,-1-1 1,1 1-123,0-2 25,0-1-1,0 1 1,0-1 0,0 0-1,0 1 1,0-1 0,1 1-1,-1-1 1,0 0 0,1 1 0,-1-1-1,1 0 1,0 1 0,-1-1-1,1 0 1,0 0 0,0 0 0,0 0-1,0 0 1,0 0 0,0 0-1,0 0 1,0 0 0,0 0-1,0 0 1,1 0 0,-1-1 0,0 1-1,0-1 1,1 1 0,-1-1-1,1 1 1,-1-1 0,0 0-1,1 0 1,-1 0 0,1 1-25,2-1-5,-1-1 1,1 1-1,-1 0 1,1-1-1,-1 0 1,1 0-1,-1 0 1,0 0-1,1 0 1,-1-1-1,0 1 1,0-1-1,0 0 1,0 0-1,0 0 1,0-1-1,-1 1 1,1-1-1,0 0 5,6-6-317,-1-1 0,0 0-1,-1 0 1,6-11 317,-3 3-59,0-2-1,-1 1 1,-1-1-1,-1-1 0,-1 1 1,1-10 59,-7 5 257,0 25-249,0 0 0,0-1 1,0 1-1,0 0 0,0-1 0,0 1 0,0 0 1,0-1-1,-1 1 0,1 0 0,0 0 0,0-1 1,0 1-1,0 0 0,0 0 0,-1-1 0,1 1 1,0 0-1,0 0 0,-1 0 0,1-1 0,0 1 1,0 0-1,-1 0 0,1 0 0,0 0 0,0-1-8,-1 2 16,0-1 0,1 0 0,-1 1 0,1-1-1,-1 0 1,1 1 0,-1-1 0,1 1 0,-1-1-1,1 1 1,-1-1 0,1 1 0,-1-1 0,1 1-1,0-1 1,-1 1 0,1-1 0,0 1 0,0 0-16,-4 7 11,0 1 0,0 0 1,2 0-1,-1 0 1,1 0-1,0 0 1,1 0-1,0 2-11,-2 24 214,3 19-214,0-36 185,1 31 221,-11-87-636,7 26-29,1 7 247,1 1 1,0-1-1,0 0 1,0-1-1,0 0 12,1 6 2,0-1-1,0 0 1,0 0 0,0 1-1,0-1 1,0 0 0,1 0-1,-1 0 1,0 1 0,0-1-1,0 0 1,1 1-1,-1-1 1,0 0 0,1 0-1,-1 1 1,1-1 0,-1 1-1,1-1 1,-1 0 0,1 1-1,-1-1 1,1 1-1,0-1 1,-1 1 0,1 0-1,0-1 1,-1 1 0,1 0-1,0-1 1,-1 1 0,1 0-1,0 0 1,0-1-2,7 0-196,0 0 0,0 1 0,0 0 0,7 1 196,5 0-469</inkml:trace>
  <inkml:trace contextRef="#ctx0" brushRef="#br0" timeOffset="40877.641">1859 1058 7552,'-3'-1'238,"0"1"-1,0 0 1,0-1 0,0 1 0,0 0 0,0 1 0,0-1 0,0 1-1,0-1 1,0 1 0,0 0 0,0 0 0,0 0 0,0 0-1,1 1 1,-1-1 0,0 1 0,1 0 0,0-1 0,-1 1-1,-1 2-237,2-2 20,1-1 0,0 1 0,-1 0-1,1-1 1,0 1 0,0 0 0,0 0-1,0-1 1,0 1 0,1 0 0,-1 0-1,0 0 1,1 0 0,0 0 0,-1 0-1,1 0 1,0 0 0,0 1 0,0-1-1,0 0 1,0 0 0,1 0 0,-1 0-1,1 0 1,-1 0 0,1 0 0,0 0-1,0 0 1,0-1 0,0 1 0,0 0-1,0 0-19,1 1 3,1 0 0,-1-1-1,1 1 1,-1 0 0,1-1-1,0 0 1,0 0 0,0 0 0,0 0-1,2 1-2,-3-2 7,-1-1 0,1 1 0,-1 0 0,1-1-1,-1 1 1,1-1 0,-1 0 0,1 1 0,-1-1-1,1 0 1,0 0 0,-1 0 0,1 0 0,-1 0-1,1 0 1,0 0 0,-1-1 0,1 1 0,-1-1 0,1 1-1,-1-1 1,1 0 0,-1 1 0,1-1 0,-1 0-7,0 0 34,0-1 1,0 1 0,0 0 0,-1 0-1,1-1 1,0 1 0,-1 0 0,1-1-1,-1 1 1,1-1 0,-1 1 0,0-1 0,0 1-1,0-1 1,0 1 0,0-1 0,0 1-1,0-1 1,0 1 0,0-1 0,-1 1-1,1-1 1,-1 1 0,1 0 0,-1-2-35,0 0-5,0 1 0,0-1 0,0 0 0,-1 1 0,1-1 0,-1 0 1,1 1-1,-1 0 0,0-1 0,0 1 0,0 0 0,-2-1 5,-2 0-426</inkml:trace>
  <inkml:trace contextRef="#ctx0" brushRef="#br0" timeOffset="41208.401">1934 1132 7424,'1'4'605,"-1"-1"1,0 1-1,1 0 1,0-1 0,0 1-1,0 0 1,0-1-1,0 1 1,1-1-1,0 0 1,1 3-606,-3-9 141,-1 1 0,1-1 0,0 0 0,0 1 0,1-1 0,-1 1 1,0-1-1,1 0 0,0 1 0,-1-1 0,1 0-141,0 2-11,-1-1 0,1 1 0,0-1 0,-1 1 0,1-1 0,0 1 0,0 0 0,0-1 1,0 1-1,0 0 0,0 0 0,0-1 0,0 1 0,1 0 0,-1 0 0,0 1 0,1-1 0,-1 0 0,1 0 0,-1 1 1,1-1 10,8-2 880</inkml:trace>
  <inkml:trace contextRef="#ctx0" brushRef="#br0" timeOffset="41586.165">2056 1101 6272,'0'0'74,"0"0"1,0 0 0,0-1 0,0 1-1,-1 0 1,1 0 0,0 0-1,0 0 1,0 0 0,-1-1-1,1 1 1,0 0 0,0 0-1,0 0 1,-1 0 0,1 0-1,0 0 1,0 0 0,-1 0-1,1 0 1,0 0 0,0 0-1,0 0 1,-1 0 0,1 0 0,0 0-1,0 0 1,-1 0 0,1 0-1,0 0 1,0 1 0,0-1-1,-1 0 1,1 0 0,0 0-1,0 0 1,0 0 0,-1 0-75,-7 11 112,-3 14 1327,11-24-1316,0 0 0,-1 0 0,1 0 1,0 0-1,0 0 0,0 0 0,0 0 0,0 0 0,0 0 0,0 0 0,1 0 0,-1 0 1,0 0-1,1 0 0,-1 0 0,0 0 0,1 0 0,-1 0 0,1 0 0,-1 0 1,1-1-1,0 1-123,0 1 110,1-1 0,-1 1 1,1-1-1,0 0 0,-1 0 0,1 0 1,0 0-1,0 0 0,0 0 1,0-1-1,0 1-110,3 1 83,-1-1 0,0 0 0,1-1 0,-1 1 0,1-1 0,-1 0 0,1 0 0,-1 0 0,0-1 0,3 0-83,-3 0-145,0 0 0,0-1 0,0 0 0,0 0 0,0 0 0,-1 0 0,1 0 0,-1-1 0,0 0 0,0 0 1,0 0-1,0 0 0,0 0 0,0 0 0,-1-1 0,1 1 0,0-4 145,-17 33-2576,-17 21 3682,15-24-399,-18 25 461,-29 48-560,26-36-1093,27-46-32</inkml:trace>
  <inkml:trace contextRef="#ctx0" brushRef="#br0" timeOffset="53505.812">2512 1064 1792,'1'0'253,"-1"0"0,0-1 1,0 1-1,0 0 0,0-1 0,1 1 1,-1 0-1,0-1 0,0 1 0,0 0 0,0-1 1,0 1-1,0 0 0,0 0 0,0-1 1,0 1-1,0 0 0,0-1 0,0 1 0,0 0 1,0-1-1,0 1 0,-1 0 0,1-1 1,0 1-1,0 0 0,0-1 0,0 1 0,-1 0 1,1 0-1,0-1 0,0 1-253,-11 1 1613,8 1-1612,-1 0-1,1 0 0,0 0 0,0 0 0,0 0 0,-1 1 0,-6 7 142,0 0 0,1 1 0,0 0-1,0 0 1,-2 6-142,11-16 13,0-1 0,-1 1-1,1 0 1,-1-1 0,1 1-1,0 0 1,0 0 0,-1-1-1,1 1 1,0 0 0,0 0 0,0 0-1,0 0 1,0-1 0,0 1-1,0 0 1,0 0 0,0 0-1,0-1 1,1 2-13,-1-2 8,0 1 1,1-1-1,-1 0 1,1 1-1,-1-1 1,0 1-1,1-1 1,-1 0-1,1 1 0,-1-1 1,1 0-1,-1 0 1,1 1-1,-1-1 1,1 0-1,-1 0 1,1 0-1,0 0 0,-1 0 1,1 0-1,-1 0 1,1 0-9,2 0 17,0 0 0,0 0-1,0-1 1,-1 1 0,1-1 0,0 1 0,0-1 0,0 0-1,-1-1 1,2 1-17,4-4-344,0 0 0,0 0-1,0-1 1,-1 1 0,0-2 0,0 1-1,-1-1 1,1 0 0,4-7 344,-11 13 427,-1 1-50,-6 6 268,-6 11 498,13-16-1116,-1 0 1,1 0-1,-1 0 1,1 0-1,0 0 1,-1 0-1,1 0 1,0 0-1,0 0 1,0 0-1,0 0 1,0 1-1,0-1 1,0 0-1,0 0 1,0 0-1,1 0 1,-1 0-1,0 0 1,1 0-1,-1 0 1,1 0-1,-1 0 1,1 0-1,-1 0 1,1 0-1,0 0 1,-1 0-1,1-1 1,0 1-1,0 0 1,0 0-1,0-1 1,-1 1-1,1 0 1,0-1-1,0 1 1,0-1-28,7 4-437</inkml:trace>
  <inkml:trace contextRef="#ctx0" brushRef="#br0" timeOffset="53880.74">2666 1055 1536,'-2'-7'1431,"-3"5"4880,-1 6-1793,1 1-6277,-29 33 2928,31-33-1024,-1 0 1,1 0-1,0 0 0,0 0 1,0 1-1,1-1 1,-1 3-146,3-7 10,0 0 1,-1 0 0,1 0-1,0-1 1,0 1 0,0 0-1,0 0 1,0 0 0,0 0-1,0 0 1,0 0 0,0-1-1,0 1 1,0 0 0,1 0-1,-1 0 1,0 0 0,1-1-1,-1 1 1,0 0 0,1 0-1,-1-1 1,1 1 0,0 0-1,0 0-10,0 0-6,0 0 0,1 0-1,-1 0 1,1-1 0,-1 1-1,1 0 1,0-1 0,-1 1-1,1-1 1,-1 0 0,1 0-1,0 1 1,0-1 6,6 0-211,0 0-1,1-1 1,-1 1-1,8-3 212,1-1-378</inkml:trace>
  <inkml:trace contextRef="#ctx0" brushRef="#br0" timeOffset="54229.328">2803 1056 3712,'0'0'169,"0"0"-1,0 0 1,0-1 0,0 1 0,0 0 0,0 0-1,0 0 1,0-1 0,0 1 0,0 0 0,0 0-1,0-1 1,0 1 0,0 0 0,0 0 0,0 0-1,0-1 1,-1 1 0,1 0 0,0 0 0,0 0-1,0 0 1,0-1 0,0 1 0,-1 0 0,1 0-1,0 0 1,0 0 0,0 0 0,-1-1 0,1 1-1,0 0 1,0 0 0,0 0 0,-1 0 0,1 0-1,0 0 1,0 0 0,0 0 0,-1 0 0,1 0-169,-12 5 1764,-8 11-1415,13-8 50,-17 23-65,23-29-324,0 0 1,0 0-1,0 0 1,0 0-1,0 0 1,0 0 0,0 0-1,1 0 1,-1 1-1,1-1 1,-1 0-1,1 0 1,0 1-1,0 0-10,0-2-11,1 0 0,-1 0 0,0 0 0,0 0 0,1 0 0,-1 0 0,1 0 0,-1 0 0,1-1 0,-1 1 0,1 0 0,-1 0 0,1-1 0,0 1 0,0 0 0,-1-1-1,1 1 1,0 0 0,0-1 0,0 1 0,-1-1 0,1 0 0,0 1 0,0-1 0,0 0 0,0 1 11,2 0-134,0-1 0,0 1-1,1-1 1,-1 0 0,0 0 0,0 0 0,3 0 134,6-2-624</inkml:trace>
  <inkml:trace contextRef="#ctx0" brushRef="#br0" timeOffset="54625.99">2898 1061 7808,'-1'0'156,"1"0"0,0 0 1,-1 0-1,1 0 0,0 0 1,-1 1-1,1-1 0,0 0 0,0 0 1,-1 0-1,1 1 0,0-1 1,0 0-1,-1 0 0,1 1 0,0-1 1,0 0-1,0 1 0,-1-1 1,1 0-1,0 0 0,0 1 0,0-1 1,0 0-1,0 1 0,0-1-156,-5 16 165,1-7 44,3-6-155,-1 2 160,-1 0-1,1 1 1,0-1-1,1 1 0,-1 2-213,2-7 22,0-1 1,-1 1-1,1 0 0,0-1 0,0 1 0,0 0 0,0-1 0,0 1 0,0 0 0,0 0 0,0-1 0,0 1 0,1 0 0,-1-1 0,0 1 0,0 0 0,1-1 1,-1 1-1,0 0 0,1-1 0,-1 1 0,0-1 0,1 1 0,-1-1 0,1 1 0,-1-1 0,1 1 0,-1-1 0,1 1 0,0-1 0,-1 0 0,1 1 1,-1-1-1,1 0 0,0 1 0,-1-1 0,1 0 0,0 0 0,-1 0 0,1 0 0,0 1 0,0-1 0,-1 0 0,1 0 0,0 0 0,-1-1 0,1 1 0,0 0 1,0 0-23,1 0-29,1-1 0,-1 0 0,0 1 0,1-1 0,-1 0 1,0 0-1,0 0 0,0 0 0,0 0 0,0-1 0,0 1 0,0-1 1,1-1 28,23-25-1036,-12 11-236,17-15 200,-34 66 4336,2-26-3038,-2 28 261,3-34-539,0 0-1,0 0 0,0 0 0,1 0 0,-1 0 0,1 0 0,-1 0 0,1 0 0,0-1 0,0 1 0,0 0 0,0 0 0,0-1 0,0 1 1,0 0-1,1-1 53,3 4-704</inkml:trace>
  <inkml:trace contextRef="#ctx0" brushRef="#br0" timeOffset="54975.991">3073 1079 6400,'0'1'362,"-1"1"1,0-1 0,1 0-1,-1 1 1,1-1 0,-1 1-1,1-1 1,0 1 0,0-1-1,-1 1 1,1-1 0,0 0-1,0 1 1,0-1-1,1 1 1,-1 0-363,3 24 1648,-2-22-1513,2 7 1169,-1-11-709,2-7-383,-2 4-414,-1 0 0,1 0 1,-1 0-1,1 1 1,0-1-1,1 1 1,-1-1-1,0 1 1,1-1-1,-1 1 1,1 0-1,-1 0 1,1 1-1,2-2 202,5-2-506</inkml:trace>
  <inkml:trace contextRef="#ctx0" brushRef="#br0" timeOffset="55409.442">3266 1116 5888,'-7'-8'2418,"6"6"-1899,-1 0 0,1 0 0,-1 1 0,0-1 0,0 0 0,0 1 1,0-1-1,-1 0-519,2 2 68,0-1 0,0 1 1,0 0-1,0 0 0,0-1 1,0 1-1,-1 0 0,1 0 1,0 0-1,0 0 0,0 0 1,0 0-1,0 1 0,0-1 1,0 0-1,0 1 0,0-1 1,0 0-1,0 1 1,0-1-1,0 1 0,-1 0-68,1 0 10,-28 18 104,28-18-70,-1 0 0,0 1 1,1-1-1,0 0 0,-1 1 1,1-1-1,0 1 0,0 0 0,0-1 1,0 1-1,0 0 0,0 0 0,0-1 1,0 1-1,1 0 0,-1 0-44,1-1 9,0 0 0,0-1 0,0 1 0,0 0 0,0-1 0,0 1 0,0 0 0,1-1 0,-1 1 0,0 0 0,0-1 0,0 1 0,1-1 0,-1 1 0,0-1 0,1 1 0,-1 0 0,1-1 0,-1 1 0,1-1 0,-1 0-1,0 1 1,1-1 0,0 1 0,-1-1 0,1 0 0,-1 1 0,1-1 0,-1 0 0,1 1 0,0-1 0,-1 0 0,1 0 0,0 0 0,-1 0 0,1 0 0,0 0 0,-1 0 0,1 0 0,0 0 0,-1 0 0,1 0 0,-1 0 0,1 0-9,2 0 12,0-1 1,-1 1-1,1-1 1,0 1-1,-1-1 1,1 0-1,0 0 0,-1 0 1,3-2-13,6-6-496,-9 7 304,0 0 0,0 0 0,0 1 0,0-1 0,1 0 0,-1 1 0,0 0 0,1 0 0,-1-1 0,1 1 192,6 29 1221,-8-26-1241,0-1-1,0 0 1,0 0-1,1 0 1,-1 0 0,0 0-1,0 0 1,1 0-1,-1-1 1,1 1-1,-1 0 1,1-1 20,6 2-517</inkml:trace>
  <inkml:trace contextRef="#ctx0" brushRef="#br0" timeOffset="55763.289">3386 1089 7040,'-2'1'427,"0"0"1,0-1-1,1 1 1,-1 0-1,0 0 1,1 1-1,-1-1 1,0 0-1,1 1 1,0-1-1,-1 1 1,1-1-1,0 1 0,-1 0-427,-16 26 496,18-27-468,-1 0 1,1 0 0,-1 0 0,1 0 0,0 0 0,-1 0-1,1 0 1,0 0 0,0 0 0,0 0 0,0 0 0,0 0 0,0 1-1,0-1 1,0 0 0,0 0 0,0 0 0,1 0 0,-1 0-1,0 0 1,1 0 0,-1 0 0,1 0 0,-1 0 0,1 0-29,0 0-37,0 0 1,0 0 0,0 0-1,0-1 1,0 1-1,0 0 1,0-1 0,0 1-1,1-1 1,-1 1 0,0-1-1,0 0 1,0 1 0,1-1-1,-1 0 1,0 0-1,1 0 1,-1 0 0,0 0-1,0 0 1,2 0 36,7-1-2821</inkml:trace>
  <inkml:trace contextRef="#ctx0" brushRef="#br0" timeOffset="56140.217">3475 1107 6400,'-1'1'250,"0"-1"0,1 0 1,-1 1-1,0-1 0,0 1 0,0-1 1,1 1-1,-1-1 0,0 1 0,1-1 1,-1 1-1,0 0 0,1-1 0,-1 1 1,1 0-1,-1-1 0,1 1 0,-1 0 1,1 0-1,0 0 0,-1 0-250,0 1 170,-1 1 1,1-1-1,0 0 1,0 1-1,0-1 1,0 0-1,0 1 0,1-1 1,-1 2-171,1-2 54,0-1 0,1 0 0,-1 0 0,0 1 0,1-1 0,-1 0 0,1 0 0,0 0 0,-1 0 0,1 1 0,0-1 0,-1 0 0,1 0 0,0 0 0,0-1 0,0 1 0,0 0 0,0 0 0,0 0 0,0-1 0,0 1 0,0 0 0,1-1 0,-1 1 0,0-1 0,0 1 0,1-1 0,-1 0 0,0 0 0,0 1 0,1-1 0,-1 0 0,0 0 0,0 0 0,1-1-54,5 2 16,0-2 0,-1 1-1,1-1 1,-1 0-1,1 0 1,1-2-16,-3 2-89,0 0-1,0-1 1,0 0 0,0 0-1,0 0 1,0-1 0,-1 1-1,1-1 1,-1 0 0,0-1-1,0 1 1,0-1 89,-4 4-12,0 0 0,0 0 0,0 0 0,0 0 0,0 0-1,0 0 1,0 0 0,0 0 0,0 0 0,0 0 0,0 0 0,0 0 0,0 0 0,-1 0 0,1 0 0,0 0 0,0 0 0,0 0-1,0 0 1,0 0 0,0 0 0,0 0 0,0 0 0,0 0 0,0 0 0,0 0 0,0 0 0,0 0 0,0 0 0,0 0-1,0 0 1,0 0 0,0 0 0,0 0 0,0 0 0,0-1 0,0 1 0,0 0 0,0 0 0,0 0 0,0 0 0,0 0 0,0 0-1,0 0 1,0 0 0,0 0 0,0 0 0,0 0 0,0 0 0,0 0 0,0 0 0,0 0 0,0 0 0,0 0 0,0 0 0,0 0-1,0 0 1,0 0 0,0 0 0,0-1 0,0 1 0,0 0 0,0 0 0,0 0 12,-7 2-290,-7 5 190,2 3 308,0 0 0,0 0 0,1 2 0,-5 4-208,-18 19 550,-9 6-70,10-10-768,-1 0 0,-1-3 0,-21 13 288,25-21-912</inkml:trace>
  <inkml:trace contextRef="#ctx0" brushRef="#br0" timeOffset="57893.006">102 1453 4608,'1'-1'257,"-1"1"1,0-1-1,0 0 1,0 1-1,-1-1 1,1 1-1,0-1 1,0 1-1,0-1 1,0 1-1,0-1 0,-1 1 1,1-1-1,0 1 1,0-1-1,-1 1 1,1 0-1,0-1 1,-1 1-1,1-1 1,-1 1-1,1 0 1,0-1-1,-1 1 1,1 0-1,-1-1-257,0 1 137,0 0-1,0-1 1,0 1-1,0 0 1,0 0-1,0 0 1,0 0-1,-1 0 1,1 0-1,0 0 1,0 0-1,-1 0-136,-1 1-28,-1 0-1,1 0 1,-1 0-1,1 1 1,0-1-1,-1 1 1,-1 1 28,0 1 5,0 0 1,0 1-1,1-1 1,0 1-1,0 0 1,0 0-1,0 0 1,1 0-1,-2 6-5,3-9 9,1 0 1,0 0-1,0 0 0,0 0 0,1 0 1,-1 0-1,0 1 0,1-1 0,0 0 1,-1 1-1,1-1 0,0 0 0,0 1 0,0-1 1,1 0-1,-1 1 0,0-1 0,1 0 1,0 0-1,-1 1 0,1-1 0,0 0 1,0 0-1,0 0 0,0 0 0,1 0 1,0 1-10,-1-2 12,0 0 0,0-1 0,0 1 1,0-1-1,0 1 0,0-1 0,0 1 1,0-1-1,0 0 0,0 0 0,0 0 1,0 1-1,0-1 0,0 0 0,1 0 1,-1 0-1,0 0 0,0-1 0,0 1 0,0 0 1,0 0-1,0-1 0,0 1 0,0 0 1,0-1-1,0 1 0,0-1 0,0 0 1,0 1-1,0-1 0,-1 0 0,1 1 1,0-1-1,0 0-12,3-3 33,0 1 0,-1-1-1,1 1 1,-1-1 0,0 0 0,2-4-33,6-14-71,-10 20 53,0 1 1,-1-1-1,1 1 1,-1-1 0,0 1-1,1-1 1,-1 1 0,0-1-1,0 1 1,0-1-1,0 1 1,0-1 0,0 1-1,-1-2 18,2 26 107,0-18-95,1 0 0,0 0 1,0 0-1,0 0 0,1-1 1,0 1-1,0-1 0,0 0 0,1 1-12,-3-3 14,0-1-1,0 0 1,0 0 0,1 0-1,-1 0 1,0 0-1,0-1 1,1 1 0,-1 0-1,0 0 1,1-1-1,-1 1 1,1-1-1,1 1-13,-2-1 4,0 0-1,0 0 1,0 0-1,0-1 0,0 1 1,0 0-1,0 0 1,0-1-1,0 1 0,0 0 1,0-1-1,0 1 1,0-1-1,0 0 0,0 1 1,0-1-1,0 0 1,0 1-1,-1-1 0,1 0 1,0 0-1,-1 0 1,1 0-4,31-54-459,-32 55 455,0 0 1,0 0 0,0 0-1,0 0 1,0 0-1,0-1 1,0 1-1,1 0 1,-1 0-1,0 0 1,0 0-1,0 0 1,0 0 0,0 0-1,0 0 1,0 0-1,0 0 1,1 0-1,-1 0 1,0 0-1,0 0 1,0 0-1,0 0 1,0 0 0,0 0-1,0 0 1,1 0-1,-1 0 1,0 0-1,0 0 1,0 0-1,0 0 1,0 0-1,0 0 1,0 0 0,1 0-1,-1 0 1,0 0-1,0 0 1,0 0-1,0 0 1,0 1-1,0-1 1,0 0-1,0 0 1,0 0-1,0 0 1,1 0 3,3 9 132,1 10 274,-5-18-399,0-1 8,1 6 233,0-1 0,1 0-1,0 1 1,2 3-248,-4-8 15,0 0-1,0-1 1,1 1-1,-1-1 1,0 1-1,0-1 1,1 1-1,-1-1 1,0 1-1,1-1 1,-1 1-1,1-1 1,-1 1-1,0-1 1,1 1-1,-1-1 1,1 0-1,-1 1 1,1-1-1,0 0 1,-1 0-1,1 1 1,-1-1-1,1 0 1,-1 0-1,1 0 1,0 0-1,-1 0 1,1 0-1,-1 0 1,1 0-1,0 0 1,-1 0-1,1 0 1,-1 0-1,1 0 1,0 0-1,-1 0 1,1-1-1,-1 1 1,1 0-1,-1 0 1,1-1-1,-1 1 1,1 0-1,-1-1 1,1 1-1,-1-1 1,1 1-15,5-6-263,-1 0 0,1 0-1,-1-1 1,3-6 263,-3 6-305,0 0 1,1 0-1,-1 0 0,4-2 305,-8 9 6,-1 0 0,0-1 0,1 1-1,-1 0 1,0 0 0,1 0 0,-1-1 0,1 1 0,-1 0 0,0 0-1,1 0 1,-1 0 0,1 0 0,-1 0 0,1 0 0,-1 0 0,0 0 0,1 0-1,-1 0 1,1 0 0,-1 0 0,1 1 0,-1-1 0,0 0 0,1 0-1,-1 0 1,1 1 0,-1-1 0,0 0 0,1 0 0,-1 1 0,0-1 0,1 0-1,-1 1 1,0-1 0,0 0 0,1 1 0,-1-1 0,0 0 0,0 1-1,0-1 1,1 0 0,-1 1 0,0-1 0,0 1-6,11 24 736,-8-17-632,9 17-205,-6-17-171</inkml:trace>
  <inkml:trace contextRef="#ctx0" brushRef="#br0" timeOffset="58270.403">461 1476 7808,'-1'0'204,"1"-1"0,-1 1 0,0 0 1,1 0-1,-1-1 0,1 1 0,-1 0 0,0 0 1,0 0-1,1 0 0,-1 0 0,0 0 0,1 0 1,-1 0-1,0 0 0,1 0 0,-1 0-204,-1 1 107,0-1-1,0 1 0,0 0 1,0 0-1,0 0 0,0 0 1,1 0-1,-1 0 0,-1 2-106,-22 24-140,21-23 391,0 1 0,1 0 0,-1 0 0,1 1 0,1-1 0,-3 6-251,5-10 27,-1 0 1,1-1-1,0 1 0,-1 0 0,1 0 0,0 0 0,0 0 0,0 0 1,0 0-1,0 0 0,0-1 0,0 1 0,0 0 0,0 0 1,0 0-1,1 0 0,-1 0 0,0 0 0,1 0 0,-1-1 1,0 1-1,1 0 0,-1 0 0,1-1 0,-1 1 0,1 0 0,-1 0 1,1-1-1,0 1 0,-1-1 0,1 1 0,0 0 0,0-1 1,-1 0-1,1 1 0,0-1 0,0 1 0,0-1 0,0 0 0,-1 0 1,1 1-1,0-1 0,0 0 0,0 0 0,0 0 0,0 0 1,0 0-1,0 0 0,0 0-27,1 0-23,1 0-1,-1 0 1,0 0 0,1 0-1,-1 0 1,1 0 0,-1-1-1,0 0 1,1 1 0,-1-1 0,0 0-1,0 0 1,1 0 0,-1 0-1,0 0 1,0-1 0,0 1-1,0-1 1,-1 1 0,1-1 0,0 0-1,0 0 24,3-5-138,0-1 0,-1 1-1,0 0 1,0-1 0,2-6 138,-3 6-39,3-6-179</inkml:trace>
  <inkml:trace contextRef="#ctx0" brushRef="#br0" timeOffset="58626.78">509 1343 7808,'-1'0'122,"1"0"0,-1 0-1,1 0 1,0 0 0,-1 0 0,1 0 0,-1 0 0,1 0 0,-1 0 0,1 0 0,0 0 0,-1 0 0,1 0-1,-1 0 1,1 1 0,0-1 0,-1 0 0,1 0 0,0 1 0,-1-1 0,1 0 0,0 0 0,-1 1-1,1-1 1,0 0 0,0 1 0,-1-1 0,1 0 0,0 1 0,0-1 0,0 1 0,-1-1 0,1 0 0,0 1-1,0-1 1,0 1 0,0-1 0,0 0 0,0 1 0,0 0-122,-5 22 204,4-17 268,-2 10-200,1 0 0,0 0 0,1 0 0,1 7-272,1-14 52,-1-1 1,2 1 0,-1 0-1,1-1 1,0 1 0,0-1-1,1 0 1,4 8-53,-4-12 47,-1 0 0,1 0-1,0-1 1,1 1 0,-1-1 0,0 1 0,1-1-1,0 0 1,1 0-47,1 1 422</inkml:trace>
  <inkml:trace contextRef="#ctx0" brushRef="#br0" timeOffset="59761.885">739 1507 7168,'14'15'3670,"-12"-13"-3373,-1 0-1,1 0 1,0 0-1,0 0 1,0 0-1,0 0 1,1 0-297,-2-1 61,0-1 0,0 0 0,0 1 1,0-1-1,0 0 0,-1 0 0,1 0 1,0 1-1,0-1 0,0 0 0,0 0 1,0 0-1,0-1 0,0 1 0,0 0 1,0 0-1,0 0 0,0-1 0,-1 1 1,1 0-1,0-1 0,0 1 0,0-1 1,0 1-62,5-4 100,0 0 0,0-1 0,0 1 0,0-1 0,-1-1 0,0 1 1,0-1-1,0 1 0,0-2-100,-5 7-2,1-1-1,-1 1 1,0 0 0,1-1 0,-1 1-1,0-1 1,1 1 0,-1-1 0,0 1-1,0-1 1,0 1 0,1-1 0,-1 1-1,0-1 1,0 1 0,0-1 0,0 0-1,0 1 1,0-1 0,0 1 0,0-1-1,0 1 1,0-1 0,0 1 0,0-1-1,-1 0 1,1 1 0,0-1 0,0 1-1,0-1 1,-1 1 0,1-1 0,0 1 0,-1 0-1,1-1 1,0 1 0,-1-1 0,1 1-1,-1 0 1,1-1 0,-1 1 0,1 0-1,-1-1 1,1 1 0,-1 0 0,1 0-1,-1-1 1,1 1 0,-1 0 0,1 0-1,-1 0 1,1 0 0,-1 0 0,1 0-1,-1 0 1,0 0 0,1 0 2,-4 0-16,0-1 0,1 1 0,-1 1 0,0-1 0,1 0 0,-1 1 0,0 0 0,0 0 16,1 0 0,-1 1 1,1-1-1,-1 1 0,1 0 1,0 0-1,0 1 1,0-1-1,0 0 0,0 1 1,0 0-1,1 0 1,-1-1-1,1 2 0,0-1 1,0 0-1,0 0 1,0 1-1,0-1 0,1 1 1,-1 0-1,1-1-2,1 0 1,-1 0-1,0 0 0,1 0 1,0 0-1,0 0 1,0 0-1,0 0 0,0 0 1,0 0-1,1 0 1,0 0-1,-1 0 0,1 0 1,0 0-1,1 0 1,-1 0-1,0-1 0,1 1 1,-1-1-1,1 1 1,0-1-1,0 1 0,0-1 1,2 2 1,-2-3 22,0 0 0,0 1-1,0-1 1,1 0 0,-1 0 0,0 0 0,0-1 0,1 1 0,-1-1-1,1 1 1,-1-1 0,1 0 0,-1 0 0,0 0 0,1 0 0,-1 0-1,1 0 1,-1-1 0,3 0-22,5-1-204,0-1 0,0 0 1,0-1-1,0 0 204,10-6-709</inkml:trace>
  <inkml:trace contextRef="#ctx0" brushRef="#br0" timeOffset="60261.668">1003 1490 4736,'-1'-1'197,"1"0"1,0 1-1,-1-1 0,1 0 1,-1 1-1,0-1 1,1 0-1,-1 1 1,0-1-1,1 1 0,-1-1 1,0 1-1,1 0 1,-1-1-1,0 1 0,0 0 1,0-1-1,1 1 1,-1 0-1,0 0 0,0 0 1,0 0-1,0 0 1,1 0-1,-1 0 0,0 0 1,0 0-1,0 0 1,0 0-1,1 0 0,-1 1 1,0-1-1,0 0 1,0 1-1,0-1-197,-2 2 168,0-1 1,0 0-1,-1 1 0,1 0 1,1 0-1,-1 0 0,0 0 1,-1 1-169,-3 4 343,0 1-1,0 0 1,-4 8-343,9-15 40,1 1-1,0-1 0,0 1 0,0-1 0,0 1 1,1-1-1,-1 1 0,0 0 0,1-1 0,-1 1 1,1 0-1,-1 0 0,1 0 0,0-1 0,0 1 1,0 0-1,0 0 0,0 0 0,0 0 0,0-1 1,1 1-1,-1 0 0,1 0 0,-1-1 0,1 1 1,0 0-40,0-1 11,0-1 1,0 1 0,0 0 0,0 0 0,0-1 0,0 1 0,0-1 0,0 1-1,0-1 1,1 1 0,-1-1 0,0 0 0,0 1 0,0-1 0,1 0-1,-1 0 1,0 0 0,0 0 0,1 0 0,-1 0 0,0 0 0,0-1 0,1 1-1,-1 0 1,0-1 0,0 1 0,0-1 0,0 1 0,1-1-12,3-1-32,0 0 1,-1-1-1,1 0 0,0 1 1,-1-2-1,2 0 32,36-41-1850,-43 49 1929,0 0 0,1-1 0,-1 1 0,1 0 0,0-1 0,0 1 0,0 0 1,1 0-1,-1-1 0,1 1 0,0 0-79,-1-3-32,0 0 1,1 0 0,-1 0-1,1 0 1,-1 0-1,1 0 1,-1 0-1,1 0 1,-1 0-1,1 0 1,0 0-1,0 0 1,0 0 0,-1-1-1,1 1 1,0 0-1,0 0 1,0-1-1,0 1 1,0-1-1,0 1 1,0-1 0,0 1-1,0-1 1,1 0-1,-1 1 1,0-1-1,0 0 1,0 0-1,0 0 1,1 0 0,-1 0-1,0 0 1,0 0-1,0 0 1,0-1-1,1 1 32,9-3-1018</inkml:trace>
  <inkml:trace contextRef="#ctx0" brushRef="#br0" timeOffset="60660.574">1181 1476 6016,'-2'-1'300,"0"1"0,0-1 0,0 0 0,0 1 0,0 0 0,0-1-1,0 1 1,0 0 0,0 0 0,0 0 0,-1 0 0,1 1 0,0-1 0,0 1 0,0-1 0,0 1 0,0 0-300,-1 0 201,-1 0-1,1 1 1,-1-1-1,1 1 1,-1 0-1,1 0 1,0 0 0,-2 3-201,4-5 33,1 1 0,0-1 0,-1 0 0,1 1 0,0-1 0,-1 0 0,1 1 0,0-1 0,0 1 1,0-1-1,-1 1 0,1-1 0,0 1 0,0-1 0,0 0 0,0 1 0,0-1 0,0 1 0,0-1 0,0 1 1,0-1-1,0 1 0,0-1 0,0 1 0,0-1 0,1 1 0,-1-1 0,0 0 0,0 1 0,0-1 0,1 1 0,-1-1 1,0 0-1,1 1 0,-1-1 0,0 1 0,1-1 0,-1 0 0,0 1 0,1-1 0,-1 0 0,1 0-33,19 14 296,-14-11-157,2 2-47,20 14 69,-27-19-128,0 1 0,0 0 0,0-1 0,0 1 0,-1 0 0,1 0 0,0 0 0,0 0 0,-1 0 0,1 0 0,-1 0 0,1 0 0,-1 0 0,1 0 0,-1 0 0,0 0 0,1 0 0,-1 0 0,0 1 0,0-1 0,0 0 0,0 0 0,0 0 0,0 1-33,-1-1 33,1 0 0,-1 1 1,0-1-1,1 0 0,-1 0 0,0 0 1,0 0-1,0 0 0,0 0 0,0 0 1,-1 0-1,1 0 0,0 0 0,0 0 1,0-1-1,-1 1 0,1-1-33,-26 11 40,20-8-80,-22 7-2114,28-9 1146</inkml:trace>
  <inkml:trace contextRef="#ctx0" brushRef="#br0" timeOffset="61048.617">1248 1578 6400,'0'1'4984,"5"-1"-3570,8-1-1236,-3-1-66,-1-1 0,0-1 0,0 1-1,2-3-111,-8 5 10,1-1 0,-1 0 0,0 0 0,0-1-1,0 1 1,0 0 0,0-1 0,-1 0 0,1 0-1,-1 0 1,0 0 0,1-1-10,-3 3 5,1 1-1,-1-1 1,0 1-1,1-1 1,-1 1 0,0-1-1,0 1 1,0-1 0,1 1-1,-1-1 1,0 1-1,0-1 1,0 1 0,0-1-1,0 0 1,0 1-1,0-1 1,0 1 0,0-1-1,0 1 1,0-1 0,-1 1-1,1-1 1,0 1-1,0-1 1,-1 0 0,1 1-1,0 0 1,-1-1-5,1 0 3,-1 1-1,0-1 1,0 1 0,0-1-1,0 1 1,0-1 0,0 1-1,0 0 1,0-1 0,0 1-1,0 0 1,0 0 0,0 0-1,0 0 1,0 0-3,-4 0-5,1 0 0,-1 0 0,1 0 0,0 1 0,-1 0 0,1 0 0,-1 1 5,0 0-7,1 0-1,0 0 1,0 1 0,0 0 0,0 0 0,1 0 0,-1 0 0,-2 4 7,5-6 50,0 0-1,-1 0 1,1 0 0,1 0-1,-1 1 1,0-1-1,0 1 1,0-1 0,1 0-1,-1 1 1,0-1 0,1 1-1,0-1 1,-1 1 0,1 0-1,0-1 1,0 1-1,0-1 1,0 1 0,0 0-1,0-1 1,0 1 0,0-1-1,1 1 1,-1-1 0,1 1-1,-1-1 1,1 1-50,0-1 45,0 0-1,0 0 1,0 0-1,0 0 1,0 0 0,0 0-1,0 0 1,0 0 0,0 0-1,1-1 1,-1 1 0,0 0-1,1-1 1,0 1-45,23 5 133,-15-4-203,34 8-581,-22-5 97</inkml:trace>
  <inkml:trace contextRef="#ctx0" brushRef="#br0" timeOffset="62431.699">1667 1536 384,'1'-2'437,"-1"1"0,0 0 0,0 0 0,0 0 0,1 0 1,-1 0-1,0-1 0,-1 1 0,1 0 0,0 0 0,0 0 0,0 0 0,-1 0 0,1 0 0,-1-1 1,1 1-1,-1 0 0,1 0 0,-1 0 0,0 0-437,1 1 195,-1 0 0,1-1 0,-1 1 0,1 0 0,-1 0 0,1 0-1,-1-1 1,1 1 0,-1 0 0,1 0 0,-1 0 0,0 0 0,1 0 0,-1 0 0,1 0 0,-1 0 0,1 0 0,-1 1 0,1-1 0,-1 0-195,-12 5-1009,7-1 1023,1-1 0,0 1-1,-1 0 1,1 0 0,1 1 0,-5 4-14,6-7 76,1 1 1,0 0-1,0 0 0,0 0 0,0 1 0,0-1 0,1 0 0,-1 1 1,1-1-1,0 1 0,0-1 0,-1 4-76,2-6 7,0 0 0,0 0 0,0-1 0,0 1 0,0 0 0,0-1 0,0 1 0,1 0 0,-1 0 0,0-1-1,0 1 1,0 0 0,1-1 0,-1 1 0,0 0 0,1-1 0,-1 1 0,1-1 0,-1 1 0,1 0 0,-1-1 0,1 1 0,-1-1 0,1 0 0,0 1-7,0 0 26,1 0 0,-1-1-1,1 1 1,0 0 0,0-1 0,-1 1 0,1-1-1,0 0 1,0 0 0,1 1-26,5-2 84,0 1 0,0-1 0,0 0 0,3-1-84,-7 1-11,0 0 0,-1 0 1,1 0-1,0-1 0,-1 1 0,1-1 1,-1 0-1,0 0 0,0 0 0,0 0 0,0-1 1,0 1-1,0-2 11,-2 4-6,0-1 0,0-1 0,-1 1 0,1 0 0,0 0 0,-1 0 0,1 0-1,-1 0 1,1 0 0,-1-1 0,0 1 0,1 0 0,-1 0 0,0-1 0,0 1 0,0 0 0,0-1 6,0 0-4,-1 1 0,1-1 0,-1 0 1,1 1-1,-1-1 0,0 1 0,0-1 0,1 1 1,-1-1-1,0 1 0,0 0 0,0-1 0,-1 1 1,1 0-1,0 0 0,-1-1 4,1 1-64,0 1 0,0-1 0,0 0 0,-1 0 0,1 1 0,0-1 0,-1 0 0,1 1 0,0-1 0,-1 1 0,1 0 0,0 0 0,-1-1 0,0 1 64,-3 1-741</inkml:trace>
  <inkml:trace contextRef="#ctx0" brushRef="#br0" timeOffset="62816.029">1783 1611 5120,'8'1'2691,"6"0"1040,-14-2-3678,1 1 0,-1 0 0,0 0 0,1-1 0,-1 1 0,0 0 0,0-1 0,1 1 0,-1 0 0,0-1 0,0 1 0,0 0 0,0-1 0,1 1 0,-1-1 0,0 1 0,0 0 0,0-1 0,0 1 0,0-1 0,0 1 0,0 0 0,0-1 0,0 1 0,0-1 0,0 1 0,0 0 0,0-1 0,0 1 0,-1-1 0,1 1 0,0 0 0,0-1 1,0 1-1,-1 0 0,1-1 0,0 1-53,-5-12 194,-1 1 0,0 1 0,-1-1 0,0 1 0,0 0 0,-2-1-194,-2-3-70,1 0-1,-7-13 71,14 23 83,1-1-1,0 0 0,0 1 1,1-1-1,-1 0 1,1 0-1,0 0 1,0 0-1,1 0 1,-1 0-1,1-3-82,0 6 12,0 0 0,0 0 0,1 0 0,-1 1 0,0-1 0,1 0 0,-1 0 0,1 0 0,0 1 0,-1-1 0,1 0 0,0 1 0,0-1 0,0 1 0,0-1 0,1 1 0,-1-1 0,0 1 0,0 0 0,1 0 0,-1-1 0,1 1 0,-1 0-1,1 0 1,0 0 0,-1 1 0,1-1 0,0 0 0,0 1 0,-1-1 0,1 1 0,0-1 0,0 1 0,0 0 0,0 0 0,1 0-12,1 0-85,1 0 0,-1 1 0,0-1 1,0 1-1,0 0 0,0 0 0,1 0 0,-1 1 0,-1-1 0,1 1 0,0 0 0,0 0 0,-1 0 0,1 1 1,2 1 84,4 7-656,-2-1-128</inkml:trace>
  <inkml:trace contextRef="#ctx0" brushRef="#br0" timeOffset="63146.851">1697 1505 8192,'-7'-8'3072,"7"6"-2400,2 3-32,1 0-128,1 0-448,3 0-96,4 0 0,4-1 64,3 0 0,1 0-32,2 0 32,-1-1-320,4 2-64</inkml:trace>
  <inkml:trace contextRef="#ctx0" brushRef="#br0" timeOffset="64098.624">2025 1514 2304,'-2'12'6865,"0"-5"-5971,1 0 0,0 0-1,1 0 1,-1 0 0,1 5-894,0-11 29,0 0 0,0 0-1,1 0 1,-1 1 0,0-1 0,0 0 0,0 0 0,1 0-1,-1 0 1,1 0 0,-1 0 0,1 0 0,-1 0 0,1 0-1,-1 0 1,1 0 0,0-1 0,0 1 0,-1 0-1,1 0 1,0-1 0,0 1 0,0 0 0,0-1 0,0 1-1,0-1 1,0 1 0,0-1 0,0 1 0,0-1 0,0 0-1,0 0 1,0 1 0,0-1 0,0 0 0,0 0 0,1 0-1,-1 0 1,1-1-29,2 1-4,-1 0-1,1-1 1,-1 0-1,1 0 1,0 0 0,-1 0-1,0-1 1,1 1-1,-1-1 1,0 0-1,0 0 1,0 0-1,2-2 5,3-3 30,-1-1 0,-1 1-1,1-1 1,0-2-30,10-12-855,-19 28 864,0-1 0,1 0 0,0 1 0,0 0 1,0-1-1,0 1 0,1 0 0,0-1 0,1 1 1,-1 0-1,1 0-9,-1-5-3,1 0 0,-1 1-1,1-1 1,-1 0 0,1 0 0,-1 0 0,1 0 0,0 1-1,0-1 1,-1 0 0,1 0 0,0 0 0,0 0 0,0-1 0,0 1-1,0 0 1,0 0 0,1-1 0,-1 1 0,0 0 0,0-1-1,0 1 1,1-1 0,-1 0 0,0 1 0,0-1 0,1 0 3,8 1-704</inkml:trace>
  <inkml:trace contextRef="#ctx0" brushRef="#br0" timeOffset="64467.17">2306 1480 7040,'-2'0'261,"1"-1"0,0 1-1,-1 0 1,1-1 0,-1 1 0,1 0 0,-1 0 0,1 0 0,-1 0-1,1 0 1,-1 0 0,1 0 0,0 0 0,-1 1 0,1-1 0,-1 0-1,1 1 1,-1 0-261,-26 11 1017,27-12-977,0 1 1,-1-1 0,1 1 0,0 0-1,0 0 1,-1 0 0,1-1-1,0 1 1,0 0 0,0 1 0,0-1-1,0 0 1,0 0 0,1 0-1,-1 0 1,0 1 0,1-1 0,-1 0-1,1 1 1,-1-1 0,1 1 0,-1-1-1,1 1 1,0-1 0,0 0-1,0 1 1,0-1 0,0 1 0,0-1-1,0 1 1,0-1 0,0 1-1,1-1 1,-1 0 0,1 2-41,2 2-17,1 1 1,-1 0-1,1-1 0,0 0 1,0 1-1,1-2 0,1 3 17,12 12 121,-18-19-108,0 1 1,1-1-1,-1 0 1,0 1-1,1-1 1,-1 1-1,0-1 1,0 1-1,1-1 1,-1 1-1,0-1 0,0 1 1,0-1-1,1 1 1,-1-1-1,0 1 1,0-1-1,0 1 1,0-1-1,0 1 1,0-1-1,0 1 1,-1-1-1,1 1 0,0-1 1,0 1-1,0 0-13,-1-1 21,1 1-1,-1 0 0,0-1 0,1 1 1,-1-1-1,0 1 0,0-1 0,1 1 1,-1-1-1,0 0 0,0 1 0,0-1 1,1 0-1,-1 0 0,-1 1-20,-6 0 87,0 0-1,1-1 1,-1 0-1,0 0-86,-1 0 16,2 1-496,0 0-170</inkml:trace>
  <inkml:trace contextRef="#ctx0" brushRef="#br0" timeOffset="65115.749">2378 1564 5120,'0'0'219,"0"1"0,0-1 1,0 1-1,0-1 0,0 0 0,0 1 1,0-1-1,0 1 0,0-1 1,0 1-1,0-1 0,0 1 0,0-1 1,0 0-1,0 1 0,1-1 0,-1 1 1,0-1-1,0 0 0,1 1 1,-1-1-1,0 1 0,0-1-219,11 6 1727,-9-5-1709,0 0-1,0-1 0,0 1 1,0-1-1,0 0 0,0 0 1,0 0-1,0 0 0,0 0 1,1 0-18,0-1 70,0-1 1,0 1-1,0-1 1,0 0-1,-1 0 0,1 0 1,0 0-1,-1 0 1,0 0-1,1-1 1,-1 1-1,0-1 1,0 1-1,-1-1 1,1 0-1,0 0 1,-1 0-1,0 0 1,0 0-1,0 0 1,0 0-1,0-1 1,0 1-1,-1 0 0,0 0 1,1-1-1,-1 1 1,-1-3-71,1 5-12,0 0 0,0 0 1,-1 0-1,1 0 0,0 0 0,-1 0 1,1 1-1,0-1 0,-1 0 0,1 0 0,-1 0 1,0 1-1,1-1 0,-1 0 0,1 1 1,-1-1-1,0 0 0,0 1 0,1-1 1,-1 1-1,0-1 0,0 1 0,0-1 1,0 1-1,1 0 0,-1 0 0,0-1 0,0 1 1,0 0-1,0 0 0,0 0 0,0 0 1,0 0-1,0 0 0,0 0 0,0 0 1,0 0-1,0 0 0,1 1 0,-1-1 1,0 0 11,-3 1 5,1 0 1,-1 0-1,0 0 1,1 1 0,0-1-1,-1 1 1,1 0-1,0 0 1,-3 2-6,2 0 46,0 0 0,1 0 0,-1 0 0,1 0 1,0 0-1,0 1 0,0 0 0,1-1 0,-1 1 0,1 1-46,1-4 38,1-1-1,-1 1 1,1-1-1,-1 1 1,1 0 0,0-1-1,0 1 1,0 0-1,0-1 1,0 1-1,0 0 1,0-1 0,0 1-1,1 0 1,-1-1-1,1 1 1,-1-1 0,1 1-1,-1-1 1,1 1-1,0-1 1,0 1-1,0-1 1,0 1 0,0-1-1,0 0 1,0 0-1,0 0 1,1 1-1,-1-1 1,0 0 0,1 0-1,1 0-37,2 2-3,0-1 0,0 0 0,0-1 1,0 1-1,1-1 0,-1 0 0,1 0 0,-1 0 0,0-1 0,6 0 3,9-1-279,0-1 1,6-2 278,-6 1-704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06.5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154 22 7168,'-5'-22'4101,"7"85"-2823,7 27-1278,1 32 279,-9-102-250,1 17 91,-2 1 0,-2-1 1,-1 1-121,3-34 29,-1-1 1,1 1-1,-1 0 1,0-1-1,0 1 1,-1-1-1,1 0 1,-1 1-1,0-1 1,-1 2-30,2-3 4,0-1 0,0 0 0,0 0 0,0 0 0,0 0 0,-1-1 0,1 1 0,0 0 1,0 0-1,-1-1 0,1 1 0,0-1 0,-1 1 0,1-1 0,-1 0 0,1 1 0,0-1 0,-1 0 0,1 0 0,-1 0 0,1 0 1,-1 0-1,1 0 0,0-1 0,-1 1 0,1 0 0,-2-1-4,-5-2-16,0 0 0,0 0 0,1 0 0,-1-1 0,1-1 0,0 1 0,0-1 0,0 0 0,1-1 0,-1 1 0,1-1 0,1-1 0,-1 1 0,1-1 0,-3-5 16,7 11 15,1-1-1,-1 1 1,0-1-1,1 0 1,-1 0-1,1 1 1,-1-1 0,1 0-1,0 0 1,0 0-1,-1 0 1,1 1-1,1-1 1,-1 0 0,0 0-1,0 0 1,1 0-1,-1 1 1,1-1 0,0-1-15,0 1 13,1-1 1,-1 1 0,1 0 0,0 0 0,0 0-1,0 0 1,0 0 0,0 0 0,0 0 0,0 1-1,1-1 1,1 0-14,4-2 44,0 0-1,0 1 1,1 1-1,-1-1 1,0 1-1,1 1 1,0-1-1,2 1-43,10 1-197,-1 1-160</inkml:trace>
  <inkml:trace contextRef="#ctx0" brushRef="#br0" timeOffset="531.279">279 336 7296,'-2'0'2325,"2"3"-965,4 11-613,7 14-657,-9-20 309,0-1-1,0 1 1,1 6-399,-2-7 378,0 0 1,1 0-1,-1 0 1,3 3-379,-5-12 85,1-1 1,-1 1 0,1 0 0,0 0-1,0 0 1,0 0 0,0-1 0,0 1-1,1 0 1,-1 0 0,1 0 0,-1 0-1,2-2-85,-1-1 55,1 0-1,0 0 0,0 1 1,1-1-1,1-1-54,-2 3-92,0 0-1,0 1 1,1-1-1,-1 1 1,1 0 0,-1 0-1,1 0 1,0 0-1,0 0 93,8-5-586</inkml:trace>
  <inkml:trace contextRef="#ctx0" brushRef="#br0" timeOffset="998.972">430 358 7552,'0'0'114,"0"0"0,-1 0 0,1 0 0,0 0 0,0 0 0,-1 0 0,1 0 1,0 1-1,-1-1 0,1 0 0,0 0 0,0 0 0,-1 0 0,1 0 0,0 1 0,0-1 0,0 0 0,-1 0 1,1 0-1,0 1 0,0-1 0,0 0 0,0 0 0,-1 1 0,1-1 0,0 0 0,0 0 0,0 1 0,0-1 1,0 0-1,0 0 0,0 1-114,0 13 1120,1-11-1058,0 1 0,-1-1-1,2 0 1,-1 1-1,0-1 1,2 3-62,-1-4 22,1 1 0,-1 0 0,1 0 0,0-1 0,0 0 0,0 1 0,0-1 0,0 0 0,0-1 0,1 1 1,-1 0-1,1-1 0,-1 0 0,1 0 0,-1 0 0,1 0 0,0-1 0,-1 1 0,1-1 0,0 0 0,0 0 0,1 0-22,1-1 13,-1 1 0,0-1 1,1 0-1,-1 0 0,0-1 0,0 1 0,0-1 0,0 0 1,0 0-1,-1-1 0,1 0 0,-1 0 0,1 0 0,-1 0 1,2-2-14,0-2 46,-4 5-64,-3 3-45,-20 23-62,-12 25 349,2 1 0,-21 46-224,33-56 75,5-11-108,-14 23 33,15-33 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08.7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216 11 7040,'-3'-10'3008,"0"14"-1659,-1 23-1060,4-20-183,-15 117 1004,6-42-743,-11 42-367,19-122 67,1 1 0,-1-1 0,1 0 0,-1 1-1,0-1 1,0 0 0,0 1 0,0-1 0,0 0 0,-1 0 0,1 0 0,-1 0 0,1 0 0,-2 0-67,2-1 37,0 0 1,0-1-1,-1 1 1,1-1 0,0 1-1,-1-1 1,1 1 0,0-1-1,-1 0 1,1 0 0,-1 0-1,1 0 1,-1 0-1,1 0 1,0 0 0,-1 0-1,1 0 1,0-1 0,-1 1-1,1-1 1,-1 1 0,1-1-1,0 1 1,-1-2-38,-13-6-15,2 0-1,-1-1 1,1-1 0,0 0 0,1 0-1,0-1 1,-5-8 15,17 19-5,0 0-1,0 0 0,0 0 1,0 0-1,0 0 1,-1-1-1,1 1 0,0 0 1,0 0-1,0 0 0,0 0 1,0-1-1,0 1 1,0 0-1,0 0 0,0 0 1,-1-1-1,1 1 1,0 0-1,0 0 0,0 0 1,0-1-1,0 1 1,0 0-1,0 0 0,0 0 1,0-1-1,1 1 0,-1 0 1,0 0-1,0 0 1,0-1-1,0 1 0,0 0 1,0 0-1,0 0 1,0 0-1,0-1 0,1 1 1,-1 0-1,0 0 1,0 0-1,0 0 0,0 0 1,1 0-1,-1-1 0,0 1 1,0 0-1,0 0 1,0 0-1,1 0 0,-1 0 1,0 0-1,0 0 1,0 0-1,1 0 0,-1 0 1,0 0-1,0 0 1,0 0-1,1 0 6,13-2 160,-13 2-154,31 1 277,-1 1 1,24 5-284,-29-3-119,0-1 0,0-2 0,1 0 0,12-3 119,-38 2-18,13-2 10,-13 2 11,-1 0 1,1 0 0,-1 0 0,1 0-1,-1 0 1,1 0 0,-1-1 0,1 1-1,-1 0 1,1 0 0,-1 0 0,0-1 0,1 1-1,-1 0 1,0 0 0,1-1 0,-1 1-1,1 0 1,-1-1 0,0 1 0,0-1-1,1 1 1,-1 0 0,0-1-4,-1 1 9,0 0 0,0-1-1,0 1 1,0 0 0,0 0 0,0 0 0,0 0 0,0 0 0,0 0-1,0 0 1,0 0 0,0 1 0,0-1 0,0 0 0,0 1 0,0-1-9,0 0 7,-7 2 49,-4 1-93,-1 0 1,1 1-1,-1 1 37,10-4-1,1 1 0,-1-1 1,0 0-1,1 1 1,-1 0-1,1-1 0,-1 1 1,1 0-1,0 1 0,-1-1 1,1 0-1,0 0 0,1 1 1,-1-1-1,0 2 1,1-3 4,1 0-1,-1 0 1,1 0 0,0 0-1,-1 0 1,1 0-1,0 0 1,0 0-1,0 1 1,0-1 0,0 0-1,0 0 1,0 0-1,0 0 1,0 0 0,0 0-1,1 0 1,-1 0-1,0 0 1,1 0-1,0 1-3,0 0-9,0-1 0,0 1 0,0-1-1,1 1 1,-1-1 0,0 0 0,1 0 0,-1 0-1,1 0 1,0 0 0,-1 0 0,1 0 9,3 2-32,0-1 0,1-1 1,-1 1-1,0-1 1,0 0-1,1 0 1,-1 0-1,4-1 32,-4 0 17,1 0-1,0-1 1,-1 1-1,1-1 1,0-1 0,-1 1-1,1-1 1,-1 0-17,-2 1 32,0-1 0,0 1 0,-1-1 0,1 1 0,-1-1 0,1 0 0,-1 0 0,1 0 0,-1 0 0,0 0 0,0-1 0,0 1 0,-1-1 0,1 1 1,1-3-33,2-9 128</inkml:trace>
  <inkml:trace contextRef="#ctx0" brushRef="#br0" timeOffset="2103.883">607 308 7168,'3'43'4954,"-3"-40"-4957,0-1-1,1 1 1,0 0-1,-1-1 1,1 0-1,0 1 0,0-1 1,0 1-1,0-1 1,1 0-1,-1 0 1,1 0-1,-1 0 1,1 0-1,1 1 4,-2-2 22,0-1 0,-1 1 0,1-1 1,0 0-1,0 0 0,-1 1 0,1-1 0,0 0 0,0 0 1,-1 0-1,1 0 0,0 0 0,0 0 0,0 0 0,-1 0 1,1 0-1,0 0 0,0-1 0,-1 1 0,1 0 0,0 0 1,0-1-1,-1 1 0,1 0 0,0-1 0,-1 1 0,1-1 1,-1 1-1,1-1 0,0 1 0,-1-1 0,1 0 0,-1 0-22,20-24 127,-16 18-174,-2 5 78,0 0 0,-1-1 1,1 1-1,0 0 0,0 0 1,0 0-1,0 1 0,1-1 1,0 0-32,-2 1 11,-1 1 0,1 0 0,-1 0 0,1 0 0,-1 0 0,1-1 0,-1 1 0,1 0-1,-1 0 1,1 0 0,-1 0 0,1 0 0,-1 0 0,1 0 0,-1 1 0,1-1 0,-1 0 0,1 0 0,-1 0 0,0 0 0,1 1-11,0-1-13,0 1 0,0 0 0,-1-1 0,1 1 0,0 0 0,-1 0 0,1 0 0,0 0 0,-1-1 0,1 1 0,-1 0 0,0 0 0,1 0 0,-1 1 13,1 1 24,0 0-1,1 0 0,-1 0 0,1 0 1,-1 0-1,1 0 0,0 0 0,2 1-23,-4-3 13,1-1 0,0 1 0,-1-1 0,1 1 0,0-1 0,0 0 0,-1 1 0,1-1 0,0 0-1,0 0 1,0 0 0,0 0 0,-1 1 0,1-1 0,0 0 0,0 0 0,0-1 0,0 1 0,0 0-1,-1 0 1,1 0 0,0 0 0,0-1 0,0 1 0,-1 0 0,1-1 0,0 1 0,0-1 0,-1 1-1,1-1 1,0 1 0,-1-1 0,1 1 0,0-1 0,-1 0 0,1 0-13,3-3 48,0 0 0,0-1 0,0 1 0,0-1 1,-1-1-49,1 1-30,0 0 1,-1 1-1,2-1 1,1-2 29,-5 7-4,-1-1 0,1 1 0,-1 0 0,0 0 0,1-1 0,-1 1 0,1 0 0,-1 0 0,0 0 0,1 0 0,-1 0 0,1-1 1,-1 1-1,1 0 0,-1 0 0,1 0 0,-1 0 0,0 0 0,1 0 0,-1 1 0,1-1 0,-1 0 0,1 0 0,-1 0 0,1 0 0,-1 0 1,0 1-1,1-1 0,-1 0 0,0 0 0,1 1 0,-1-1 0,1 0 0,-1 1 0,0-1 0,0 0 0,1 1 0,-1-1 0,0 0 0,0 1 1,1-1-1,-1 1 0,0-1 4,12 25 17,-6-12-25,-5-11-15,1 0 1,-1 0 0,1 0 0,-1 0 0,1-1 0,0 1 0,0-1-1,0 1 1,0-1 0,0 1 0,0-1 0,0 0 0,3 1 22,3 0-480</inkml:trace>
  <inkml:trace contextRef="#ctx0" brushRef="#br0" timeOffset="2986.59">1044 289 6784,'0'0'144,"-1"-1"1,1 1-1,0 0 1,0-1-1,0 1 0,0-1 1,-1 1-1,1-1 1,0 1-1,0 0 1,-1-1-1,1 1 0,0 0 1,-1-1-1,1 1 1,-1 0-1,1-1 1,0 1-1,-1 0 0,1 0 1,-1-1-1,1 1 1,0 0-1,-1 0 1,1 0-1,-1 0 0,1 0 1,-1 0-1,1-1-144,-9 13 2142,8-9-2302,-15 22 66,12-20 59,1 0 0,0 0 0,-1 1 0,2-1 0,-1 0 0,1 1 0,-1 0 0,2-1-1,-1 1 1,0 0 0,1 4 35,1-10 14,0 1 0,0-1-1,-1 1 1,1-1-1,0 1 1,0-1 0,1 1-1,-1-1 1,0 1 0,0 0-1,0-1 1,0 1-1,0-1 1,0 1 0,1-1-1,-1 1 1,0-1 0,1 1-1,-1-1 1,0 0-1,1 1 1,-1-1 0,0 1-1,1-1 1,-1 0 0,1 1-1,-1-1 1,0 0-1,1 1 1,-1-1 0,1 0-1,-1 0 1,1 1 0,-1-1-1,1 0 1,0 0-1,-1 0 1,1 0-14,0 0 7,0 0-1,0 0 1,0-1 0,0 1-1,0 0 1,0-1 0,0 1-1,0-1 1,0 1-1,0-1 1,-1 1 0,1-1-1,0 1 1,0-1 0,0 0-1,-1 0 1,1 1 0,0-1-1,-1 0 1,1-1-7,10-22-13,-10 20-15,0 1-1,0-1 0,0 1 0,1 0 0,0 0 0,-1 0 0,1 0 0,0 0 0,1 0 0,-1 0 0,0 0 29,-1 3 7,-1 0 0,0 1-1,0-1 1,1 0 0,-1 0-1,0 0 1,0 0 0,1 0-1,-1 1 1,0-1 0,0 0-1,1 0 1,-1 0 0,0 1-1,0-1 1,0 0 0,0 0 0,1 1-1,-1-1 1,0 0 0,0 0-1,0 1 1,0-1 0,0 0-1,0 0 1,0 1 0,0-1-1,0 0 1,0 1 0,0-1-7,4 14-243,-3-11 232,1 2-23,-1-1 6,0 1 0,1-1 0,-1 0 0,1 1 0,0-1 0,1 0 0,0 1 28,-3-4 2,1 0 0,0-1 0,-1 1 0,1-1-1,-1 1 1,1-1 0,0 1 0,-1-1 0,1 0 0,0 1-1,-1-1 1,1 0 0,0 1 0,0-1 0,-1 0 0,1 0-1,0 1 1,0-1-2,1 0 14,-1-1 0,0 1 0,0 0 0,1 0-1,-1-1 1,0 1 0,0-1 0,1 1 0,-1-1-1,0 1 1,0-1 0,0 0 0,0 0 0,0 1 0,0-2-14,5-3 27,0-1 0,-1 0 1,1 0-1,-1 0 0,-1-1 1,0 0-1,0 0 0,1-1-27,7-19-117,6-16 117,-9 20-80,28-84-296,-6 16 405,-38 155 99,-4 4 342,4 0-1,1 56-469,8-107 383,2-16-155,1-9-220,11-36 10,-12 31-3,0 1 0,1 0 1,3-4-16,-14 59-1456,6-37 1633,0 1 1,0 0 0,1 0 0,0 0 0,0-1-1,1 2-177,-2-6 6,1-1 0,-1 1 0,1 0 0,-1 0 0,1-1 0,0 1 0,-1 0 0,1-1 0,0 1 0,0-1 0,0 1 0,1-1 0,-1 0 0,0 1 0,0-1 0,1 0 0,-1 0 0,1 0 0,-1 0 0,1 0 0,0 0 0,-1 0 0,1 0 0,1 0-6,7-1-554</inkml:trace>
  <inkml:trace contextRef="#ctx0" brushRef="#br0" timeOffset="3453.187">1396 354 7424,'1'1'260,"0"0"0,1 0 0,-1 1 1,1-1-1,-1 0 0,1 0 0,0 0 1,-1-1-1,1 1 0,0 0 0,0-1 1,0 1-1,-1-1 0,1 1 0,0-1 1,0 0-1,0 0 0,1 0-260,-2 0 2,1-1 0,-1 1-1,1-1 1,-1 1 0,0-1 0,1 0-1,-1 0 1,0 0 0,0 0 0,0 0 0,0 0-1,1 0 1,-1 0 0,-1 0 0,1 0-1,0-1 1,0 1 0,0 0 0,-1 0 0,1-1-1,0 1 1,-1-1 0,1 0-2,0-3 195,1 0-1,-1 0 1,0 0-1,0 0 1,0-3-195,-1 7 21,0 0 0,0 0 0,0 0 0,0 0 0,0 0 0,0 0 0,0 0 0,-1 0 0,1 0 0,0 0 0,-1 0 0,1 0 0,0 0 0,-1-1-21,0 2-11,1 0 1,-1-1-1,1 1 0,-1 0 1,1-1-1,-1 1 1,1 0-1,-1 0 1,1-1-1,-1 1 0,1 0 1,-1 0-1,0 0 1,1 0-1,-1 0 1,1 0-1,-1 0 0,1 0 1,-1 0-1,0 0 1,1 0-1,-1 0 1,1 0-1,-1 0 0,1 0 1,-1 1-1,0-1 11,-6 3-107,0 0 0,0 0 0,0 1-1,0 0 1,0 0 0,1 0 0,0 1 0,0 0-1,0 1 1,-2 2 107,7-8 46,1 1 0,-1 0-1,1 0 1,-1-1 0,1 1-1,-1 0 1,1 0 0,0 0 0,-1 0-1,1 0 1,0-1 0,0 1-1,0 0 1,-1 0 0,1 0-1,0 0 1,0 0 0,0 0 0,1 0-1,-1 0 1,0 0 0,0 0-1,0 0 1,1 0-46,0 1 72,0 0 0,0 0-1,0 0 1,1 0 0,-1-1 0,1 1-1,-1 0 1,1-1 0,-1 0-1,1 1 1,0-1-72,5 4 109,0-1 1,0 0-1,0 0 0,1-1 0,6 2-109,-7-3-121,0 0 0,1-1-1,-1 0 1,8 0 121,10 0-469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13.2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85 30 6656,'-1'-8'4171,"-3"12"-2564,-2 2-1876,-9 9 530,7-8-193,0 0-1,1 1 1,0 0 0,0 0 0,1 1 0,0-1 0,0 3-68,5-11 10,1 1 0,0-1 0,-1 0 0,1 1 0,0-1 1,0 1-1,-1-1 0,1 1 0,0-1 0,0 1 0,0-1 0,0 0 0,0 1 0,-1-1 1,1 1-1,0-1 0,0 1 0,0-1 0,0 1 0,0-1 0,0 1 0,1-1 0,-1 1 1,0-1-1,0 1 0,0-1 0,0 1 0,1-1 0,-1 1 0,0-1 0,0 1 0,1-1 1,-1 0-1,0 1 0,1-1 0,-1 1 0,0-1 0,1 0 0,-1 0 0,1 1 0,-1-1 1,0 0-1,1 1 0,-1-1 0,1 0 0,-1 0 0,1 0 0,-1 0 0,1 0 0,-1 1 0,1-1-10,1 0 29,0 0-1,0 0 0,1 0 1,-1-1-1,0 1 0,0 0 0,0-1 1,0 1-1,0-1 0,0 0 1,1 0-29,1-1-32,0-1 0,0 1 1,-1-1-1,1 0 0,-1 0 1,0 0-1,0-1 0,0 1 1,0-1-1,-1 0 1,1 1-1,-1-1 0,0 0 1,0 0-1,1-4 32,-3 10 26,-1 1 0,1-1 0,0 0 0,0 1 0,0-1-1,0 1 1,1-1 0,-1 0 0,1 1 0,-1-1 0,1 0 0,0 1 0,0-1 0,0 0 0,0 0 0,0 0-1,0 0 1,1 0 0,-1 0 0,1 0 0,-1 0 0,1 0 0,0-1 0,0 1 0,0-1 0,0 1 0,1 0-26,3 2-58,0-1 0,1 1 1,-1-1-1,1 0 1,-1-1-1,1 1 0,0-1 1,0-1-1,3 1 58,4 1-570</inkml:trace>
  <inkml:trace contextRef="#ctx0" brushRef="#br0" timeOffset="1653.789">269 57 5120,'1'3'582,"1"0"0,-1 0 0,0 0 0,1 0 0,0 0 0,0 0 0,0 0-582,9 16 1670,-5-2-776,-5-13-811,0 0-1,0 0 0,0-1 0,1 1 0,0 0 0,-1-1 0,1 1 1,3 2-83,3-22 1162,-2 4-1110,0 0 1,0 0-1,7-7-52,-10 14-95,1 0 1,-1 0-1,1 1 1,0 0 0,1 0-1,-1 0 1,1 1-1,-1-1 1,5-1 94,-8 4-20,0 1-1,0 0 1,0-1 0,0 1 0,0 0 0,0 0-1,0 0 1,0 0 0,0 0 0,0 0-1,0 0 1,0 0 0,0 0 0,0 0-1,0 1 1,0-1 0,0 0 0,0 1-1,0-1 1,0 1 0,0-1 0,0 1-1,0-1 1,-1 1 0,1 0 0,0-1 0,0 1 20,3 3 100,1 1 0,-1-1 0,-1 1 0,3 3-100,2 3 253,-3-6-174,-1 0 0,2 1 0,-1-1 0,0-1 0,1 1 0,3 1-79,2-1-26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19.9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0 126 6400,'54'-51'5111,"-34"31"-5269,0 1-1,16-11 159,-36 30-3,1-1-1,0 1 1,0-1-1,-1 1 0,1-1 1,0 1-1,0-1 1,0 1-1,-1 0 1,1-1-1,0 1 0,0 0 1,0 0-1,0-1 1,0 1-1,0 0 0,0 0 4,-1 0 15,1 1-1,-1-1 0,0 0 0,1 0 0,-1 0 1,0 1-1,1-1 0,-1 0 0,0 0 0,0 1 0,1-1 1,-1 0-1,0 1 0,0-1 0,0 0 0,1 1 0,-1-1 1,0 0-1,0 1 0,0-1 0,0 0 0,0 1 1,0-1-1,0 1 0,0-1 0,0 0 0,0 1-14,0 4 97,0 0 0,-1 0 0,0 0 0,0 0 0,0 1-97,1-6-1,-38 125 915,11-40-383,21-68-413,4-13-172,1 0-1,-1 1 1,1-1 0,0 1-1,0-1 1,0 2 54,3-5-405</inkml:trace>
  <inkml:trace contextRef="#ctx0" brushRef="#br0" timeOffset="1031.85">337 207 6528,'-1'0'90,"1"0"1,0 0-1,0 0 1,0 0-1,0 0 1,-1 1-1,1-1 0,0 0 1,0 0-1,0 0 1,0 0-1,0 0 1,0 0-1,0 1 1,-1-1-1,1 0 1,0 0-1,0 0 1,0 0-1,0 1 0,0-1 1,0 0-1,0 0 1,0 0-1,0 1 1,0-1-1,0 0 1,0 0-1,0 0 1,0 0-1,0 1 0,0-1 1,0 0-1,0 0 1,0 0-1,0 1 1,0-1-91,7 2 1369,12-2-997,-13-2-344,0 0 1,-1 0 0,1 0-1,-1-1 1,1 0 0,-1 0 0,0-1-1,0 1 1,3-4-29,-6 5 2,0 1-1,0-1 1,0 0 0,0-1-1,0 1 1,-1 0 0,1 0-1,0-1 1,-1 1 0,0-1-1,0 1 1,0-1 0,0 0-1,0 0 1,0 1 0,-1-1-1,1 0 1,-1 0 0,0 0-1,0 1 1,0-3-2,0 4 2,0 1 0,0-1 0,-1 0-1,1 1 1,0-1 0,0 1 0,-1-1 0,1 0 0,0 1-1,-1-1 1,1 1 0,-1-1 0,1 1 0,-1-1 0,1 1-1,-1 0 1,1-1 0,-1 1 0,1 0 0,-1-1 0,0 1 0,1 0-1,-1-1 1,0 1 0,1 0 0,-1 0 0,1 0 0,-1 0-1,0 0 1,1 0 0,-1 0 0,0 0 0,1 0 0,-1 0-1,0 0 1,1 0 0,-1 0 0,0 1 0,0-1-2,-27 9 210,27-8-199,-6 2 49,1 1 0,-1-1 0,1 2 0,0-1 0,1 1 0,-1-1 0,1 2 0,0-1 0,0 0-1,0 1 1,1 0 0,-1 2-60,2-4 27,0 1 0,1-1 0,0 0 0,0 1 0,0 0 0,1-1 0,-1 1 0,1 0 0,0 0 0,0 0 0,1-1 1,0 1-1,-1 0 0,2 0 0,-1 0 0,0 0 0,1 0 0,1 4-27,-1-6 11,0-1 0,0 0 0,0 0 0,0 0 1,0 0-1,1 0 0,-1 0 0,0-1 0,1 1 1,0 0-1,-1-1 0,1 1 0,0-1 1,0 1-1,0-1 0,-1 0 0,2 0 0,-1 0 1,0 0-1,0 0 0,0 0 0,2 0-11,0-1-14,-1 1 1,0-1-1,0 1 0,0-1 0,1 0 1,-1-1-1,0 1 0,0 0 0,1-1 1,-1 0-1,0 0 0,0 0 0,0 0 1,0 0-1,0-1 0,0 1 14,13-10-218</inkml:trace>
  <inkml:trace contextRef="#ctx0" brushRef="#br0" timeOffset="1536.9">627 142 640,'-2'0'818,"0"0"1,1 1-1,-1-1 1,1 1-1,-1-1 0,1 1 1,0 0-1,-1-1 0,1 1 1,-1 1-819,-9 3 253,1-1 448,0 0 1,0 0-1,0 1 0,1 1 1,-9 5-702,16-9 39,-1 0-1,0 1 1,1-1 0,0 1 0,-1-1 0,1 1-1,0 0 1,0 0 0,1 0 0,-1 0-1,0 0 1,1 0 0,0 0 0,0 1 0,0-1-1,0 0 1,1 1 0,-1-1 0,1 1 0,0 2-39,-1-5 1,1 0 1,0 0-1,0 0 0,0 0 1,0-1-1,0 1 1,0 0-1,0 0 1,0 0-1,0 0 1,1-1-1,-1 1 1,0 0-1,0 0 0,1 0 1,-1-1-1,1 1 1,-1 0-1,1-1 1,-1 1-1,1 0 1,-1-1-1,1 1 1,-1 0-1,1-1 1,0 1-1,-1-1 0,1 1 1,0-1-1,0 0 1,-1 1-1,1-1 1,0 0-1,0 1 1,-1-1-1,1 0 1,0 0-1,0 0 1,0 1-1,0-1 0,-1 0 1,1 0-2,2-1 6,0 1 1,-1-1-1,1 0 0,-1 0 1,1 0-1,-1 0 0,0 0 1,1 0-1,-1 0 1,0-1-1,0 1 0,0-1 1,1 0-7,5-7-166,1 0 1,-2 0 0,4-5 165,17-20-880,-27 57 1210,-1-16-176,0 0-1,1 1 0,0-1 0,1 4-153,-2-9-7,0-1-1,0 0 0,1 0 0,-1 0 0,0 0 0,1 1 0,-1-1 0,1 0 0,-1 0 0,1 0 0,0 0 1,-1 0-1,1 0 0,0 0 0,0 0 0,-1 0 0,1-1 0,0 1 0,0 0 0,0 0 0,0-1 0,0 1 1,0-1-1,0 1 0,0-1 0,1 1 0,-1-1 0,0 1 0,0-1 0,0 0 0,2 0 8,5-1-250</inkml:trace>
  <inkml:trace contextRef="#ctx0" brushRef="#br0" timeOffset="1942.716">755 130 3072,'-3'1'476,"0"0"0,0 1 0,0-1 0,0 1-1,0 0 1,0 0 0,0 0 0,1 0 0,-1 0 0,1 0 0,0 1 0,-1-1 0,1 1 0,0 0 0,0 0-1,1-1 1,-2 4-476,3-4 145,1 1 0,-1-1 1,1 0-1,0 0 0,0 0 0,-1 0 0,1 0 0,1 0 0,-1 0 0,0 0 0,1 0-145,1 3 95,-2-2-48,4 4 22,-1 1-1,0 0 0,-1 0 1,0 0-1,2 6-68,-5-11 32,1 0 1,-1 0-1,0 0 0,0 0 1,0 1-1,0-1 0,0 0 1,-1 0-1,0 0 0,1 0 1,-1 0-1,0 0 0,-1 0 1,1 0-1,0 0 0,-1 0 1,0 0-33,-15 18 77,6-13-217,10-8 119,1 0 0,0 0 0,-1 0 1,1 0-1,0 0 0,-1 0 1,1 0-1,0 0 0,-1 0 1,1 0-1,0 0 0,-1 0 1,1 0-1,0 0 0,-1 0 1,1-1-1,0 1 0,-1 0 1,1 0-1,0 0 0,-1 0 1,1-1-1,0 1 0,0 0 1,-1 0-1,1-1 0,0 1 1,0 0-1,-1 0 0,1-1 1,0 1 20,-2-6-384</inkml:trace>
  <inkml:trace contextRef="#ctx0" brushRef="#br0" timeOffset="4780.773">860 161 6656,'-5'-3'3320,"6"11"-1733,0-3-1630,4 32-35,-5-28 162,1 0 1,1 0-1,-1 0 0,1 0 0,1 0 0,0-1 1,3 7-85,-5-13 61,0 0-1,1-1 1,-1 1 0,1 0 0,-1-1 0,1 0 0,-1 1 0,1-1 0,0 0 0,0 0 0,0 0-1,0 0 1,0 0 0,0 0 0,0 0 0,0-1 0,0 1 0,0-1 0,0 0 0,0 1 0,1-1-1,-1 0 1,0 0 0,0 0 0,0-1 0,0 1 0,2-1-61,3 0 106,0 0-1,0-1 1,0 0 0,0-1-1,0 1 1,-1-1 0,6-4-106,-5 3-7,1-2 0,-1 1 1,-1-1-1,1 0 1,-1 0-1,0-1 7,-2 3-48,-1 0-1,0 0 1,0-1 0,0 1-1,0-1 1,-1 0 0,0 1 0,0-1-1,0 0 1,0-4 48,-2 9 2,0 0-1,1 0 1,-1-1 0,0 1-1,0 0 1,0 0 0,0-1 0,0 1-1,0 0 1,0 0 0,0-1-1,0 1 1,0 0 0,0-1-1,0 1 1,0 0 0,0 0-1,0-1 1,0 1 0,0 0 0,0 0-1,0-1 1,0 1 0,0 0-1,0 0 1,0-1 0,0 1-1,-1 0 1,1 0 0,0 0 0,0-1-1,0 1 1,0 0 0,-1 0-1,1 0 1,0-1 0,0 1-1,-1 0 1,1 0 0,0 0 0,0 0-1,0 0 1,-1 0 0,1 0-1,0-1 1,-1 1 0,1 0-1,0 0 1,0 0 0,-1 0 0,1 0-1,0 0-1,-1 1-4,-1-1-1,1 1 0,0-1 1,0 1-1,0-1 0,0 1 1,0 0-1,0-1 1,0 1-1,0 0 0,-1 1 5,-14 15-101,0 1 0,2 1 0,-8 12 101,-36 66 283,-8 11-177,-7 7-298,63-99-352</inkml:trace>
  <inkml:trace contextRef="#ctx0" brushRef="#br0" timeOffset="5340.519">211 285 7808,'-4'-6'2976,"1"2"-2304,1 0 0,2 4-64,0 0-480,0-1-160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19:56.3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63 5632,'0'0'102,"-1"-1"1,1 1-1,0 0 1,0-1-1,0 1 1,0-1-1,0 1 1,0-1-1,0 1 1,0-1-1,0 1 1,0 0-1,0-1 1,1 1-1,-1-1 1,0 1-1,0-1 0,0 1 1,0 0-1,1-1 1,-1 1-1,0-1 1,0 1-1,1 0 1,-1-1-1,0 1 1,1 0-1,-1 0 1,0-1-1,1 1 1,-1 0-1,1 0 1,-1-1-1,0 1 1,1 0-1,-1 0 1,1 0-1,-1 0 1,1 0-1,-1 0 1,0-1-1,1 1 0,-1 0 1,1 0-1,-1 0 1,1 0-1,-1 1 1,1-1-103,0 0 84,0 0 1,0 0 0,0 1-1,0-1 1,0 0-1,0 1 1,0-1 0,0 1-1,-1-1 1,1 1-1,0-1 1,0 1 0,0 0-1,-1-1 1,1 1-1,0 0 1,-1 0-1,1 0 1,-1-1 0,1 1-1,-1 0 1,1 0-1,-1 0 1,1 0-85,2 14 269,-1-1 1,-1 1-1,0 0 1,-1-1-1,-1 1 1,0 0-1,0 0-269,-2 17 301,-2 43 156,-2 68-504,7-142-193,0-2-133,-1-6-592</inkml:trace>
  <inkml:trace contextRef="#ctx0" brushRef="#br0" timeOffset="466.479">5 27 7040,'-4'-2'2102,"4"4"-742,5 6-225,12 11-692,-9-11-163,-1 0 1,1 1 0,-1 0 0,-1 1 0,1-1 0,-2 1-281,0 0 285,1-1 0,0-1 1,0 1-1,1-1 0,0 0 1,8 7-286,-13-14-2,0 0 0,0 0 0,-1 0 0,1 0 0,0-1 0,0 1 0,0 0 0,0-1 0,0 0 0,0 1 0,1-1 0,-1 0 0,0 0 0,0 0 0,0 0 0,0 0 0,0-1 0,0 1 0,0-1 0,0 1 0,0-1 0,0 0 0,0 1 0,0-1 0,0 0 0,1-1 2,7-5-2,0 1 1,0-2 0,-1 1-1,3-4 2,-1 2 133,0-1-128,0-1 1,-1 0 0,0-1 0,0 0 0,-1 0 0,-1-1 0,0 0 0,-1-1 0,1-2-6,-7 15-21,-1 1 0,0-1 0,0 1 0,1-1 0,-1 1 0,0-1 1,0 1-1,0-1 0,0 1 0,1-1 0,-1 1 0,0-1 0,0 1 0,0-1 0,0 1 0,0-1 0,0 1 1,0-1-1,0 1 0,-1-1 0,1 0 21,-7 4-31,-12 14 112,13-10-81,0 0 0,0 0 0,0 1 0,1 0 0,1 0 0,0 0 0,0 1 0,-1 2 0,-5 19 530,-6 25-530,15-53 19,-6 32 204,0 0 0,2 1 0,2-1 0,1 1 0,2 0 0,2 24-223,-2-58-19,0 0-62,0 0 1,0 1-1,1-1 0,-1 0 0,0 0 0,0 1 1,0-1-1,1 0 0,-1 0 0,1 1 0,-1-1 1,1 0-1,-1 0 0,1 0 0,0 0 1,0 0 80,3-1-1168</inkml:trace>
  <inkml:trace contextRef="#ctx0" brushRef="#br0" timeOffset="1071.809">368 330 6656,'-2'-4'2528,"2"6"-1952,-2 5 480,2-1 32,2 2-480,-2 4-160,0 4-384,0 0-32,0-1-32,0-2 0,0-4 0,-2 0-96,2-4 64,0-5-1792,2-2-864</inkml:trace>
  <inkml:trace contextRef="#ctx0" brushRef="#br0" timeOffset="1449.787">356 245 6784,'-6'-4'2624,"8"4"-2048,-1 1 224,-1-1-96,3 3-384,0 0-32,1 0-1504,-1 0-608</inkml:trace>
  <inkml:trace contextRef="#ctx0" brushRef="#br0" timeOffset="1820.318">540 335 7552,'-2'-1'327,"1"0"0,0 0 0,-1 0 0,1 0 0,-1 1 0,1-1 0,-1 1 0,1-1 0,-1 1 1,1-1-1,-1 1 0,1 0 0,-1-1 0,0 1 0,1 0 0,-1 0 0,0 1-327,-1-1 193,1 1 0,-1-1-1,1 1 1,-1 0 0,1 0 0,-1 0-1,1 0 1,-1 0 0,1 1 0,-1 0-193,-1 1-1,0 0 1,0 1-1,1-1 1,-1 1-1,1 0 1,0 0-1,0 0 1,0 0-1,1 1 1,-1-1-1,0 2 1,2-2 51,-1 1 0,1-1 0,0 1 0,0-1 0,1 1 0,-1-1 0,1 1 0,0-1 0,0 1 0,1 0 0,-1-1 0,1 2-51,-1-5-24,1 1-1,-1-1 1,1 1-1,-1-1 1,1 1-1,0-1 0,-1 1 1,1-1-1,0 0 1,0 1-1,0-1 1,0 0-1,0 0 1,0 0-1,1 0 0,-1 0 1,0 0-1,0 0 1,1 0-1,-1 0 1,0-1-1,1 1 1,-1 0-1,1-1 0,-1 1 1,1-1-1,0 0 1,-1 1-1,1-1 1,-1 0-1,1 0 0,-1 0 1,1 0-1,0 0 1,-1-1-1,2 1 25,11-5-1002</inkml:trace>
  <inkml:trace contextRef="#ctx0" brushRef="#br0" timeOffset="2200.622">603 30 7296,'0'5'3828,"8"10"-2453,-3-4-1005,0 13 4,-1 1 1,-1-1-1,-1 1 1,-1 0-1,-2 0-374,2 24 368,4 110 1584,-2-151-1801,2-11-143,7-21-259,-5 10 12,-2 6-277,0 0 0,1 1 0,0 0 0,0 0-1,1 0 1,-1 1 0,2 0 0,-1 0 0,6-3 516,-12 9 63,0-1 1,0 1-1,-1-1 1,1 1-1,0 0 1,0-1-1,0 1 1,0 0-1,0 0 0,0 0 1,0-1-1,0 1 1,0 0-1,0 0 1,0 1-1,0-1 1,0 0-1,0 0 0,0 0 1,0 1-1,0-1 1,0 0-1,0 1 1,0-1-1,0 1 1,0-1-1,-1 1 0,1-1 1,0 1-1,0 0 1,-1-1-1,1 1 1,0 0-1,-1 0 1,1 0-1,-1-1 0,1 1 1,-1 0-1,1 0 1,-1 0-1,1 0 1,-1 0-1,0 0 1,0 0-64,3 7 275,0 0 0,-1 0 0,0 0 0,-1 0 0,0 1-275,0-3 89,1 5-33,-1-3 42,0-1 0,0 1 0,1-1 1,0 0-1,0 0 0,4 7-98,-6-14-30,0 0 1,0 1-1,0-1 0,0 0 0,0 0 0,0 1 0,0-1 1,0 0-1,1 0 0,-1 0 0,0 1 0,0-1 0,0 0 1,0 0-1,0 0 0,1 0 0,-1 1 0,0-1 1,0 0-1,0 0 0,0 0 0,1 0 0,-1 0 0,0 0 1,0 1-1,0-1 0,1 0 0,-1 0 0,0 0 0,0 0 1,0 0-1,1 0 0,-1 0 0,0 0 0,0 0 1,1 0-1,-1 0 0,0 0 0,0 0 0,0 0 0,1 0 1,-1 0-1,0 0 0,0 0 0,0-1 0,1 1 0,-1 0 1,0 0-1,0 0 30,5-5-1061</inkml:trace>
  <inkml:trace contextRef="#ctx0" brushRef="#br0" timeOffset="2610.55">917 335 3712,'1'-7'6665,"0"0"-2723,-2 6-3938,1 1 0,-1 0-1,1 0 1,-1 0 0,1 0-1,-1 0 1,1 0-1,-1 0 1,1 0 0,-1 0-1,1 0 1,-1 0 0,1 0-1,-1 1 1,1-1 0,-1 0-1,1 0 1,-1 0 0,1 1-1,0-1 1,-1 0 0,1 1-4,-5 1 32,1 0 1,0 1-1,0 0 1,0 0 0,0 0-1,0 0 1,1 1-1,-1-1 1,1 1 0,0 0-1,0 0 1,1 0 0,-1 0-1,1 1 1,0-1-1,0 1 1,0-1 0,0 1-1,1 0 1,0 0-1,0-1 1,0 1 0,1 0-1,0 0 1,0 0 0,0 3-33,0-7 27,0 0 0,0 0 0,0 0 0,0-1 0,0 1 1,0 0-1,1 0 0,-1 0 0,0 0 0,0-1 1,1 1-1,-1 0 0,0 0 0,1-1 0,-1 1 0,1 0 1,-1 0-1,1-1 0,-1 1 0,1-1 0,0 1 1,0 0-28,0-1 2,-1 0 0,1 0 0,0 1 0,0-1 0,-1 0 0,1 0 0,0 0 0,0 0 0,-1-1 0,1 1 0,0 0 0,-1 0 0,1 0 0,0-1 0,-1 1 0,1 0 0,0 0 0,-1-1 0,1 1 0,0-1-2,3-2-97,0 0 0,0-1 1,0 1-1,0-1 1,-1 0-1,2-2 97,1-1 5,0-1-1,-1 0 1,0 1-1,-1-2 1,0 1 0,0 0-1,2-8-4,-5 9-198,-3 11 179,-2 13-89,3-12 168,1-1 1,0 1-1,1 0 1,-1 0-1,1 0 1,0 0-1,0 0 1,1-1-1,0 2-60,-2-5-22,1 1 0,-1-1 0,1 1 0,0-1-1,-1 0 1,1 0 0,0 1 0,0-1-1,0 0 1,0 0 0,0 0 0,0 0 0,0 0-1,0 0 1,1 0 0,-1 0 0,0-1 0,0 1-1,1 0 1,-1-1 0,1 1 0,-1-1 0,0 1-1,1-1 1,-1 0 0,1 0 0,-1 1 0,1-1-1,-1 0 1,1 0 0,0-1 22,8-1-917</inkml:trace>
  <inkml:trace contextRef="#ctx0" brushRef="#br0" timeOffset="3036.628">1055 338 7552,'1'2'372,"-1"0"0,1 0 0,0 0 1,0 0-1,0 0 0,0-1 0,0 1 1,1 0-1,-1 0 0,0-1 0,1 1 0,-1-1 1,1 1-1,0-1 0,-1 0 0,1 0 1,2 1-373,-4-1 34,1-1 1,0 0-1,-1 0 1,1 1 0,0-1-1,0 0 1,-1 0-1,1 0 1,0 0 0,-1 0-1,1 0 1,0 0-1,0 0 1,-1 0 0,1-1-1,0 1 1,0 0 0,-1 0-1,1-1 1,0 1-1,-1 0-34,1-1 22,0 0 0,0 0 0,0 0-1,0 0 1,0 0 0,0 0 0,0 0 0,0 0-1,-1-1 1,1 1 0,0 0 0,-1 0-1,1-1 1,-1 1 0,1-1-22,-1 1-5,0 0-1,1 0 1,-1 0 0,0 0-1,0 0 1,1 0 0,-1 0-1,0 0 1,0 0 0,0 0-1,0 0 1,0 0 0,0 0-1,-1 0 1,1 0 0,0 0 0,0 0-1,-1 0 1,1 0 0,-1 1-1,1-1 1,-1 0 0,1 0-1,-1 0 1,1 0 0,-1 1-1,0-1 1,1 0 0,-1 0-1,0 1 1,0-1 0,0 1 0,1-1-1,-1 1 1,0-1 0,0 1-1,0-1 1,0 1 0,-1-1 5,1 1-22,-1 0 0,1 0 0,-1-1 0,1 1 0,-1 0 0,1 0 0,-1 0 0,1 1 0,-1-1 0,1 0 0,-1 1 0,1-1 0,-1 1 0,1-1 0,0 1 0,-1-1 0,1 1 0,0 0 0,-1 0 0,1 0 0,0 0 0,0 0 0,0 0 0,0 0 0,0 0 0,-1 1 22,0 2 59,0 0-1,0 0 1,1 0-1,-1 0 0,1 0 1,0 0-1,0 0 1,0 0-1,1 1 0,-1-1 1,1 0-1,0 0 1,0 1-1,1-1 1,0 3-59,0 1 123,0 0 0,1-1 0,1 1 0,-1-1 0,1 1 0,0-1 0,1 0 1,0 1-124,-3-6-63,0-1 0,0 0 1,0 1-1,0-1 0,0 0 1,0 0-1,0 1 1,1-1-1,-1 0 0,0 0 1,1 0-1,-1-1 0,1 1 1,0 0 62,-1 0-43,0-1 1,0 0-1,0 0 1,0 0-1,0 0 0,0 0 1,1 0-1,-1 0 1,0 0-1,0 0 0,0 0 1,0-1-1,0 1 1,0 0-1,0-1 1,0 1-1,0-1 0,0 1 1,-1-1-1,1 1 1,0-1-1,0 0 0,0 1 1,0-1 42,11-12-389</inkml:trace>
  <inkml:trace contextRef="#ctx0" brushRef="#br0" timeOffset="3418.967">1257 11 6912,'-1'1'4058,"2"4"-2199,2 9-1089,-3-11-487,2 8-261,0 0-1,-1 0 1,-1 0-1,0 0 0,0 1 1,-1 0-22,-4 24 286,-3 8-286,-1 12 657,3-16-330,3 1 0,1-1 1,2 11-328,0-48-140,0 0 1,0 0-1,1 0 1,-1-1-1,1 1 1,0 0 0,0 2 139,4 2-784</inkml:trace>
  <inkml:trace contextRef="#ctx0" brushRef="#br0" timeOffset="3794.86">1366 324 8064,'-5'-6'1150,"-9"-6"2681,7 22-1520,5-8-2174,-1 1-230,-4 4 136,1 0 1,1 0-1,0 0 1,0 1-1,0 0 1,-1 4-44,5-10 27,0 1 0,0 0 1,1-1-1,-1 1 0,1 0 0,-1 0 1,1-1-1,0 1 0,0 0 0,0 0 1,1-1-1,-1 1 0,1 0 0,-1 0 1,1-1-1,0 1 0,0 0 0,0-1 1,0 1-1,1-1 0,-1 1 0,1-1 0,0 1-26,1 2-172,0-2 194,-1 0 0,0 0 0,0 0-1,0 1 1,0-1 0,-1 1-1,1-1 1,-1 1-23,-1-3 29,0 0 0,0 0-1,0 0 1,0 0 0,0 0 0,0 0 0,0 0-1,0 0 1,-1 0 0,1 0 0,0 0 0,-1 0-1,1 0 1,0 0 0,-1 0 0,1-1 0,-1 1 0,0 0-1,1 0 1,-1 0 0,0-1 0,1 1 0,-1 0-1,0-1 1,0 1 0,0 0 0,0-1 0,1 1-1,-1-1 1,0 1 0,0-1 0,-1 0-29,-1 2-136,-7 3-610,0 0 0,-1-1 1,-2 1 745,11-5-896</inkml:trace>
  <inkml:trace contextRef="#ctx0" brushRef="#br0" timeOffset="4155.511">1485 384 8448,'11'-10'3726,"-11"9"-3689,1 1 0,-1 0 0,0 0 0,0 0 0,1-1 0,-1 1 0,0 0 0,0 0 0,1 0 0,-1 0 0,0-1 0,1 1 0,-1 0 0,0 0 0,1 0 0,-1 0 0,0 0 0,1 0 0,-1 0 0,0 0 0,1 0 0,-1 0 0,0 0 0,1 0 0,-1 0 0,0 0 0,1 0 0,-1 1 0,0-1 0,0 0 0,1 0 0,-1 0 0,0 0 0,1 1 0,-1-1 0,0 0 0,0 0 0,0 1 0,1-1 0,-1 0 0,0 0 0,0 1 0,0-1 0,1 0-37,-1 1-12,0 0 0,0 0 1,0 0-1,0 0 0,0 0 0,-1 0 0,1-1 0,0 1 0,0 0 0,-1 0 0,1 0 1,0 0-1,-1-1 0,1 1 0,-1 0 0,1 0 0,-1-1 0,1 1 12,-14 16 22,11-12 5,-7 7 64,3-4 128,0 0 0,1 1 0,-2 2-219,7-9 37,0 0 1,0-1 0,0 1 0,0 0 0,0-1-1,1 1 1,-1 0 0,1 0 0,-1 0 0,1-1 0,0 1-1,0 0 1,0 0 0,0 0 0,0 0 0,0 0-1,0 0 1,0-1 0,1 1 0,0 1-38,-1-2-4,1 0 1,0 1 0,0-1-1,0 0 1,0-1-1,0 1 1,0 0 0,0 0-1,0 0 1,0-1-1,0 1 1,1 0 0,-1-1-1,0 1 1,0-1-1,1 1 1,-1-1 0,0 0-1,1 0 1,-1 1 0,0-1-1,1 0 1,-1 0-1,0 0 1,1 0 0,-1-1-1,0 1 1,1 0-1,-1-1 1,0 1 0,0 0-1,1-1 4,2 0 16,0 0-1,0-1 1,-1 1 0,1-1 0,0 0-1,-1 0 1,0 0 0,1-1-1,-1 1 1,1-2-16,0 0 99,-1 0 0,0-1 0,0 1 1,-1-1-1,1 0 0,-1 0 0,0 0 0,0 0 0,-1-1-99,0 3 0,0 0 0,0 0-1,0 0 1,-1 0-1,0 0 1,1 0-1,-1 0 1,0-1-1,-1 1 1,1 0-1,-1 0 1,1 0 0,-1 0-1,0 0 1,0 0-1,0-1 1,0 3-51,1 1-1,-1-1 1,0 0 0,1 0-1,-1 1 1,0-1 0,0 1-1,0-1 1,1 1 0,-1-1-1,0 1 1,0-1 0,0 1-1,0-1 1,0 1 0,0 0-1,0 0 1,0 0 0,0-1-1,0 1 1,0 0-1,0 0 1,0 0 0,0 0-1,0 1 1,0-1 0,0 0-1,0 0 1,0 1 0,0-1-1,1 0 1,-1 1 0,0-1-1,0 1 1,-1 0 51,-8 4-613</inkml:trace>
  <inkml:trace contextRef="#ctx0" brushRef="#br0" timeOffset="4574.449">1703 382 7040,'1'1'317,"0"1"-1,-1-1 1,1 0 0,0 1 0,-1-1-1,1 1 1,-1-1 0,1 1 0,-1 0-1,0-1 1,0 1 0,0-1-1,0 1 1,0-1 0,0 1 0,0 0-1,0-1-316,-6 30 1039,6-29-956,-2 6 268,-1 0 1,0 0-1,0 0 0,0 0 0,-1-1 1,0 1-1,-3 2-351,8-8 613,5-4-472,7-5-106,-1-2-733,-1-1 0,10-10 698,-15 13-186,0 0 1,1 1-1,0 0 0,0 0 1,1 0-1,0 1 1,0 0-1,0 1 1,0 0 185,-6 3 41,-1 1 1,1 0 0,0-1 0,-1 1 0,1 0-1,-1 0 1,1 0 0,0 0 0,-1 0-1,1 0 1,-1 1 0,1-1 0,-1 0 0,1 1-1,0-1 1,-1 1 0,1 0 0,-1-1 0,0 1-1,1 0 1,-1 0 0,0 0 0,1 0 0,-1 0-1,0 0 1,0 0 0,0 1 0,0-1-1,0 0-41,5 7 367,-1 0 0,0 0 0,0 1 0,2 6-367,5 8 3,2-2-397,-8-12-38</inkml:trace>
  <inkml:trace contextRef="#ctx0" brushRef="#br0" timeOffset="5539.29">425 675 8064,'-2'-1'3072,"2"6"-2400,0 7 256,2-5-96,-1 4-320,1 2 32,-2 2-128,0 4 0,-2 8-224,1 6-64,-1-2 0,2-2-224,2-2 0,-1-5 32,2-4 96,0-5-576,2-3-192</inkml:trace>
  <inkml:trace contextRef="#ctx0" brushRef="#br0" timeOffset="5970.403">265 709 8960,'-9'-4'960,"6"2"-466,-1 0 0,0 0 0,1 0 0,-1-1 0,1 0 0,-1 1 0,1-1 0,-1-2-494,4 5 30,0 0 0,0 0 0,0-1 0,0 1 1,0 0-1,0 0 0,0-1 0,0 1 0,0 0 1,1 0-1,-1 0 0,0 0 0,0-1 1,0 1-1,0 0 0,1 0 0,-1 0 0,0 0 1,0-1-1,0 1 0,0 0 0,1 0 0,-1 0 1,0 0-1,0 0 0,1 0 0,-1 0 1,0 0-1,0 0 0,0 0 0,1 0 0,-1 0 1,0 0-1,0 0 0,1 0 0,-1 0 0,0 0-30,11-2 38,-10 2-9,62-10 688,-27 4-110,1 1 1,23 1-608,-48 4-148,1 0 0,-1 1 0,0 0 0,0 2 0,0-1 0,0 1 1,-1 1-1,1 0 0,-1 0 0,1 2 148,7 3-1141</inkml:trace>
  <inkml:trace contextRef="#ctx0" brushRef="#br0" timeOffset="6307.554">262 990 7040,'-19'2'2368,"66"-1"1840,-2 1-3371,0-2 38,23 0-449,9-3-426,-55 0-666,0-1-118</inkml:trace>
  <inkml:trace contextRef="#ctx0" brushRef="#br0" timeOffset="6678.383">599 837 7296,'0'0'68,"0"0"1,0 0-1,0 0 1,0 0-1,0 1 1,0-1-1,0 0 1,0 0-1,0 0 1,1 0-1,-1 0 1,0 1-1,0-1 1,0 0-1,0 0 1,0 0-1,1 0 1,-1 0-1,0 0 1,0 0-1,0 1 1,0-1-1,1 0 1,-1 0-1,0 0 1,0 0-1,0 0 1,1 0 0,-1 0-1,0 0 1,0 0-1,0 0 1,1 0-1,-1 0 1,0 0-1,0 0 1,0 0-1,0 0 1,1-1-1,-1 1 1,0 0-1,0 0 1,0 0-1,0 0 1,1 0-1,-1 0 1,0 0-1,0-1 1,0 1-1,0 0 1,0 0-1,1 0 1,-1 0-1,0 0 1,0-1-1,0 1 1,0 0-1,0 0 1,0 0-1,0 0 1,0-1-1,0 1 1,0 0-1,0 0 1,0 0-69,7 16 597,-6-6-26,0-1 0,0 1 0,-1 6-571,-1-10 266,1 1 0,0 0 0,1-1 0,-1 1-1,1 0 1,1-1 0,-1 1 0,3 5-266,-4-12 3,1 1 1,-1-1-1,0 0 0,1 1 0,-1-1 1,0 0-1,1 1 0,-1-1 0,0 0 0,1 0 1,-1 1-1,0-1 0,1 0 0,-1 0 1,1 0-1,-1 1 0,1-1 0,-1 0 0,0 0 1,1 0-1,-1 0 0,1 0 0,-1 0 1,1 0-1,-1 0 0,1 0 0,-1 0 0,1 0 1,-1 0-1,0-1 0,1 1 0,-1 0 1,1 0-1,-1 0 0,0-1 0,1 1 0,-1 0 1,1 0-1,-1-1 0,0 1 0,1 0 1,-1-1-1,0 1 0,0 0 0,1-1 1,-1 1-5,16-17-605,7-19-227,-19 28 686,0 1-1,0 0 1,1 1-1,-1-1 1,2 1-1,-1 0 1,1 0-1,0 0 1,3-2 147,-9 8 1,0 0 1,0 0-1,1 0 0,-1 0 1,0 0-1,0 0 1,0 0-1,1 0 1,-1-1-1,0 1 1,0 0-1,0 0 1,1 0-1,-1 0 1,0 0-1,0 0 1,0 0-1,1 0 1,-1 0-1,0 0 0,0 0 1,0 1-1,0-1 1,1 0-1,-1 0 1,0 0-1,0 0 1,0 0-1,1 0 1,-1 0-1,0 0 1,0 0-1,0 1 1,0-1-2,4 8 134,-1 15 291,-3-19-282,1 9 369,-1-6-336,0 0 1,1 1-1,0-1 1,0 0-1,1 0 1,0 0-1,0 0 1,1 0-1,-1 0 1,2 0-177,-4-7-8,0 0 1,0 0 0,0 1-1,0-1 1,1 0-1,-1 1 1,0-1-1,0 0 1,1 0-1,-1 0 1,0 1 0,0-1-1,1 0 1,-1 0-1,0 0 1,1 0-1,-1 0 1,0 1-1,0-1 1,1 0 0,-1 0-1,0 0 1,1 0-1,-1 0 1,0 0-1,1 0 1,-1 0-1,0 0 1,1 0 0,-1 0-1,0 0 1,1 0-1,-1-1 1,0 1-1,1 0 1,-1 0 0,0 0-1,0 0 1,1 0-1,-1-1 1,0 1-1,1 0 8,8-13-812,-3-1 28</inkml:trace>
  <inkml:trace contextRef="#ctx0" brushRef="#br0" timeOffset="7034.892">849 589 9984,'0'0'124,"-1"0"1,1 0-1,0 0 0,0 0 1,0-1-1,-1 1 1,1 0-1,0 0 1,0 0-1,-1 0 1,1 0-1,0 0 0,-1 0 1,1 0-1,0 0 1,0 0-1,-1 0 1,1 0-1,0 1 1,0-1-1,0 0 0,-1 0 1,1 0-1,0 0 1,0 0-1,-1 0 1,1 0-1,0 1 1,0-1-1,0 0 0,-1 0 1,1 0-125,-2 10 1801,4 21-1539,-1-17-131,4 259 311,-2-244-511,1-50-1152,-4-19 628,-1 29 639,0-1 0,2 0 0,-1 0 0,1 0 0,3-11-46,-3 22 45,-1 0 0,1 0 0,-1 0 0,1-1 0,-1 1 0,1 0 0,0 0 0,-1 0 0,1 0 0,0 0 0,0 0 0,0 0 0,0 0 0,0 1 0,0-1 0,0 0 0,0 0 0,0 1 0,1-1-45,1 0 6,-1 0-1,1 0 0,0 0 1,0 1-1,0-1 0,-1 1 1,1 0-1,0 0 0,1 0-5,2 0 71,-1 1-1,1-1 0,-1 1 0,1 1 1,0-1-1,-1 1 0,0 0 1,1 0-1,0 1-70,9 7 1690</inkml:trace>
  <inkml:trace contextRef="#ctx0" brushRef="#br0" timeOffset="7488.433">1018 905 7936,'-8'4'3541,"13"0"-2077,-4-4-1373,0 1 0,1-1 0,-1 1 0,1-1 0,-1 0-1,0 0 1,1 1 0,-1-1 0,1 0 0,-1-1 0,1 1-1,-1 0 1,1 0-91,1-2 101,0 0-1,1-1 0,-1 1 1,0-1-1,-1 0 1,1 1-1,0-1 0,-1 0 1,0-1-1,0 1 0,0 0 1,0-1-1,0 1 1,0-2-101,-1 4 0,0-1-1,0 0 1,0 0 0,-1 0 0,1 0 0,-1 0 0,1 0 0,-1 0 0,1 0 0,-1 0-1,0 0 1,0 0 0,0 0 0,0 0 0,-1 0 0,1 0 0,0 0 0,-1 0 0,1 0 0,-1 0-1,0 1 1,0-1 0,0 0 0,0 0 0,0 0 0,0 1 0,-1-2 0,0 1-8,-1 1 1,1 0-1,-1-1 1,1 1-1,-1 0 1,0 0-1,1 0 1,-1 1-1,0-1 1,0 1-1,1-1 1,-1 1-1,0 0 1,0 0-1,0 0 0,0 1 1,1-1-1,-1 1 1,0-1-1,0 1 1,1 0-1,-3 1 8,3-1 3,-1 0 0,0 0 0,1 0 0,-1 0-1,1 0 1,0 1 0,-1-1 0,1 1-1,0 0 1,0 0 0,0 0 0,0 0 0,0 0-1,1 0 1,-1 0 0,0 0 0,1 1 0,0-1-1,0 1 1,0-1 0,0 1 0,0 0 0,0 0-3,1 2 22,0 0 0,0 0 0,0 0 0,1 0 0,0 0 1,0 0-1,0 0 0,1 0 0,0-1 0,0 1 1,0 0-1,0-1 0,2 2-22,5 10-286,2 0 1,11 12 285,-20-25-81,0-1 1,0 0-1,0 1 1,0-1-1,1 0 0,-1 0 1,1 0-1,0 0 1,1 0 80,5 1-880</inkml:trace>
  <inkml:trace contextRef="#ctx0" brushRef="#br0" timeOffset="7866.959">1133 842 8320,'-4'-6'2593,"7"7"-1141,-2 0-1413,0 0 0,0 0-1,0 0 1,0 0 0,0 0-1,0 0 1,-1 0-1,1 0 1,0 0 0,0 1-39,5 20 992,-2 1 0,0-1 0,-2 1-1,0 7-991,0-19 288,-2-11-278,0 0 0,0 0 0,0 0 0,0 0 1,0 0-1,0 0 0,0 0 0,0 0 0,0 1 0,1-1 0,-1 0 1,0 0-1,0 0 0,0 0 0,0 0 0,0 0 0,0 0 0,0 0 0,0 0 1,0 0-1,0 0 0,0 0 0,0 0 0,0 0 0,0 0 0,0 0 1,1 0-1,-1 0 0,0 0 0,0 0 0,0 0 0,0 0 0,0 0 0,0 0 1,0 0-1,0 0 0,0 0 0,0 0 0,0 0 0,1 0 0,-1 0 0,0 0 1,0 0-1,0 0 0,0 0 0,0 0 0,0 0 0,0 0 0,0 0 1,0 0-1,0 0-10,9-15 751,-8 12-760,4-6-176,-1 0 1,2 1-1,-1 0 0,1 0 1,0 0-1,1 1 0,0 0 1,3-3 184,4-1-661</inkml:trace>
  <inkml:trace contextRef="#ctx0" brushRef="#br0" timeOffset="8290.296">1322 983 7936,'1'1'256,"-1"0"0,0 0 0,0-1 0,1 1-1,-1 0 1,1 0 0,-1 0 0,1 0 0,-1-1 0,1 1 0,-1 0 0,1 0 0,-1-1 0,1 1 0,0-1 0,0 1 0,-1 0 0,1-1 0,0 1-256,0-1 72,-1 0 1,1 0 0,0 0-1,-1 0 1,1 0 0,-1 0-1,1 0 1,-1 0 0,1 0-1,-1 0 1,1 0 0,0-1 0,-1 1-1,1 0 1,-1 0 0,1 0-1,-1-1 1,0 1 0,1 0-1,-1-1 1,1 1 0,-1-1-1,1 1-72,1-2 72,-1 0 0,1 0-1,-1 0 1,1 0 0,-1-1-1,1 1 1,-1 0 0,0-1-1,0 1 1,-1-1 0,1 1 0,0-1-1,-1 0-71,1-7 248,0 0 1,-1 1-1,0-1 0,-1 0 1,0 0-1,-2-9-248,-5-10 811,-6-17-811,5 18 392,-4-22-392,11 41 30,0-1 1,1 1-1,1-1 1,0 1 0,0-1-1,0 0 1,2-3-31,-1 10-54,-1-1 1,1 1-1,0-1 0,0 1 1,0 0-1,1-1 1,-1 1-1,1 0 0,0 0 1,0 0-1,0 0 1,0 0-1,0 1 1,1-1-1,-1 0 0,1 1 1,0 0-1,0 0 1,0 0-1,0 0 0,0 0 1,0 0-1,0 1 1,0 0-1,1-1 1,-1 1-1,1 0 0,-1 1 1,1-1-1,-1 1 1,1-1-1,-1 1 0,1 0 1,0 1-1,-1-1 1,1 0-1,-1 1 0,1 0 1,-1 0-1,1 0 1,-1 0-1,1 1 54,1 0-191,-1 0 0,1 0-1,-1 0 1,0 1 0,0 0-1,0 0 1,0 0 0,1 1 191,9 12-1184</inkml:trace>
  <inkml:trace contextRef="#ctx0" brushRef="#br0" timeOffset="8649.57">1301 854 9088,'-11'-8'3424,"11"5"-2656,1-1 128,2 2-128,4-1-512,1-1-64,2-1-288,4 1-64,5 0 64,1 1 256,0 2 192,1 1-160,-1 1-32,-3 2-256,-2 1-64</inkml:trace>
  <inkml:trace contextRef="#ctx0" brushRef="#br0" timeOffset="9009.192">1465 915 6144,'0'0'41,"0"0"1,0 0-1,1 0 1,-1 0-1,0 0 1,0 0-1,0 0 0,0 0 1,0 0-1,0 0 1,0 0-1,0 0 1,0 0-1,0 0 1,0 1-1,0-1 1,0 0-1,0 0 0,0 0 1,0 0-1,0 0 1,0 0-1,0 0 1,0 0-1,0 0 1,0 0-1,0 0 1,0 0-1,0 0 0,0 0 1,0 0-1,0 0 1,0 0-1,0 0 1,0 0-1,0 0 1,0 0-1,0 1 1,0-1-1,0 0 0,0 0 1,0 0-1,0 0 1,0 0-1,0 0 1,0 0-1,0 0 1,0 0-1,0 0 1,0 0-1,0 0 0,0 0 1,0 0-1,0 0 1,0 0-1,0 0 1,0 0-1,-1 0 1,1 0-1,0 0 1,0 0-1,0 0 0,0 0 1,0 0-1,0 0 1,0 0-42,7 2 1226,8 1 70,-11-3-1060,0-1 0,-1 0 0,1 0-1,-1 0 1,1 0 0,-1 0 0,0-1-1,1 1 1,-1-1 0,0 0 0,0 0-1,0 0 1,0-1 0,0 1 0,1-3-236,-2 4-56,0-1 0,0 0 1,-1 0-1,1 0 1,-1 0-1,1 0 1,-1 0-1,0-1 1,1 1-1,-1 0 1,0-1-1,-1 1 1,1-1-1,0 1 1,-1-1-1,1 1 1,-1-1-1,0 1 0,0-1 1,0 0-1,0 1 1,-1-3 55,1 4 1,0 0 0,-1-1 1,0 1-1,1-1 0,-1 1 0,0 0 0,1 0 0,-1-1 1,0 1-1,0 0 0,0 0 0,0 0 0,0 0 1,0 0-1,-1 0 0,1 0 0,0 0 0,0 1 1,-1-1-1,1 0 0,-1 1 0,1-1 0,0 1 1,-1-1-1,1 1 0,-1 0 0,1 0 0,-1-1 1,1 1-1,-1 0 0,0 0-1,0 1 23,-1-1 0,1 0 0,0 1 1,-1-1-1,1 1 0,-1 0 0,1-1 0,0 1 0,-1 0 0,1 1 0,0-1 1,0 0-1,0 1 0,0-1 0,0 1 0,0-1 0,1 1 0,-2 1-23,0 1 120,0 0 0,0 0 0,1 1 0,0-1-1,0 0 1,0 1 0,0 0 0,1-1 0,0 1 0,0 0 0,0 0-1,0-1 1,1 1 0,0 0 0,0 3-120,1-1 59,0-1 0,0 1 0,0 0 1,1-1-1,0 1 0,1-1 0,-1 0 0,1 0 0,0 0 1,4 6-60,1 0-1008</inkml:trace>
  <inkml:trace contextRef="#ctx0" brushRef="#br0" timeOffset="9390.199">1613 847 7808,'-1'1'147,"1"-1"0,-1 0 1,1 1-1,-1-1 0,1 0 0,-1 1 1,1-1-1,-1 1 0,1-1 1,-1 1-1,1-1 0,0 1 0,-1-1 1,1 1-1,0-1 0,0 1 0,-1 0 1,1-1-1,0 1 0,0-1 1,0 1-1,0 0 0,-1-1 0,1 1 1,0 0-1,0-1 0,0 1 0,0 0 1,1-1-1,-1 1 0,0-1 1,0 1-1,0 0 0,1 0-147,6 29 740,-4-22-338,-1 4 358,0 0 0,-1 1 0,0-1 0,-1 8-760,0-20 16,0 1-1,0-1 1,0 0 0,0 0 0,0 1 0,0-1-1,0 0 1,0 0 0,0 1 0,0-1 0,0 0-1,0 1 1,0-1 0,0 0 0,0 0-1,0 1 1,0-1 0,1 0 0,-1 0 0,0 0-1,0 1 1,0-1 0,0 0 0,1 0 0,-1 0-1,0 1 1,0-1 0,0 0 0,1 0 0,-1 0-1,0 0 1,0 1 0,1-1 0,-1 0 0,0 0-1,0 0 1,1 0 0,-1 0 0,0 0 0,0 0-1,1 0-15,12-6 57,11-14-1353,-12 8 155</inkml:trace>
  <inkml:trace contextRef="#ctx0" brushRef="#br0" timeOffset="9759.164">1863 912 7040,'3'-9'2624,"0"5"-2048,2-2-128,-4 3-192</inkml:trace>
  <inkml:trace contextRef="#ctx0" brushRef="#br0" timeOffset="9760.164">1844 882 7040,'-4'2'566,"-1"0"1,1 0 0,0 0-1,-1 1 1,1-1-1,0 1 1,1 0-1,-1 1 1,0-1-567,-29 35 1512,28-32-1419,4-5-68,1 0 0,-1 0 1,0 0-1,0 0 0,1 0 1,-1 1-1,1-1 0,-1 0 1,1 0-1,-1 0 1,1 1-1,0-1 0,-1 0 1,1 0-1,0 1 0,0-1 1,0 0-1,0 1 0,0-1 1,0 0-1,1 0 0,-1 1 1,0-1-1,0 0 1,1 0-1,-1 1 0,1-1 1,0 0-1,-1 0 0,1 0 1,0 0-1,-1 0 0,1 0 1,0 0-1,1 1-25,-1-1 54,1 1-1,0-1 1,0 0-1,0 1 1,0-1-1,0 0 1,0 0-1,0 0 1,0-1-1,0 1 0,0 0 1,1-1-1,-1 1 1,0-1-1,0 0 1,1 0-1,-1 0 1,0 0-1,1 0 1,0 0-54,0-1-22,1 0 0,-1 1 0,1-1-1,-1-1 1,0 1 0,1 0 0,-1-1 0,0 0 0,0 1 0,0-1 0,2-2 22,-4 3 29,0-1 1,1 1 0,-1-1-1,0 1 1,0-1-1,0 0 1,-1 1 0,1-1-1,0 0 1,-1 0-1,1 0 1,-1 0 0,1 1-1,-1-1 1,0 0-1,0 0 1,0 0 0,0 0-1,0 0 1,0 0 0,-1-1-30,1 1 6,-8-41 578,7 40-612,0 1-1,0-1 1,0 0-1,0 1 1,0-1-1,0 1 1,0 0-1,-1-1 1,0 1-1,1 0 1,-1 0-1,0 0 1,0 0-1,-1-1 29,-4 1-602,1 2-91</inkml:trace>
  <inkml:trace contextRef="#ctx0" brushRef="#br0" timeOffset="10447.375">1941 886 6784,'0'4'1008,"0"0"1,0 0-1,0 1 1,-1-1-1,1 0 0,-1 0 1,0 1-1009,-1 1 340,1 1-1,0-1 1,1 1 0,-1-1 0,1 0-1,0 1 1,1-1 0,-1 1 0,2 3-340,-2-10-2,1 1 1,-1-1-1,0 1 1,0-1-1,1 1 1,-1-1-1,0 1 0,0-1 1,1 1-1,-1-1 1,1 1-1,-1-1 1,0 0-1,1 1 1,-1-1-1,1 0 1,-1 1-1,1-1 1,-1 0-1,1 0 0,-1 1 1,1-1-1,-1 0 1,1 0-1,-1 0 1,1 0-1,0 0 1,-1 0 1,2 0 28,0 0 1,0 0 0,-1-1-1,1 1 1,0 0-1,-1-1 1,1 0 0,0 1-1,-1-1 1,1 0-29,5-3-20,0-1 0,0 0-1,5-4 21,-12 9-33,18-16-944,-12 10 506,0 0 0,1 0 1,5-2 470,-12 7 11,1 1 0,-1 0 0,0 0 0,1-1 0,-1 1 0,0 0 0,1 0 0,-1 0 0,1-1 0,-1 1 0,0 0 0,1 0 0,-1 0 0,1 0 0,-1 0 0,1 0 0,-1 0 0,0 0 0,1 0 0,-1 0 0,1 0 0,-1 0 0,0 1 0,1-1 0,-1 0 0,1 0 0,-1 0 0,0 1 0,1-1 0,-1 0 0,0 0 0,1 1 0,-1-1 0,0 0 0,1 0 0,-1 1 0,0-1 1,0 0-1,1 1 0,-1-1 0,0 1 0,0-1 0,0 0 0,1 1 0,-1-1 0,0 1 0,0-1 0,0 0 0,0 1-11,4 27 1613,-2-15-993,-2-12-597,1-1 1,-1 1-1,0 0 0,1-1 0,-1 1 0,0-1 1,1 1-1,-1-1 0,1 1 0,-1-1 1,1 1-1,-1-1 0,1 0 0,-1 1 1,1-1-1,0 0 0,-1 1 0,1-1 0,0 0 1,-1 0-1,1 1 0,0-1 0,-1 0 1,1 0-1,0 0 0,-1 0 0,1 0 0,0 0 1,-1 0-1,1 0 0,0 0 0,-1 0 1,1 0-1,0-1 0,-1 1 0,1 0 0,0 0 1,-1-1-1,1 1-23,30-16-1188,-24 12 755,5-3-21,-7 4 188,0 0 0,0 1 0,0-1 0,0 1 0,1 0 1,4-1 265,-9 3 32,1 0 1,0 0 0,-1 0-1,1 0 1,-1 0 0,1 0 0,0 0-1,-1 1 1,1-1 0,0 0-1,-1 1 1,1 0 0,-1-1 0,1 1-1,-1 0 1,1 0 0,-1-1 0,0 1-1,1 0 1,-1 0 0,0 1-1,0-1 1,0 0 0,0 0 0,1 2-33,9 12 1151,-9-11-1210,0-1-1,1 1 1,0-1 0,0 1 0,0-1 0,0 0 0,0 0 0,0 0 0,1-1 0,3 3 59,2-1-1168</inkml:trace>
  <inkml:trace contextRef="#ctx0" brushRef="#br0" timeOffset="10990.957">2350 927 5888,'42'33'7530,"-37"-49"-6100,-4 8-1588,1 1 1,-2-1 0,1 0-1,-1 1 1,0-1 0,-1-1 157,1 8-68,0 0 1,0-1-1,0 1 1,-1-1-1,1 1 1,0 0 0,-1-1-1,1 1 1,-1 0-1,1 0 1,-1-1-1,1 1 1,-1 0-1,0 0 1,0 0-1,0-1 1,0 1-1,0 0 1,0 0 0,0 1-1,0-1 1,0 0-1,0 0 1,0 0-1,-1 1 1,1-1-1,0 1 1,0-1-1,-1 1 1,1-1-1,0 1 1,-1 0 0,1-1-1,-1 1 1,1 0-1,0 0 1,-1 0 67,0 1 97,0-1 1,0 1 0,0-1-1,0 1 1,0 0-1,0 0 1,0 0 0,1 0-1,-1 0 1,0 0 0,1 1-1,-1-1 1,1 1-1,-1-1 1,1 1 0,-1-1-1,1 1 1,0 0-1,0-1 1,0 1 0,0 0-1,0 1-97,-3 5 117,1 0-1,0 1 1,0-1-1,-1 6-116,3-7 148,0 0-1,0 1 1,0-1 0,1 0-1,0 1 1,0-1 0,1 1-148,-1-6 33,1 0 0,-1 1 0,1-1-1,-1 0 1,1 0 0,0 0 0,0 0 0,0 0 0,0 0 0,0-1 0,2 3-33,-2-3-8,-1 0 1,1 0-1,0-1 1,0 1-1,0 0 1,0-1-1,1 1 0,-1-1 1,0 1-1,0-1 1,0 1-1,0-1 1,0 0-1,1 1 1,-1-1-1,0 0 0,0 0 1,1 0-1,-1 0 1,0 0-1,1 0 8,12-3-576,2-3-250</inkml:trace>
  <inkml:trace contextRef="#ctx0" brushRef="#br0" timeOffset="11363.543">2568 596 8576,'-8'-15'2816,"8"15"-2776,0 0 1,0 0 0,0 0-1,0 1 1,0-1 0,0 0-1,0 0 1,0 0 0,0 0-1,0 1 1,0-1-1,0 0 1,-1 0 0,1 0-1,0 0 1,0 0 0,0 0-1,0 1 1,0-1 0,0 0-1,-1 0 1,1 0 0,0 0-1,0 0 1,0 0 0,0 0-1,0 0 1,-1 0 0,1 1-1,0-1 1,0 0-1,0 0 1,0 0 0,-1 0-1,1 0 1,0 0 0,0 0-1,0 0 1,0 0 0,-1 0-1,1 0 1,0 0 0,0-1-1,0 1 1,0 0 0,-1 0-1,1 0 1,0 0 0,0 0-1,0 0 1,0 0-1,0 0 1,-1 0 0,1-1-1,0 1 1,0 0 0,0 0-1,0 0 1,0 0 0,0 0-1,0 0 1,0-1 0,0 1-1,0 0 1,-1 0 0,1 0-1,0 0 1,0-1 0,0 1-1,0 0-40,-4 15 108,4-13-64,-13 51 372,2-1 0,2 2 0,3-1 0,1 19-416,5 17 832,6-112-706,-2 11-220,-2 2 28,1 0-1,0 0 1,1 1 0,-1 0 0,2-1 0,2-3 66,-5 10-26,0 0 1,0 0 0,1 1 0,-1-1 0,1 1-1,-1-1 1,1 1 0,0 0 0,0 0 0,-1 0-1,2 0 1,-1 1 0,0-1 0,0 1 0,0 0-1,1 0 1,-1 0 0,0 0 0,1 1 0,2-1 25,0 1-162,-1 0 0,1 0 1,-1 0-1,1 0 1,0 1-1,-1 0 1,4 1 161,6 5-869</inkml:trace>
  <inkml:trace contextRef="#ctx0" brushRef="#br0" timeOffset="11843.308">2630 925 7168,'0'0'204,"1"1"1,-1-1 0,0 1-1,1-1 1,-1 1 0,1-1-1,-1 0 1,1 1 0,-1-1-1,1 0 1,-1 1 0,1-1-1,-1 0 1,1 0 0,-1 1-1,1-1 1,-1 0 0,1 0-1,-1 0 1,1 0 0,0 0-1,-1 0-204,18 5 1268,-14-5-1051,1 0 0,-1 0 0,1 0 0,-1 0-1,1-1 1,-1 0 0,0 0 0,1 0 0,-1 0 0,0-1-1,1 1 1,-1-1 0,3-2-217,-5 3 1,-1 0 0,1 0 0,0-1 0,-1 1 0,1-1 0,-1 1 0,0-1 0,1 1 0,-1-1-1,0 0 1,0 1 0,0-1 0,0 0 0,0 0 0,0 0 0,-1 0 0,1 0 0,-1 0 0,1 0 0,-1 0 0,0 0 0,0 0 0,0 0 0,0 0 0,0 0-1,0 0 1,0 0 0,-1 0 0,1 0 0,-1 0 0,0-1-1,1 2-11,-1-1-1,1 1 0,0-1 1,-1 1-1,0-1 1,1 1-1,-1-1 0,0 1 1,0 0-1,0 0 1,0-1-1,0 1 0,0 0 1,0 0-1,0 0 1,-1 0-1,1 0 0,0 0 1,0 0-1,-1 1 1,1-1-1,-1 0 0,1 1 1,-1-1 11,0 1-17,1 0 0,-1 0 1,0 0-1,0 0 0,1 0 0,-1 1 1,0-1-1,0 1 0,1-1 1,-1 1-1,0-1 0,1 1 1,-1 0-1,1 0 0,-1 0 0,1 0 1,0 0-1,-1 0 0,1 0 1,0 1-1,-1 0 17,-5 4 49,1 1 1,0 0-1,1 0 1,-1 1 0,2 0-1,-1 0 1,-2 6-50,6-11 46,-1 0 0,1 0 0,0 1-1,0-1 1,0 0 0,1 1 0,-1-1 0,1 0 0,0 1 0,0-1 0,0 1 0,0-1 0,1 1 0,-1-1 0,1 0 0,0 1 0,0-1 0,0 0 0,1 1 0,-1-1 0,2 2-46,-1-2-82,-1 0 0,1-1 0,0 1 0,0 0 0,0-1 0,1 0 0,-1 1 0,1-1 0,-1 0 0,1 0 0,0 0-1,-1-1 1,1 1 0,0-1 0,0 1 0,0-1 0,0 0 0,1 0 0,-1 0 0,0-1 0,2 1 82,9-1 262</inkml:trace>
  <inkml:trace contextRef="#ctx0" brushRef="#br0" timeOffset="12228">2840 886 8576,'0'0'91,"0"0"1,0 0-1,0 0 1,-1 0 0,1 0-1,0 0 1,0 0-1,0 0 1,0 0 0,0 0-1,0 0 1,-1 0-1,1 0 1,0 0 0,0 0-1,0 0 1,0 0-1,0 0 1,0 0-1,0 0 1,-1 0 0,1 0-1,0 0 1,0 0-1,0 0 1,0 1 0,0-1-1,0 0 1,0 0-1,0 0 1,0 0-1,0 0 1,-1 0 0,1 0-1,0 0 1,0 1-1,0-1 1,0 0 0,0 0-1,0 0 1,0 0-1,0 0-91,-1 10 1514,1 18-1699,0-17 428,1-7-53,-1-1 0,0 1-1,1 0 1,-1-1-1,1 1 1,0-1 0,0 1-1,1-1 1,-1 0 0,1 1-1,-1-1 1,1 0 0,0 0-1,0 0 1,0 0 0,2 1-190,-2-3 73,-1 1 0,0-1 0,1 0 0,0 0 0,-1 0 1,1 0-1,-1 0 0,1-1 0,0 1 0,0 0 0,-1-1 1,1 1-1,0-1 0,0 0 0,0 0 0,0 1 0,0-1 1,-1 0-1,1-1 0,0 1 0,0 0 0,0 0 1,0-1-1,-1 1 0,1-1 0,0 0 0,0 1 0,-1-1 1,1 0-1,0 0 0,-1 0 0,2-1-73,2-2-57,0 0 1,0-1-1,-1 1 0,1-1 1,1-3 56,-2 3-630,0 0-1,1 0 1,0 1 0,0-1 0,1 0 630,7-2-1664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26.7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117 20 4096,'0'-1'302,"1"0"22,-1-1 0,0 1-1,0 0 1,1-1 0,-1 1-1,0-1 1,0 1 0,-1 0-1,1-1 1,0 1 0,0-1-1,-1 1-323,1 1 944,-1 12 278,1 44-1025,-3 151 347,2-199-492,1 8-79,-2 1 1,-1 5 26,2-18 109,0 0 1,0 0-1,0-1 0,0 1 1,-1 0-1,1-1 1,-1 1-1,0-1 1,0 0-1,0 1 1,-1-1-1,0 1-109,2-3 25,0 0 1,0 0-1,0-1 1,1 1-1,-1 0 1,0-1-1,0 1 1,0-1-1,0 1 1,0-1-1,0 1 0,0-1 1,0 0-1,-1 1 1,1-1-1,0 0 1,0 0-1,0 0 1,0 0-1,0 0 1,0 0-1,-1 0-25,0-1 33,0 0 0,0 1 0,1-1 0,-1 0 0,0 0 0,1 0 1,-1 0-1,1 0 0,-1 0 0,1-1 0,0 1 0,-2-2-33,-1-3 23,-1 0-1,1 0 1,0-1 0,1 1 0,-1-1-1,1-2-22,1 4 5,0 0 1,0 0-1,0 0 0,1-1 0,0 1 0,0 0 0,1-4-5,0 7-6,0 1-1,0-1 0,0 1 0,0-1 1,0 1-1,1 0 0,-1-1 1,1 1-1,-1 0 0,1-1 0,-1 1 1,1 0-1,0-1 0,-1 1 1,1 0-1,0 0 0,0 0 0,0 0 1,0 0-1,0 0 0,0 0 1,1 0-1,-1 0 0,0 1 0,0-1 1,0 0-1,1 1 0,-1-1 1,0 1-1,2-1 7,13-3 19,0 2 1,1 0-1,-1 0 0,0 2 0,1 0 1,0 0-20,41 0 311,-23-2-143,-21 1-116,-14 2-46,0-1 0,0 0 0,0 0 0,0 0 0,0 0 0,0 0 0,0 0 1,0 0-1,0 0 0,0 0 0,0 0 0,0 0 0,0 0 0,0 0 0,0 0 0,0 0 0,0 0 0,0 0 1,0 1-7,-6 0 3,0 0 0,0 1 0,0 0 1,0 0-1,1 1 0,-1-1 1,1 1-1,0 0 0,0 1 0,0-1 1,0 1-1,-3 3-3,5-4 4,1 0 0,0 0-1,0 0 1,0 0 0,0 0 0,0 0-1,1 0 1,-1 1 0,1-1 0,0 0 0,0 1-1,0-1 1,0 1 0,1-1 0,0 1 0,-1 0-1,1-1 1,0 1 0,1-1 0,-1 1-1,1 0 1,0 1-4,-1-4 0,0 0 1,0 0-1,1 0 0,-1 0 0,0 0 0,1 0 0,-1 0 0,1 0 1,-1 0-1,1-1 0,-1 1 0,1 0 0,0 0 0,-1 0 1,1-1-1,0 1 0,0 0 0,-1 0 0,1-1 0,0 1 0,0-1 1,0 1-1,0-1 0,1 1-14,-1-1 0,1 0 1,-1 0-1,1 0 1,-1 0-1,1 0 0,-1 0 1,1 0-1,-1 0 0,1 0 1,-1-1-1,1 1 0,-1-1 1,1 0 13,5-2-22,0 0-1,-1-1 1,1 0 0,-1 0 0,5-5 22,-1 2 131,21-20 30,-29 25-127,0-1-1,1 1 1,-1-1 0,0 1-1,0-1 1,-1 0 0,1 1-1,-1-1 1,1 0 0,0-2-34,-2 4 4,0 0 0,0 0 1,0 0-1,0 0 0,0 0 1,0 0-1,-1 0 0,1 0 0,0 0 1,0 0-1,-1 0 0,1 0 1,-1 1-1,1-1 0,0 0 0,-1 0 1,0 0-1,1 1 0,-1-1 0,1 0 1,-1 0-1,0 1 0,0-1 1,1 1-1,-1-1 0,0 1 0,0-1 1,0 1-1,0-1 0,1 1 1,-1 0-1,0-1 0,0 1 0,0 0 1,0 0-5,-5-2-134,0 0 1,0 1-1,0 0 1,-5-1 133,3 2-243,0-1 0,0 1 0,0 0 0,0 0 0,0 1 0,1 0 0,-2 1 243,-1 1-144</inkml:trace>
  <inkml:trace contextRef="#ctx0" brushRef="#br0" timeOffset="971.004">547 242 6400,'0'0'65,"0"0"1,-1 0-1,1 0 1,0 0 0,0 0-1,0 0 1,0 0-1,0 0 1,0 0-1,0 0 1,0 0-1,0 0 1,0 0-1,-1 0 1,1 0-1,0 0 1,0 0 0,0 0-1,0 0 1,0 0-1,0 0 1,0 0-1,0 0 1,0 0-1,-1 0 1,1 0-1,0 0 1,0 0-1,0 0 1,0 0 0,0 0-1,0 0 1,0 0-1,0 0 1,0 0-1,0 1 1,0-1-1,0 0 1,0 0-1,-1 0 1,1 0 0,0 0-1,0 0 1,0 0-1,0 0 1,0 0-1,0 0 1,0 1-1,0-1 1,0 0-1,0 0 1,0 0-1,0 0 1,0 0 0,0 0-66,-2 10 1032,1 12-816,4 18 54,-3-37-219,1 0 0,0 0 0,-1-1 0,1 1 0,0 0 0,1-1 0,-1 1 0,0-1 0,1 1 0,-1-1 0,1 0 0,0 1 0,0-1-51,-1-1 43,0-1 0,0 1 0,-1-1 0,1 1-1,0-1 1,0 0 0,0 1 0,0-1 0,0 0-1,0 0 1,0 0 0,0 0 0,0 0 0,0 0-1,0 0 1,0 0 0,0 0 0,0 0 0,0 0-1,0-1 1,0 1 0,0 0 0,0-1 0,0 1-1,-1-1 1,1 1 0,0-1 0,0 1 0,0-1-43,27-22 180,-22 18-82,2-2 53,-4 4-197,0 0-1,0 0 1,0-1 0,-1 1-1,0-1 1,1 1 0,-1-1-1,-1 0 1,1 0 0,-1 0-1,1-1 1,-1 0 46,-2-3 184,-5 7-283,4 1 95,1 0 1,-1 1-1,1-1 1,-1 0-1,0 1 0,1-1 1,-1 1-1,1-1 1,-1 1-1,1-1 1,-1 1-1,1-1 1,0 1-1,-1-1 1,1 1-1,-1 0 1,1-1-1,0 1 1,0 0-1,-1-1 1,1 1 3,-1 6 73,0 0 1,1 0-1,-1 0 1,1-1-1,1 1 1,-1 0-1,1 1-73,0-4-18,0 0-1,-1 0 0,1-1 1,1 1-1,-1 0 0,0-1 1,1 1-1,0-1 0,0 1 1,0-1-1,0 0 0,1 1 1,-1-1 18,-1-3-83,-1 1 1,1-1-1,-1 1 1,1-1-1,-1 0 1,1 1-1,0-1 1,-1 0-1,1 1 1,0-1-1,-1 0 1,1 0-1,0 1 1,-1-1-1,1 0 1,0 0 0,-1 0-1,1 0 1,0 0-1,-1 0 1,1 0-1,0 0 1,0-1-1,-1 1 1,1 0-1,0 0 1,-1 0-1,1-1 83,11-5-2474</inkml:trace>
  <inkml:trace contextRef="#ctx0" brushRef="#br0" timeOffset="1324.845">806 227 7680,'-1'0'202,"1"0"0,-1 0 0,1 0 0,-1 0 0,0-1 0,1 1 0,-1 0 0,1 0 0,-1 0 0,0 1 0,1-1 0,-1 0-1,1 0 1,-1 0 0,1 0 0,-1 0 0,1 1 0,-1-1-202,-1 1 92,1 0 1,0 0-1,0-1 0,0 1 0,0 0 0,0 0 0,1 0 0,-1 1 0,0-1 0,0 0 0,1 0 0,-1 0 1,0 2-93,0-2-6,1 0 1,-1 1-1,1-1 1,-1 0 0,1 0-1,0 1 1,0-1 0,-1 1-1,1-1 1,0 0-1,0 1 1,0-1 0,1 0-1,-1 1 1,0-1 0,0 1-1,1-1 1,-1 0-1,1 0 1,-1 1 0,1-1-1,0 0 1,-1 0 0,2 1 5,2 3 184,6 4 92,-1 1 0,0 0 0,0 2-276,-7-9 17,0 0 0,0 0 0,0 1 0,-1-1 0,1 1-1,-1-1 1,1 1 0,-1-1 0,-1 1 0,1 0 0,0 0 0,-1-1 0,0 2-17,0-5 2,0 1 1,0 0-1,0-1 1,0 1-1,0 0 0,0-1 1,0 1-1,-1-1 1,1 1-1,0 0 1,0-1-1,-1 1 1,1-1-1,0 1 1,-1-1-1,1 1 1,-1-1-1,1 1 1,-1-1-1,1 1 1,-1-1-1,1 1 1,-1-1-1,1 0 1,-1 1-1,1-1 1,-1 0-1,0 0 1,1 0-1,-1 1 1,0-1-3,-22 2-299,19-2-18,-6 0-472</inkml:trace>
  <inkml:trace contextRef="#ctx0" brushRef="#br0" timeOffset="1763.769">927 294 8320,'0'0'45,"-1"0"0,1 0 0,0 0 0,-1 0 0,1 0 0,0 0 1,-1 0-1,1 0 0,0 0 0,0 0 0,-1 0 0,1 0 0,0 0 0,-1 0 0,1 0 1,0 1-1,-1-1 0,1 0 0,0 0 0,0 0 0,-1 0 0,1 1 0,0-1 0,0 0 1,0 0-1,-1 1 0,1-1 0,0 0 0,0 0 0,0 1 0,-1-1 0,1 0 1,0 1-1,0-1 0,0 0 0,0 0 0,0 1 0,0-1 0,0 0 0,0 1 0,0-1 1,0 0-1,0 1 0,0-1 0,0 0 0,0 1 0,0-1 0,0 0 0,0 1 0,0-1 1,0 0-1,1 0 0,-1 1 0,0-1 0,0 0 0,0 1 0,0-1 0,1 0 0,-1 0 1,0 0-1,1 1-45,-1 0 38,1-1 0,-1 1 0,1-1 0,-1 1 0,1-1 0,-1 1 0,1-1 0,-1 1 0,1-1 0,0 0 0,-1 1 0,1-1 0,0 0 0,0 1 0,-1-1 0,1 0 0,0 0 0,-1 0 0,1 0 0,0 0 0,0 0 0,0 0 0,-1 0 0,1 0 0,0 0 0,-1 0 0,1 0 0,0 0 0,0-1 0,-1 1 0,1 0 0,0-1-38,4-2 26,0 0 0,0-1 0,0 0 0,0 0 0,-1 0 0,1 0 0,-1-1 0,0 0 0,-1 0 0,1 0 0,-1 0 0,0-1 0,0 1 0,0-1 0,-1 0 0,1-2-26,-3 8-7,0-1 1,0 1 0,0-1 0,0 1 0,0-1 0,0 1 0,0-1 0,0 1-1,0-1 1,0 1 0,0-1 0,0 1 0,0-1 0,0 1 0,0-1-1,-1 1 1,1 0 0,0-1 0,0 1 0,-1-1 0,1 1 0,0-1-1,0 1 1,-1 0 0,1-1 0,-1 1 0,1 0 0,0-1 0,-1 1-1,1 0 1,0 0 0,-1-1 0,1 1 0,-1 0 0,1 0 0,-1 0-1,1 0 1,-1-1 0,1 1 0,-1 0 0,1 0 0,-1 0 0,1 0 0,-1 0-1,1 0 1,-1 0 0,1 0 0,-1 1 0,1-1 0,-1 0 6,-27 8-175,24-7 214,-5 2-34,-1 1 1,0 0-1,1 1 1,0-1-1,0 2 1,-4 2-6,11-6 37,0-1 1,0 1-1,0 0 1,1-1-1,-1 1 1,1 0-1,-1 0 1,1 0-1,0 0 1,-1 0-1,1 0 1,0 0-1,0 1 1,1-1-1,-1 0 0,0 1 1,1-1-1,-1 0 1,1 1-1,0-1 1,0 1-1,0-1 1,0 1-1,0-1 1,0 0-1,1 1 1,-1-1-1,1 0 1,0 1-1,0 0-37,2 2 0,-1 1 0,1-1 0,1 0 0,-1 0 0,1-1 0,-1 1 0,1-1 0,1 1 0,-1-1 0,1-1 0,-1 1 0,1-1 0,0 1 0,0-1 0,1-1 0,-1 1 0,1-1 0,-1 0 0,1 0 0,0 0 0,-1-1 0,1 0 0,0 0 0,0-1 0,4 0 0,16-2-426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29.8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103 226 7808,'0'0'167,"-1"0"0,1-1 1,-1 1-1,1 0 1,-1-1-1,1 1 0,-1 0 1,1 0-1,-1 0 0,1-1 1,-1 1-1,1 0 1,-1 0-1,1 0 0,-1 0 1,0 0-1,1 0 0,-1 0 1,1 0-1,-1 0 0,1 0 1,-1 0-1,1 1 1,-1-1-1,1 0 0,-1 0 1,0 1-1,1-1 0,0 0 1,-1 1-168,-19 11-108,14-8 256,-7 3-160,-15 9 74,26-15-62,0 0-1,0 0 0,1 1 1,-1-1-1,1 1 0,-1-1 1,1 1-1,-1 0 1,1-1-1,0 1 0,0 0 1,0 0 0,1-1 11,0-1 1,0 1-1,0-1 1,0 1 0,0-1-1,0 0 1,0 1 0,0-1-1,0 1 1,0-1-1,0 1 1,1-1 0,-1 1-1,0-1 1,0 1 0,1-1-1,-1 0 1,0 1 0,0-1-1,1 0 1,-1 1-1,1-1 1,-1 0 0,0 1-1,1-1 1,-1 0 0,0 1-1,1-1 1,-1 0-1,1 0 1,-1 0 0,1 1-1,-1-1 1,1 0 0,-1 0-1,1 0 1,-1 0-1,1 0-11,19 4 286,-20-4-277,12 0 82,-7 0-91,0 0 0,0 1 1,0-1-1,0 1 0,0 0 0,0 1 0,-4-2 6,0 0 0,0 1 0,-1-1 0,1 0 0,0 1 0,-1-1 0,1 1 0,0-1 0,-1 1 0,1-1 0,0 1 0,-1-1 0,1 1 0,-1-1 0,1 1 0,-1 0 0,0-1 0,1 1 0,-1 0 0,1 0 0,-1-1 0,0 1 0,0 0 0,0 0 0,1 0 0,-1-1 0,0 1 0,0 0 0,0 0 0,0 0 0,0-1 0,0 1 0,0 0 0,-1 0 0,1 0 0,0-1 0,0 1 0,-1 0-6,0 4-7,-1-1 0,0 1 0,0-1 1,0 0-1,0 0 0,-1 1 0,1-2 1,-1 1-1,0 0 0,-1-1 0,1 1 1,0-1-1,-1 0 0,0 0 1,0 0-1,0-1 0,0 1 0,0-1 1,-1 1 6,-5-2-299,3-4 6</inkml:trace>
  <inkml:trace contextRef="#ctx0" brushRef="#br0" timeOffset="514.447">154 301 6784,'0'0'99,"-1"0"0,1 0 1,0 0-1,0 0 0,-1 0 1,1 1-1,0-1 0,0 0 0,0 0 1,0 1-1,-1-1 0,1 0 1,0 0-1,0 1 0,0-1 1,0 0-1,0 0 0,0 1 0,0-1 1,0 0-1,0 0 0,0 1 1,0-1-1,0 0 0,0 0 1,0 1-1,0-1 0,0 0 0,0 1 1,0-1-1,0 0 0,0 0-99,8 6 1184,-6-5-1090,1 0 0,-1 0 1,1 0-1,-1-1 0,1 0 0,-1 1 0,1-1 0,-1 0-94,4-1 90,0 0-1,0 0 0,0-1 0,-1 1 1,1-1-1,0-1 0,-1 1 1,2-2-90,-5 3 13,0 0 0,0 0 0,0-1 0,0 1 0,0 0 0,0-1 0,-1 1 0,1-1 0,0 0 0,-1 1 0,0-1 0,1 0 0,-1 0 0,0 0 0,0 0 0,0 0 0,0 0 0,0-1 0,-1 1 0,1 0 0,0 0 0,-1-1 0,0 1-13,0 1-8,0 0 1,0 0-1,0 0 1,0 1-1,0-1 1,0 0-1,0 0 1,0 0-1,-1 1 1,1-1-1,0 0 1,-1 0 0,1 1-1,-1-1 1,1 0-1,0 1 1,-1-1-1,0 0 1,1 1-1,-1-1 1,1 1-1,-1-1 1,0 1-1,1-1 1,-1 0 7,-1 1 8,1-1 0,-1 1 0,0-1 1,1 1-1,-1 0 0,0-1 0,1 1 0,-1 0 0,0 0 0,1 0 1,-1 0-1,0 1-8,-4 0 63,0 0-1,0 0 1,0 1 0,0 0 0,1 1 0,-5 1-63,6-2-12,0 0 1,1 1 0,-1 0-1,0 0 1,1 0 0,0 0-1,0 0 1,0 1 0,0-1 0,0 1-1,1 0 1,-1 0 0,1 0-1,0 0 1,0 0 0,1 0-1,-2 5 12,2-6 31,1 0-1,-1 0 0,1 0 0,0 0 0,0 1 0,0-1 1,0 0-1,1 0 0,-1 0 0,1 0 0,0 0 0,0 0 1,0 0-1,0 0 0,0 0 0,1 0 0,-1 0 0,1 0 0,0-1 1,-1 1-1,1-1 0,1 1 0,-1-1 0,0 0 0,1 0 1,-1 0-31,4 2 32,-1 0 1,1 0-1,0-1 1,0 0-1,4 2-32,-8-4-21,1 0-1,-1 0 1,0-1-1,0 1 1,1 0-1,-1-1 1,0 0-1,1 0 1,-1 1-1,1-2 1,-1 1-1,0 0 1,1 0-1,-1-1 1,0 1 0,1-1-1,-1 0 1,0 1 21,11-9-544</inkml:trace>
  <inkml:trace contextRef="#ctx0" brushRef="#br0" timeOffset="882.782">396 0 6400,'-1'0'163,"1"1"0,-1-1 0,1 1 0,-1-1-1,1 1 1,0-1 0,-1 1 0,1-1 0,0 1 0,-1-1 0,1 1 0,0-1 0,0 1 0,0-1 0,-1 1 0,1-1 0,0 1 0,0 0-1,0-1 1,0 1 0,0-1 0,0 1-163,0 17 319,0-13 119,-2 110 1429,-13 91-1867,14-197 138,1-6 28,0 0 0,0 0 0,0 1-1,-1-1 1,1 0 0,-1 0 0,0 0-1,0 0 1,0 0 0,-1 0 0,1 0 0,-1 1-166,1-4 29,1-1 0,0 1 1,-1-1-1,1 1 0,0-1 1,0 1-1,-1 0 1,1-1-1,0 1 0,0-1 1,0 0-1,-1 1 0,1-1 1,0 1-1,0-1 1,0 1-1,0-1 0,0 1 1,0-1-1,0 1 0,0-1-29,0-15 8,0 11 1,-1-6-147,1 1 0,0-1 1,1 1-1,0 0 0,1-1 0,0 1 0,1 0 0,1-4 138,-3 13 16,0 0 1,-1 0-1,1 0 0,0 0 1,-1 1-1,1-1 0,0 0 0,0 0 1,0 1-1,0-1 0,0 1 0,0-1 1,-1 1-1,1-1 0,1 1 0,-1-1 1,0 1-1,0 0 0,0-1-16,24-1-353,-18 1 72,13 0-284</inkml:trace>
  <inkml:trace contextRef="#ctx0" brushRef="#br0" timeOffset="2200.692">539 294 6784,'0'0'128,"0"0"0,0-1 0,0 1 0,-1 0 0,1 0 0,0-1 0,0 1 1,0 0-1,0-1 0,0 1 0,-1 0 0,1 0 0,0 0 0,0-1 0,0 1 0,-1 0 0,1 0 1,0 0-1,0-1 0,-1 1 0,1 0 0,0 0 0,0 0 0,-1 0 0,1 0 0,0 0 0,0 0 1,-1-1-1,1 1 0,0 0 0,-1 0 0,1 0-128,-4 9 681,2-4-811,0 0 268,1 1 0,0 0 0,0-1 0,0 1 0,0 0 0,1-1 0,0 1-1,1 0 1,-1 2-138,1-6 47,-1 1 0,0 0 0,1 0-1,-1-1 1,1 1 0,0 0 0,0-1-1,0 1 1,0-1 0,1 1 0,-1-1-1,1 0 1,-1 1 0,1-1 0,0 0-1,0 0 1,0 0 0,0 0 0,0-1-1,1 1-46,-2-1 28,0 0-1,0-1 1,1 1-1,-1-1 1,0 0-1,1 1 1,-1-1-1,0 0 1,1 0-1,-1 0 1,0 0-1,1 0 0,-1 0 1,0 0-1,1 0 1,-1-1-1,0 1 1,1-1-28,1 0 20,0 0 0,0-1 1,-1 1-1,1-1 0,-1 1 0,1-1 0,-1 0 1,2-1-21,4-5-37,-1-1 1,1 0 0,-2 0 0,2-1 36,-7 8-10,4-6-16,0 2-108,-1-1-1,0 1 0,0 0 1,-1-1-1,3-6 135,-6 13-14,0-1 0,0 1 1,0 0-1,0 0 0,0 0 0,0 0 1,0 0-1,0-1 0,0 1 0,0 0 0,0 0 1,0 0-1,0 0 0,0-1 0,0 1 1,0 0-1,0 0 0,0 0 0,0 0 0,0-1 1,0 1-1,0 0 0,0 0 0,0 0 1,0 0-1,0 0 0,-1-1 0,1 1 1,0 0-1,0 0 0,0 0 0,0 0 0,0 0 1,0 0-1,-1 0 0,1 0 0,0-1 1,0 1-1,0 0 0,0 0 0,0 0 0,-1 0 1,1 0-1,0 0 0,0 0 0,0 0 1,0 0-1,-1 0 0,1 0 0,0 0 1,0 0-1,0 0 0,0 0 0,-1 0 0,1 0 1,0 0-1,0 0 0,0 1 0,0-1 1,0 0-1,-1 0 0,1 0 0,0 0 0,0 0 1,0 0-1,0 0 0,0 0 0,0 1 1,-1-1-1,1 0 14,-11 8 127,10-6-94,0-1 0,1 1 0,-1 0 1,0 0-1,1 0 0,0-1 1,-1 1-1,1 0 0,0 0 0,0 0 1,0 0-1,0 0 0,0 0 0,0 0 1,0 0-1,1-1 0,-1 1 0,1 0 1,0 0-1,-1 0 0,1 0 1,0-1-1,0 1 0,0 0 0,0-1 1,0 1-1,0-1 0,1 1 0,-1-1 1,0 0-1,1 0 0,0 1-33,0-1-22,-1 1 1,1-1-1,-1 0 0,1 0 0,0 0 1,0 0-1,0 0 0,0-1 0,0 1 0,0 0 1,0-1-1,0 0 0,0 1 0,0-1 0,0 0 1,0 0-1,0 0 0,0 0 0,0 0 1,0-1-1,0 1 0,0-1 0,0 1 0,0-1 1,0 0-1,-1 0 0,1 1 0,0-1 1,0-1-1,-1 1 0,1 0 22,4-4-94,1 0 126,-1 0-1,1 0 1,-1-1 0,-1 0 0,1 0-1,-1-1 1,0 1 0,1-4-32,-8 15 145,-5 11 126,-2 40 749,3 9-1020,3-30 71,-1 0 1,-2 0 0,-1 0 0,-6 15-72,13-48-22,-1-1 0,0 1 0,1-1 0,-1 1 0,0-1 0,0 1 1,0-1-1,0 1 0,0-1 0,0 0 0,0 0 0,-1 1 0,1-1 0,-1 0 22,2-1-12,0 0-1,-1 1 1,1-1-1,0 0 0,-1 0 1,1 0-1,0 0 1,0 0-1,-1 0 0,1 0 1,0 0-1,-1 0 0,1 0 1,0 0-1,0 0 1,-1 0-1,1 0 0,0 0 1,0 0-1,-1 0 1,1 0-1,0 0 0,-1-1 1,1 1-1,0 0 1,0 0-1,0 0 0,-1 0 1,1-1 12,-1 0-35,1 1 0,-1-1 0,1 0 0,-1 0 0,1 0 0,-1 0 1,1 0-1,0 0 0,-1 0 0,1 0 0,0 0 0,0 0 0,0-1 35,-2-12-139,2 1 1,0-1-1,0 0 0,1 0 0,1 1 0,1-2 139,7-33-488,3-3 488,-4 18-183,-5 19 317,-1 1 0,2-1 0,-1 1 0,2 1 0,1-2-134,-5 10 23,0 0 0,0 1 0,1 0 0,-1-1 0,1 1 0,0 0-1,0 1 1,0-1 0,1 0 0,-1 1 0,1 0 0,-1 0 0,1 0 0,0 0 0,0 0 0,-1 1 0,1-1 0,4 0-23,-1 1 101,-1 0 1,1 0-1,-1 1 1,1 0-1,0 0 1,-1 0-1,1 1 1,-1 0-1,1 0 1,-1 1-1,0 0 0,2 0-101,-6-1 29,0 0 0,0 0-1,0 0 1,0 0-1,0 0 1,0 0-1,-1 1 1,1-1-1,0 1 1,0-1-1,-1 1 1,1 0 0,-1-1-1,0 1 1,0 0-1,1 0 1,-1 0-1,0 0 1,-1 0-1,1 0 1,0 1-1,0-1 1,-1 0 0,0 0-1,1 1 1,-1-1-1,0 0 1,0 0-1,0 1 1,0-1-1,0 0 1,-1 0 0,1 1-1,-1-1 1,0 0-1,0 0-28,0 1 28,0 0-1,0 0 1,-1 0-1,0 0 1,0 0-1,1-1 0,-2 1 1,1-1-1,0 0 1,0 1-1,-1-1 1,1 0-1,-1 0 1,0-1-1,1 1 1,-1 0-1,0-1 1,0 0-1,0 0 1,-2 1-28,-4 1-145,-1 0 0,1-1 0,-1 0 0,1-1 0,-1 0 0,-3 0 145,-8-2-1082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35.5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22 7040,'0'0'119,"-1"0"-1,1-1 1,0 1 0,-1-1-1,1 1 1,0-1 0,0 1 0,0-1-1,-1 1 1,1-1 0,0 1 0,0-1-1,0 1 1,0-1 0,0 0 0,0 1-1,0-1 1,0 1 0,0-1 0,0 1-1,1-1 1,-1 1 0,0-1 0,0 1-1,0-1 1,1 1 0,-1-1-1,0 1 1,0-1 0,1 1 0,-1 0-1,0-1 1,1 1 0,-1-1 0,1 1-119,0-1 62,1 0-1,-1 1 1,1-1 0,-1 1 0,1 0 0,0-1 0,-1 1-1,1 0 1,-1 0 0,1 0 0,0 0 0,-1 0 0,1 0-62,13 1 141,7 1 0,0 0 0,-1 1-1,0 1 1,9 3-141,-30-7 3,1 0 0,0 0 1,-1 0-1,1 0 0,-1 1 1,1-1-1,0 0 0,-1 0 1,1 1-1,-1-1 0,1 0 1,-1 0-1,1 1 0,-1-1 1,1 1-1,-1-1 0,1 0 1,-1 1-1,0-1 0,1 1 1,-1-1-1,1 1 0,-1-1 1,0 1-1,0-1 0,1 1 1,-1 0-1,0-1 0,0 1 1,0-1-1,0 1 1,0 0-1,1-1 0,-1 1 1,0-1-1,0 1 0,0 0 1,-1-1-1,1 1 0,0-1 1,0 1-1,0 0 0,0-1 1,-1 1-4,-1 2 2,0 1 0,0-1 0,0 0 0,-1 0 0,0 0 0,-2 2-2,-1 1 91,-102 101 549,106-105-567,-1 1 1,1 0-1,0 0 0,0 0 0,0 0 0,0 0 0,0 0 1,1 0-1,-1 0 0,1 1 0,-1 2-73,2-5 4,0 0 0,0 0 0,0 0 0,0 0 0,0 0 0,0 0-1,0 0 1,0 0 0,0 0 0,1 0 0,-1 0 0,0 0 0,1 0 0,-1 0 0,0 0 0,1 0 0,-1 0-1,1 0-3,0 0-10,0 0-1,1 0 0,-1 0 1,0 0-1,0 0 0,1 0 1,-1 0-1,1 0 0,-1-1 0,1 1 1,-1 0-1,1-1 0,-1 0 1,1 1-1,0-1 11,8 2-151,0-1 0,0-1 0,0 0-1,1 0 1,-1-1 0,4-1 151,15-2-506</inkml:trace>
  <inkml:trace contextRef="#ctx0" brushRef="#br0" timeOffset="449.454">257 239 7936,'-4'-9'2976,"2"6"-2304,-2 3 288,4 0 64,4 3-1056,1-1-320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41.4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117 302 3968,'0'0'102,"-1"-1"0,1 1 1,0-1-1,0 1 0,-1-1 0,1 1 0,0-1 1,0 1-1,0-1 0,0 1 0,0-1 0,0 1 1,0-1-1,0 1 0,0-1 0,0 0 0,0 1 1,0-1-1,0 1 0,1-1 0,-1 1 1,0-1-1,0 1 0,0-1 0,1 1 0,-1-1 1,0 1-1,1 0 0,-1-1 0,0 1 0,1-1-102,-1 1 103,1 0 0,-1-1-1,0 1 1,0 0-1,1 0 1,-1-1-1,0 1 1,0 0 0,0-1-1,1 1 1,-1 0-1,0-1 1,0 1-1,0-1 1,0 1-1,0 0 1,0-1 0,0 1-1,0 0 1,1-1-1,-2 1 1,1-1-1,0 1 1,0 0 0,0-1-1,0 1 1,0-1-1,0 1 1,0 0-1,0-1 1,0 1 0,-1 0-1,1-1 1,0 1-103,-1 0 38,1-1 0,-1 1 0,0 0 0,1 0 0,-1 0 0,1 0 1,-1 0-1,1 0 0,-1 0 0,0 0 0,1 0 0,-1 1 0,1-1 0,-1 0 1,1 0-1,-1 0 0,1 1 0,-1-1 0,1 0 0,-1 0 0,1 1 0,-1-1 1,1 1-1,-1-1 0,1 1-38,-13 10 33,6-4-75,-10 9 87,2 0 0,0 1 1,1 0-1,-5 10-45,18-26 17,1 0 1,-1 0-1,0 1 0,1-1 0,-1 0 1,1 0-1,-1 1 0,1-1 1,0 0-1,-1 1 0,1-1 0,0 0 1,0 1-1,0-1 0,0 1 1,0-1-1,0 0 0,0 1 1,1-1-1,-1 0 0,1 1 0,-1-1 1,1 0-1,-1 1 0,1-1 1,-1 0-1,1 0 0,0 0 0,0 0 1,0 0-1,0 1 0,0-2 1,0 1-1,0 0 0,0 0 1,0 0-1,0 0 0,0-1 0,1 1 1,-1 0-1,0-1 0,2 1-17,2 1 2,1 1 0,0-1-1,0-1 1,0 1 0,0-1-1,0 0 1,0 0 0,1-1-1,1 0-1,17-2-234</inkml:trace>
  <inkml:trace contextRef="#ctx0" brushRef="#br0" timeOffset="565.071">247 11 4864,'0'-1'120,"0"1"0,0 0 0,0-1-1,0 1 1,0 0 0,0-1 0,0 1 0,0 0 0,0-1 0,0 1 0,0 0 0,0-1 0,0 1 0,0 0-1,0-1 1,0 1 0,0 0 0,1-1 0,-1 1 0,0 0 0,0 0 0,0-1 0,1 1 0,-1 0 0,0-1-1,0 1 1,1 0 0,-1 0 0,0 0 0,0-1 0,1 1 0,-1 0 0,1 0-120,-1 0 147,1 1 1,-1 0-1,0-1 0,1 1 1,-1-1-1,0 1 0,1 0 1,-1-1-1,0 1 1,0 0-1,0 0 0,0-1 1,0 1-1,1 0 0,-1-1 1,0 1-1,-1 0 1,1-1-1,0 1-147,-3 69 959,-4 0 0,-9 38-959,-3 29 818,19-136-808,-1 0-1,1 0 1,0 0-1,0 0 1,0 0 0,0-1-1,0 1 1,0 0-1,0 0 1,0 0 0,1 0-1,-1-1 1,0 1 0,0 0-1,1 0 1,-1 0-1,1 0-9,-1-1 8,0 0 0,1 0 0,-1 0-1,0 0 1,0 0 0,1 0 0,-1 0-1,0 0 1,1 0 0,-1 0-1,0 0 1,1 0 0,-1 0 0,0 0-1,1 0 1,-1 0 0,0-1-1,0 1 1,1 0 0,-1 0 0,0 0-1,0 0 1,1-1 0,-1 1-1,0 0 1,0 0 0,0-1 0,1 1-1,-1 0-7,18-25 301,30-68-690,-48 93 383,0 0 1,0 0 0,0-1 0,0 1 0,0 0 0,0 0-1,0 0 1,0 0 0,0 0 0,0 0 0,0 0-1,0 0 1,0-1 0,0 1 0,0 0 0,0 0 0,0 0-1,0 0 1,0 0 0,0 0 0,0 0 0,1 0 0,-1 0-1,0-1 1,0 1 0,0 0 0,0 0 0,0 0-1,0 0 1,0 0 0,0 0 0,0 0 0,0 0 0,1 0-1,-1 0 1,0 0 0,0 0 0,0 0 0,0 0 0,0 0-1,0 0 1,0 0 0,0 0 0,1 0 0,-1 0 0,0 0-1,0 0 1,0 0 0,0 0 0,0 0 0,0 0-1,0 0 1,0 0 0,1 0 0,-1 0 0,0 0 0,0 0-1,0 0 1,0 0 0,0 0 0,0 0 0,0 1 0,0-1-1,0 0 1,0 0 0,0 0 0,0 0 0,1 0 0,-1 0 5,1 13-61,-2 26 246,1-31-187,-1 0-41,0-1 0,1 1-1,0-1 1,1 1 0,0-1 0,0 1 0,1-1-1,-1 0 1,2 1 0,1 3 43,-4-10 24,0 0 0,1-1 0,-1 1-1,1-1 1,-1 1 0,1-1 0,-1 1 0,1-1 0,-1 1 0,1-1 0,-1 1 0,1-1-1,0 0 1,-1 1 0,1-1 0,0 0 0,-1 0 0,1 0 0,0 1 0,-1-1-1,1 0 1,0 0 0,0 0-24,9-2 470</inkml:trace>
  <inkml:trace contextRef="#ctx0" brushRef="#br0" timeOffset="1039.897">372 347 4352,'0'0'50,"0"0"0,0 0 0,0 0 0,0 0 0,0 0 0,-1 0 0,1 0 0,0 0 0,0 0 0,0 1 0,0-1 0,0 0 0,0 0 0,-1 0 0,1 0 0,0 0 0,0 0 0,0 0 0,0 0 0,0 0 0,0 0 0,0 0 0,0 1 1,-1-1-1,1 0 0,0 0 0,0 0 0,0 0 0,0 0 0,0 0 0,0 1 0,0-1 0,0 0 0,0 0 0,0 0 0,0 0 0,0 0 0,0 0 0,0 1 0,0-1 0,0 0 0,0 0-50,3 9 565,7 6 1782,-8-14-2213,0-1 0,0 1 0,-1-1 0,1 1-1,0-1 1,0 0 0,0 1 0,0-1 0,0 0 0,-1 0 0,1 0 0,0-1-1,0 1 1,0 0 0,0-1 0,-1 1 0,1-1 0,1 0-134,3-1 171,0-1-1,-1 0 1,1 0 0,-1 0 0,1-1-171,-2 1 2,-1 0 1,1 0-1,0 0 1,-1-1-1,0 0 0,0 0 1,1-2-3,-3 5 6,0 0 0,0-1 0,0 1 0,0 0 1,-1-1-1,1 1 0,0-1 0,-1 1 0,1-1 1,-1 0-1,0 1 0,0-1 0,1 1 0,-1-1 1,0 0-1,0 1 0,-1-1 0,1 1 0,0-1 1,0 0-1,-1 1 0,1-1 0,-1 1 0,0-2-6,0 2-6,0 1 0,0-1 0,0 0 0,0 0 0,0 0 0,0 1 0,0-1 0,0 0 0,-1 1 0,1-1 0,0 1 0,0-1 0,-1 1 0,1 0 0,0-1 0,-1 1 0,1 0 0,0 0 0,-1 0 0,1 0 0,0 0 0,-1 1 0,1-1 0,0 0 0,-1 0 0,1 1 0,0-1 0,0 1 0,-1 0 6,-5 1-43,0 1 0,1-1 0,-1 2 0,-4 2 43,6-3-4,1 0 1,-1 0-1,1 1 1,0 0-1,0 0 1,1 0-1,-1 0 1,1 0-1,0 1 1,0-1 0,1 1-1,-3 4 4,4-6 11,0-1 0,0 0 1,1 0-1,-1 0 0,1 0 0,-1 1 0,1-1 0,0 0 0,0 1 1,0-1-1,0 0 0,0 0 0,1 1 0,-1-1 0,0 0 0,1 0 1,0 1-1,0-1 0,0 0 0,0 0 0,0 0 0,0 0 0,0 0 1,0 0-1,1-1 0,-1 1 0,1 0 0,-1-1 0,1 1 0,0-1 1,1 1-12,1 2-3,1-1 0,1-1 0,-1 1 0,0-1 0,1 0 0,-1 0 0,1 0 0,0-1 0,-1 1 1,1-2-1,1 1 3,12 1-464</inkml:trace>
  <inkml:trace contextRef="#ctx0" brushRef="#br0" timeOffset="1794.998">600 312 3072,'-15'13'1774,"-12"12"3768,13-2-4608,10-16-799,1-3-53,1 0 1,0 0 0,0 1-1,0-1 1,1 0 0,-1 3-83,2-6 6,0-1-1,0 1 1,0 0 0,0-1 0,0 1-1,0 0 1,0-1 0,0 1 0,0 0-1,0-1 1,0 1 0,1 0 0,-1-1-1,0 1 1,0-1 0,1 1 0,-1 0-1,0-1 1,1 1 0,-1-1 0,1 1 0,-1-1-1,1 1 1,-1-1 0,1 0 0,-1 1-1,1-1 1,-1 1 0,1-1 0,0 0-1,-1 0 1,1 1 0,-1-1 0,1 0-1,0 0 1,-1 0 0,1 1 0,0-1 0,-1 0-1,1 0 1,0 0 0,-1 0 0,1 0-1,0-1 1,-1 1 0,1 0 0,0 0-6,4 0 26,0-1 0,1 0 0,-1 0 1,0-1-1,0 1 0,0-1 1,0 0-1,0 0 0,0-1 0,0 1 1,-1-1-1,0 0 0,1-1 1,-1 1-1,0-1 0,0 1 0,0-2-26,-1 2-307,0-1-1,0 0 0,0 0 0,0 0 1,-1 0-1,1 0 0,-1-1 0,0 1 1,-1-1-1,1 0 0,0-4 308,-2 9-61,1-1 0,-1 1 0,0 0 0,0 0 0,0-1 0,0 1 0,0 0-1,0 0 1,0-1 0,0 1 0,0 0 0,0-1 0,0 1 0,0 0 0,0 0 0,0-1 0,0 1 0,0 0 0,0-1 0,0 1-1,0 0 1,0 0 0,0-1 0,0 1 0,-1 0 0,1 0 0,0-1 0,0 1 0,0 0 0,0 0 0,-1 0 0,1-1 0,0 1-1,0 0 1,0 0 0,-1 0 0,1-1 0,0 1 0,0 0 0,-1 0 0,1 0 0,0 0 0,-1 0 61,1 0 113,-1 0 1,1 0 0,-1 1-1,1-1 1,-1 0-1,1 0 1,0 1-1,-1-1 1,1 0 0,-1 1-1,1-1 1,0 1-1,-1-1 1,1 0 0,0 1-1,0-1 1,-1 1-1,1-1 1,0 1-1,0-1 1,0 1 0,-1-1-1,1 1 1,0-1-1,0 1-113,0 1 44,-1 0-1,1 0 1,0 0-1,0 1 1,0-1 0,0 0-1,0 0 1,0 0-1,0 1 1,1-1-1,-1 0 1,1 0-1,0 0 1,0 0-1,0 0 1,0 0-1,0 0 1,0 0-1,0 0 1,0 0-1,1-1 1,-1 1-1,1-1 1,-1 1-1,1-1 1,0 1-1,0-1 1,-1 0 0,1 0-1,0 0 1,0 0-1,0 0 1,0 0-1,0 0 1,1-1-1,-1 1 1,0-1-1,0 0 1,0 1-1,0-1 1,1 0-1,-1 0 1,0 0-1,0-1 1,0 1-1,0 0 1,1-1-1,-1 0 1,0 1-1,0-1 1,0 0 0,0 0-1,0 0 1,0 0-1,-1-1 1,2 1-44,6-7-15,-1-1 0,0 0 0,0 0 0,-1 0 0,3-5 15,19-32 357,-52 135 102,-37 127 680,52-184-1275,7-28 158,-1 0-11,1 0-1,1 0 1,-1-1-1,1 1 0,-1 0 1,1 3-11,2-4-309,1-5-123</inkml:trace>
  <inkml:trace contextRef="#ctx0" brushRef="#br0" timeOffset="2153.718">835 290 6912,'1'-1'257,"0"0"1,1 0 0,-1 0 0,1 0-1,-1 0 1,1 0 0,-1 0-1,1 1 1,-1-1 0,1 1 0,0-1-1,-1 1 1,1 0 0,0-1-1,-1 1 1,1 0 0,0 0 0,0 0-1,0 1-257,1-1 116,-1 1 1,1 0-1,-1-1 0,0 1 0,0 0 0,1 1 1,-1-1-1,0 0 0,0 1 0,0-1 0,0 1 1,1 1-117,0-1 49,-1 1 0,1 0 0,-1 0 0,0 0 0,0 0 0,0 0 0,0 0 0,0 0 0,-1 1 0,1-1 0,-1 1 0,0-1 0,0 1 0,-1 0 0,1-1 0,-1 1 0,1-1 0,-1 3-49,-1-3 71,1-1 1,-1 1 0,1 0-1,-1-1 1,0 1-1,0-1 1,0 1 0,0-1-1,0 1 1,-1-1-1,1 0 1,-1 1-1,0-1 1,1 0 0,-1 0-1,0 0 1,0-1-1,0 1 1,-1 0-1,1-1 1,0 1 0,-1-1-1,1 0-71,-8 3-52,1-1 0,0 0-1,-1 0 1,1-1 0,-9 1 52,-10 2-585,22-2-124</inkml:trace>
  <inkml:trace contextRef="#ctx0" brushRef="#br0" timeOffset="3486.71">1310 45 4992,'1'-2'332,"-1"0"0,1 1-1,0-1 1,0 0 0,0 1 0,0-1 0,0 0 0,0 1-1,0-1-331,-1 2 715,-1 10 149,-25 88 934,-39 126 127,63-220-1869,-6 17 284,8-20-312,-1 0 1,1 0 0,-1 0 0,1-1 0,-1 1 0,1 0 0,-1 0 0,0 0 0,0 0 0,1-1 0,-1 1 0,0 0-1,0-1 1,0 1 0,0 0 0,0-1-29,1 0 7,-1 0 0,1 0 1,0 0-1,-1 0 0,1 0 0,0 0 0,-1 0 0,1 0 0,0 0 0,0 0 0,-1 0 0,1 0 1,0-1-1,-1 1 0,1 0 0,0 0 0,0 0 0,-1-1 0,1 1 0,0 0 0,0 0 0,-1 0 0,1-1 1,0 1-1,0 0 0,0-1 0,0 1 0,-1 0 0,1 0 0,0-1 0,0 1-7,-4-11 115,4 9-103,-1 1-8,-2-7 20,0-1-1,1 0 1,0 0-1,1 0 1,0 0-1,0 0 0,1 0 1,0-4-24,0 12-7,1-1 1,-1 1-1,1 0 1,-1-1-1,1 1 1,-1 0 0,1 0-1,0 0 1,0 0-1,0 0 1,0 0-1,0 0 1,0 0-1,0 0 1,0 0-1,0 0 1,0 0-1,0 1 1,0-1-1,1 1 1,-1-1-1,0 1 1,0-1-1,1 1 1,-1-1-1,0 1 1,2 0 6,4-1-7,-1 0 1,1 1-1,-1-1 0,1 1 1,1 1 6,40 5-104,-34-4 104,0 0-1,0 0 0,1-2 0,5 0 1,-27 5 126,-11 7-159,1 2 0,0-1 0,-1 4 33,17-16-1,0 0 0,0 0 0,1 0 0,-1 0 0,0 0 0,0 0 0,1 0 0,-1 0 0,1 0 0,-1 0 0,1 0 0,0 0 0,-1 1 0,1-1 0,0 0 0,0 0 0,-1 0 0,1 1 0,0-1 0,0 0 0,1 0 0,-1 0 0,0 1 1,0-1 0,1 0 0,0 0 0,-1 0 0,1 0-1,0 0 1,0 0 0,0 0 0,0 0 0,0 0 0,0-1 0,0 1-1,0 0 1,0-1 0,0 1 0,0 0 0,0-1 0,0 1-1,1-1 1,5 2-2,0 0 0,0 0-1,0-1 1,0 0-1,0-1 1,0 1-1,1-1 3,3-1 37,26 0 7,-34 0-28,-1 1 0,1-1 0,0 1 0,-1-1 0,1 0 0,-1 0 0,1 0-1,-1 0 1,1 0 0,-1 0 0,2-2-16,-3 2 3,-1 1 0,0-1 0,1 0 0,-1 1 0,1-1 0,-1 0 0,0 1-1,0-1 1,1 0 0,-1 0 0,0 1 0,0-1 0,0 0 0,0 0 0,0 0 0,0 1 0,0-1-1,0 0 1,0 0 0,0 1 0,0-1 0,0 0 0,-1 0 0,1 1 0,0-1 0,-1 0 0,1 1-1,0-1 1,-1 0-3,-14-23 380,10 17-236,3 4-107,-1-2-81,-1 0 0,1 0-1,-1 0 1,0 0 0,0 1 0,0 0 0,-2-1 44,4 4-549,0 5-80</inkml:trace>
  <inkml:trace contextRef="#ctx0" brushRef="#br0" timeOffset="4537.887">1773 259 2432,'0'-8'4076,"-1"2"194,0 6-4265,0 0 0,1-1-1,-1 1 1,1 0 0,-1 0-1,1 0 1,-1 0 0,0 0 0,1 0-1,-1 0 1,1 0 0,-1 0-1,0 0 1,1 0 0,-1 0 0,1 0-1,-1 1-4,-5 0-4,1 1-1,0 0 0,0 1 1,0-1-1,0 1 0,0 0 1,0 0-1,1 1 0,-1-1 1,1 1-1,0 0 0,0 0 1,0 1 4,2-2 48,0-1 0,0 0 0,0 0 1,0 1-1,1-1 0,-1 1 1,1 0-1,-1-1 0,1 1 1,0 0-1,0 0 0,1 0 0,-1 0 1,0 0-1,1-1 0,0 1 1,0 0-1,0 0 0,0 0 0,0 0 1,0 0-1,1 0 0,0 0 1,-1 0-1,2 1-48,-2-3 29,1 1 0,0-1 1,0 0-1,0 1 0,0-1 0,0 0 1,0 0-1,1 0 0,-1 0 0,0 0 1,1 0-1,-1 0 0,0 0 0,1 0 1,-1-1-1,1 1 0,-1 0 0,1-1 1,-1 0-1,1 1 0,0-1 0,-1 0 1,1 0-1,0 0 0,-1 0 0,1 0 1,-1 0-1,1 0 0,0 0 1,-1-1-1,1 1 0,0-1-29,2 0 27,1-1 0,-1 1 0,0-1 0,0 0 0,-1 0-1,1 0 1,0 0 0,-1-1 0,1 0 0,-1 1 0,3-4-27,-2 2-46,-1 0 1,1-1-1,-1 1 1,0-1-1,0 0 0,-1 1 1,1-2-1,-1 1 1,0 0-1,0 0 1,0-3 45,-3 3-54,-1 5 57,-1 11 197,3-1-169,1 0 0,0 0 0,2 9-31,-2-14 16,1-1 0,-1 0-1,0 1 1,1-1 0,0 0-1,0 0 1,0 0 0,1 0 0,2 3-16,-5-6-8,0-1 1,1 1 0,-1-1 0,1 1 0,-1-1-1,1 1 1,0-1 0,-1 0 0,1 1 0,-1-1-1,1 0 1,0 1 0,-1-1 0,1 0 0,0 0-1,-1 1 1,1-1 0,0 0 0,-1 0 0,2 0 7,7-3-304</inkml:trace>
  <inkml:trace contextRef="#ctx0" brushRef="#br0" timeOffset="4938.541">1994 228 4480,'-5'0'1117,"0"1"0,1-1 0,-1 1 0,0 0 0,-3 2-1117,6-3 104,0 1-1,1-1 1,-1 1-1,0 0 1,1-1-1,-1 1 0,1 0 1,-1 0-1,1 0 1,0 0-1,-1 1 1,1-1-1,0 0 0,0 0 1,-1 1-1,1-1 1,0 1-104,1-1 21,0-1 0,0 1 1,0 0-1,0-1 0,0 1 0,0 0 1,0-1-1,0 1 0,0 0 1,1-1-1,-1 1 0,0 0 1,0-1-1,0 1 0,1 0 0,-1-1 1,0 1-1,1-1 0,-1 1 1,1-1-1,-1 1-21,13 13 112,-7-8-95,-1 0 29,1 1 0,-2-1 0,1 1 0,-1 0 0,0 1 0,2 2-46,-6-8 11,1-1 0,0 1 1,-1 0-1,1 0 1,-1-1-1,0 1 0,1 0 1,-1 0-1,0 0 1,0 0-1,0 0 0,0-1 1,-1 1-1,1 0 1,0 0-1,-1 0 0,1-1 1,-1 1-1,0 0 1,0-1-1,1 1 0,-1 0 1,0-1-1,0 1 1,-1-1-1,1 1 0,0-1 1,0 0-1,-1 1 1,1-1-1,-1 0-11,-3 3-104,0-1 1,-1 1-1,1-1 0,-1 0 1,0-1-1,0 1 1,-4 0 103,3-1-2832</inkml:trace>
  <inkml:trace contextRef="#ctx0" brushRef="#br0" timeOffset="5310.671">2169 237 3712,'6'-3'1259,"-7"1"-335,-10 3 342,3 0-577,-1-1 220,0 1 0,0 0 0,-5 2-909,11-3 64,1 1 0,0-1 0,0 1 1,0 0-1,0 0 0,0 0 0,0 0 1,0 0-1,0 0 0,0 0 0,1 1 1,-1-1-1,0 1 0,1-1 0,-1 1 1,1 0-1,-1 1-64,1-2 8,1 0 0,0-1 0,0 1 0,-1 0 0,1 0 0,0 0 0,0 0 0,0 0 0,0 0 0,0 0 0,0 0 0,1 0 0,-1 0 0,0 0 0,0-1 0,1 1 0,-1 0 0,1 0 0,-1 0 0,1 0-8,12 19 167,-5-8-78,-5-7-37,-1 0-1,1 1 1,-1-1 0,0 0 0,0 1 0,-1-1-1,1 4-51,-2-7 22,0 0 0,0-1 0,0 1 0,0 0 0,-1 0 0,1 0 0,0 0 0,-1-1 0,0 1 0,1 0 0,-1 0 0,0-1 0,0 1 0,0-1 0,0 1 1,0-1-1,0 1 0,0-1 0,-1 1 0,1-1 0,-1 0 0,1 0 0,-1 0 0,0 1-22,-3 2-4,0 0 0,0-1 1,-1 1-1,1-1 1,-1-1-1,0 1 1,0-1-1,0 0 1,0 1 3,2-3-304</inkml:trace>
  <inkml:trace contextRef="#ctx0" brushRef="#br0" timeOffset="5790.351">2220 345 1408,'-4'3'7414,"11"-2"-4605,13-5-2014,-6-3-558,-1 0 0,10-8-237,-19 12 15,0 0-1,1 0 0,-1-1 0,-1 0 1,1 0-1,0 0 0,-1 0 1,0-1-1,1-1-14,-3 5-5,-1 1-1,0-1 1,1 1-1,-1-1 1,0 1-1,1-1 1,-1 1 0,0-1-1,0 1 1,0-1-1,0 0 1,0 1 0,0-1-1,0 1 1,0-1-1,0 0 1,0 1-1,0-1 1,0 1 0,0-1-1,0 0 1,0 1-1,-1-1 6,1 0 10,-1 1-1,1 0 1,0-1-1,-1 1 1,1 0-1,-1-1 1,1 1-1,-1 0 1,1 0-1,-1 0 1,0-1-1,1 1 1,-1 0-1,1 0 1,-1 0-1,1 0 1,-1 0-1,1 0 1,-1 0-1,0 0-9,-2 1 36,-1-1 1,0 1-1,1 0 1,-1 0-1,1 0 1,0 0-1,-1 1-36,-1 0-36,1 1 1,0-1-1,0 1 0,0 0 1,1 0-1,-1 0 0,1 0 0,-1 1 1,1 0-1,0-1 0,0 1 1,1 0-1,-1 1 0,1-1 1,-1 2 35,2-3 9,0 1 1,0-1 0,0 1-1,0 0 1,0 0 0,1 0-1,0-1 1,0 1-1,0 0 1,0 0 0,0 0-1,1-1 1,0 1 0,0 0-1,0 0 1,0-1 0,0 1-1,1-1 1,0 3-10,-1-5-16,0 1-1,0-1 1,0 1 0,0-1 0,1 1-1,-1-1 1,0 0 0,0 0 0,1 1-1,-1-1 1,1 0 0,-1 0-1,1 0 1,0-1 0,-1 1 0,1 0-1,0-1 1,-1 1 0,1-1 0,1 1 16,8-1-224</inkml:trace>
  <inkml:trace contextRef="#ctx0" brushRef="#br0" timeOffset="6392.401">2438 276 5248,'4'14'4730,"-4"9"-2385,-1-11-1866,1-1 0,0 1 0,1 0 1,2 8-480,-3-20 12,0 1 0,0-1 1,0 0-1,0 0 0,0 1 0,0-1 1,1 0-1,-1 1 0,0-1 1,0 0-1,0 0 0,0 1 1,0-1-1,1 0 0,-1 0 1,0 1-1,0-1 0,0 0 1,1 0-1,-1 0 0,0 1 0,0-1 1,1 0-1,-1 0 0,0 0 1,0 0-1,1 0 0,-1 0 1,0 1-1,0-1 0,1 0 1,-1 0-1,0 0-12,10-5 137,10-18-220,-16 19 71,14-16-522,1 1 1,1 0 0,2 1 533,-22 18-2,0 0 0,0-1 0,0 1 1,0 0-1,0 0 0,0 0 1,0 0-1,0 0 0,0 0 0,0 0 1,1 0-1,-1 0 0,0 0 0,0 0 1,0 0-1,0 0 0,0 0 1,0 0-1,0 0 0,0 0 0,0 0 1,1 0-1,-1 0 0,0 0 0,0 0 1,0 0-1,0 0 0,0 0 1,0 0-1,0 0 0,0 0 0,1 0 1,-1 0-1,0 0 0,0 0 1,0 0-1,0 0 0,0 0 0,0 0 1,0 0-1,0 0 0,0 0 0,0 1 1,1-1-1,-1 0 0,0 0 1,0 0-1,0 0 0,0 0 0,0 0 1,0 0-1,0 0 0,0 0 0,0 1 2,1 8 160,-5 19 451,3-20-408,0-1 78,0-2-106,1 0 1,-1-1-1,1 1 1,0 0-1,0 0 1,1 4-176,0-8 7,-1 0 1,0 0-1,1-1 1,-1 1-1,0 0 1,1 0-1,-1 0 1,1 0-1,-1-1 1,1 1 0,0 0-1,-1 0 1,1-1-1,0 1 1,-1-1-1,1 1 1,0-1-1,0 1 1,0-1-1,-1 1 1,1-1-1,0 1 1,0-1-1,0 0 1,0 0 0,0 1-1,0-1 1,0 0-1,0 0 1,0 0-1,-1 0 1,1 0-1,0 0 1,0 0-1,0-1 1,1 1-8,1 0-38,0-1 0,0 0-1,0 0 1,0 0 0,0 0 0,0 0 0,0-1 0,0 1 0,0-1 0,-1 0-1,1 0 1,-1 0 0,2-1 38,4-5-304,0-1-1,0 0 1,0-3 304,-1 4-259,-1 0-1,1 0 1,4-3 259,-11 11 15,0-1 1,0 1-1,0 0 0,1 0 0,-1 0 1,0 0-1,0 0 0,0 0 0,0-1 1,0 1-1,1 0 0,-1 0 0,0 0 1,0 0-1,0 0 0,0 0 0,1 0 0,-1 0 1,0 0-1,0 0 0,0 0 0,0 0 1,1 0-1,-1 0 0,0 0 0,0 0 1,0 0-1,0 0 0,1 0 0,-1 0 0,0 0 1,0 0-1,0 0 0,0 0 0,1 0 1,-1 1-1,0-1 0,0 0 0,0 0-15,3 9 217,-2 14-262,-1-20 53,-1 14 23,1-13-36,-1 1 0,1 0-1,0 0 1,0-1 0,1 1-1,-1 0 1,1-1 0,0 1 0,0 0-1,1-1 1,1 5 5,3-4-400,2-4-181</inkml:trace>
  <inkml:trace contextRef="#ctx0" brushRef="#br0" timeOffset="6910.418">2868 34 6528,'0'0'113,"0"0"0,1 0 1,-1 0-1,0 0 0,1 0 1,-1 0-1,0 0 0,0 0 1,1 0-1,-1 0 0,0 0 1,1 0-1,-1 0 0,0 1 1,0-1-1,1 0 0,-1 0 1,0 0-1,0 0 0,1 0 1,-1 1-1,0-1 0,0 0 1,1 0-1,-1 0 0,0 1 1,0-1-1,0 0 0,0 0 1,1 0-1,-1 1 0,0-1 1,0 0-1,0 1 0,0-1 1,0 0-1,0 1-113,6 11 857,-3 3-590,-1 0 0,0 0-1,-1 1 1,0-1 0,-2 0-1,0 1 1,0-1 0,-3 5-267,4-16-7,-3 19 389,-1-1 0,0 0 0,-2-1 0,0 1 1,-6 9-383,7-22-101,4-11 331,1-1-192,1 1-1,-1 0 1,1 0 0,0-1 0,-1 1 0,1 0 0,1 0 0,-1 0-38,3-4-132,0 0 0,1 1 1,0-1-1,2-1 132,-5 5-28,-1 1 0,1 0 0,-1-1 0,1 1 0,-1 0 0,1 0 0,0 0 0,0 0 1,0 0-1,0 0 0,-1 1 0,1-1 0,0 0 0,0 1 0,0 0 0,0-1 0,0 1 0,1 0 28,-2 1 1,0-1-1,0 0 1,1 1-1,-1 0 1,0-1-1,0 1 1,0-1 0,-1 1-1,1 0 1,0 0-1,0 0 1,0 0-1,0-1 1,-1 1-1,1 0 1,0 0-1,-1 0 1,1 0 0,-1 1-1,1-1 1,-1 0-1,0 0 1,1 0-1,-1 0 1,0 0-1,0 1 1,0-1-1,0 0 1,0 1-1,1 4-15,-1 1 1,0-1-1,0 1 1,-2 4 14,2-6 38,-1 1 1,-1-1-1,1 0 1,-1 0-1,0 0 1,0 0-1,0-1 1,-3 4-39,4-6 35,0-1 0,0 1 0,0 0 1,-1-1-1,1 1 0,-1-1 0,1 1 0,-1-1 1,1 1-1,-1-1 0,0 0 0,0 0 0,0 0 1,0 0-1,0 0 0,0-1 0,0 1 0,0-1 1,0 1-1,0-1 0,0 1 0,-1-1-35,3 0-17,-1 0 0,1 0-1,0 0 1,0 0 0,-1 0 0,1 0 0,0 0-1,0 0 1,0 0 0,-1 0 0,1 0-1,0 0 1,0 0 0,0 0 0,-1-1-1,1 1 1,0 0 0,0 0 0,0 0-1,-1 0 1,1 0 0,0 0 0,0-1-1,0 1 1,0 0 0,-1 0 0,1 0 0,0 0-1,0-1 1,0 1 0,0 0 0,0 0-1,0 0 1,0-1 0,0 1 0,0 0-1,-1 0 1,1 0 0,0-1 0,0 1-1,0 0 1,0 0 0,0-1 0,0 1-1,0 0 1,1 0 0,-1 0 0,0-1 0,0 1-1,0 0 1,0 0 0,0 0 0,0-1-1,0 1 1,0 0 0,0 0 17,4-11-1045</inkml:trace>
  <inkml:trace contextRef="#ctx0" brushRef="#br0" timeOffset="7295.104">3128 61 6656,'-2'-9'3291,"0"19"-1471,1-2-2126,-10 52 2447,-7 19-2141,6-29 457,2 1 1,0 15-458,9-64-14,1 0 1,0 0-1,0 0 0,0 0 1,0 0-1,0 0 0,0 0 1,0 0-1,1 0 0,-1 0 1,1 0-1,-1 0 0,1-1 1,0 1-1,0 0 0,0 0 14,3-1-154</inkml:trace>
  <inkml:trace contextRef="#ctx0" brushRef="#br0" timeOffset="7656.866">3097 311 4480,'2'7'5012,"6"8"-2931,-6-14-2013,-1 0 0,1 0 1,0 0-1,0 0 0,0 0 0,0 0 1,0 0-1,0-1 0,0 1 0,0 0 0,0-1 1,0 0-1,0 0 0,0 1 0,1-1 1,-1-1-1,0 1 0,0 0 0,0 0 0,2-1-68,3-1 60,0 1 0,0-2 0,0 1 0,0-1 0,2-1-60,-8 4-3,0 0 0,0-1-1,-1 1 1,1-1 0,0 1 0,0-1 0,0 1-1,-1-1 1,1 1 0,0-1 0,0 0 0,-1 0 0,1 1-1,-1-1 1,1 0 0,-1 0 0,1 0 0,-1 1-1,1-1 1,-1 0 0,0 0 0,1 0 0,-1 0-1,0 0 1,0 0 0,0 0 0,0 0 0,0 0 0,0 0-1,0 0 1,0 0 0,0 0 3,0 0-3,-1 0 1,1 0-1,-1 0 1,1 0-1,-1 1 1,0-1-1,1 0 1,-1 0-1,0 1 0,1-1 1,-1 0-1,0 1 1,0-1-1,0 0 1,0 1-1,0-1 1,0 1-1,0 0 0,0-1 1,0 1-1,0 0 1,0-1-1,0 1 1,0 0-1,0 0 1,0 0-1,0 0 0,0 0 1,-1 0 2,-2 1 13,1-1 0,-1 1-1,0 0 1,1 0 0,-1 0 0,1 0 0,-1 1-1,1-1 1,-1 1 0,1 0 0,0 0 0,0 0 0,0 1-1,0-1 1,0 1 0,1-1 0,-1 1 0,1 0-1,-1 1-12,1-2 39,1 0 0,-1 1 0,1-1 0,0 0-1,0 1 1,0-1 0,0 1 0,0-1-1,1 1 1,-1 0 0,1-1 0,-1 1 0,1 0-1,0-1 1,0 1 0,0 0 0,1 0 0,-1-1-1,0 1 1,1-1 0,0 1 0,0 0-1,0-1 1,0 1 0,0-1 0,0 0 0,2 2-39,-1-1-2,1 0 1,-1 0 0,1 0 0,0-1 0,0 1-1,0-1 1,1 0 0,-1 1 0,1-2-1,-1 1 1,2 0 1,42 15-474,-43-15 391,30 7-450</inkml:trace>
  <inkml:trace contextRef="#ctx0" brushRef="#br0" timeOffset="8629.343">3640 253 5632,'4'-12'3557,"-4"12"-3493,0-1 1,-1 1-1,1 0 0,0 0 1,0 0-1,0 0 0,0-1 1,0 1-1,0 0 1,0 0-1,-1 0 0,1 0 1,0-1-1,0 1 0,0 0 1,0 0-1,0 0 0,-1 0 1,1 0-1,0 0 0,0 0 1,0 0-1,-1 0 0,1-1 1,0 1-1,0 0 1,0 0-1,-1 0 0,1 0 1,0 0-1,0 0 0,0 0 1,-1 0-65,-2 1 71,-1 0 0,1 0-1,-1 0 1,1 0 0,0 0 0,-1 1-71,-2 1 0,0 0-1,0 0 0,0 1 1,0-1-1,1 2 0,0-1 0,-5 5 1,8-7 16,0 0-1,0 0 0,0 1 1,0-1-1,0 1 1,0 0-1,1 0 0,-1-1 1,1 1-1,0 0 0,0 0 1,0 0-1,0 0 0,0 1 1,1-1-1,-1 0 0,1 2-15,0-4 32,1 1 0,-1-1-1,0 1 1,1-1 0,-1 0-1,1 1 1,0-1 0,-1 0 0,1 1-1,0-1 1,0 0 0,0 0-1,0 0 1,0 0 0,0 0-1,0 0 1,0 0 0,1 0 0,-1 0-1,0 0 1,0-1 0,1 1-1,0 0-31,6 2 7,0 1 0,0-2 0,7 2-7,-2 0-120,-13-4 121,4 1-5,1 1 0,-1 0 0,0 0 0,0 0 0,3 1 4,-7-2 5,0-1-1,1 0 0,-1 1 1,1-1-1,-1 0 0,1 1 1,-1-1-1,0 1 0,1-1 1,-1 1-1,0-1 1,1 0-1,-1 1 0,0 0 1,0-1-1,0 1 0,1-1 1,-1 1-1,0-1 0,0 1-4,0 0 18,0-1-1,-1 1 0,1 0 0,0-1 0,0 1 0,-1 0 0,1-1 0,0 1 0,-1-1 0,1 1 0,0 0 0,-1-1 0,1 1 0,-1-1 0,1 1 0,-1-1 0,0 0 0,1 1 0,-1-1 0,1 0 0,-1 1-17,-58 33 1200,26-17-1552,25-13-42</inkml:trace>
  <inkml:trace contextRef="#ctx0" brushRef="#br0" timeOffset="9175.647">3685 374 6656,'2'2'3485,"-1"-1"-3435,0 0-1,0 0 1,1 0 0,-1 0-1,0-1 1,0 1-1,0-1 1,0 1 0,1-1-1,-1 1 1,0-1 0,0 1-1,1-1 1,-1 0-1,0 0 1,1 0 0,-1 0-1,0 0-49,3-1 69,0 0 0,0 0 0,0-1 0,0 0 0,0 1-1,-1-1 1,1-1 0,-1 1 0,1 0 0,-1-1 0,0 0 0,0 1-1,0-1 1,0-1-69,-1 1 35,0 1 0,0-1 0,0 0 0,0 0 0,0 0 0,-1 0-1,0 0 1,1-2-35,-1 3 0,-1 1-1,1-1 0,-1 1 1,0-1-1,0 1 1,0-1-1,0 1 0,0-1 1,0 0-1,0 1 1,0-1-1,-1 1 0,1-1 1,-1 1-1,1 0 1,-1-1-1,1 1 0,-1-1 1,0 1 12,1 1 0,-1-1 0,1 0 0,-1 0 0,1 0 1,-1 1-1,1-1 0,-1 0 0,0 1 0,1-1 0,-1 1 0,0-1 0,1 0 0,-1 1 0,0 0 0,0-1 0,0 1 0,0-1 0,1 1 0,-1 0 0,0 0 0,0-1 0,0 1 0,0 0 0,0 0 0,-1 0-12,1 1-14,-1-1 1,1 1-1,-1-1 0,0 1 0,1-1 0,-1 1 0,1 0 1,0 0-1,-1 0 0,1 0 0,0 0 0,-1 0 0,0 2 14,-3 2-54,0 1 0,1 0 0,-1 1 0,1-1-1,1 1 1,-1 0 54,2-3 14,1 1 0,-1-1 1,1 0-1,0 1 0,0 0 0,0-1 0,1 1 0,0-1 0,0 1 0,0 0 0,0-1 0,1 1 0,-1 0 1,1-1-1,1 2-14,-1-4-11,-1 0 0,1 0 1,0 0-1,0 0 1,0 0-1,0 0 0,1 0 1,-1 0-1,0-1 1,1 1-1,-1 0 0,1-1 1,0 1-1,-1-1 1,1 0-1,0 0 0,0 1 1,0-1-1,0 0 1,0-1-1,0 1 0,0 0 1,0-1-1,0 1 0,1-1 1,-1 1-1,0-1 1,0 0-1,0 0 0,1 0 1,-1 0-1,0 0 1,1-1 10,16-2-224</inkml:trace>
  <inkml:trace contextRef="#ctx0" brushRef="#br0" timeOffset="9569.274">3989 95 7296,'-2'-34'4314,"1"54"-4116,-2 0-1,-1-1 1,-4 15-198,-3 11 133,-3 37 251,-17 71 320,25-134-527,3-13 44,3-14 10,5-19-159,1 0 0,2 1 0,1 0 0,3-7-72,-11 31-11,0 1 1,-1 0-1,1-1 1,-1 1-1,1 0 1,0 0-1,0 0 1,0 0-1,0-1 1,0 1-1,0 0 0,0 0 1,0 1-1,0-1 1,0 0-1,1 0 1,-1 1-1,0-1 1,1 0-1,-1 1 1,0-1-1,1 1 1,-1 0-1,1-1 0,-1 1 1,0 0-1,1 0 1,0 0 10,4 1-77,-1-1 0,0 1 1,0 0-1,1 1 0,-1 0 1,0-1-1,0 2 77,8 2-261</inkml:trace>
  <inkml:trace contextRef="#ctx0" brushRef="#br0" timeOffset="10211.214">4048 336 2304,'0'0'154,"-1"-1"0,1 1 0,-1-1 0,0 1-1,1-1 1,-1 1 0,0-1 0,1 1 0,-1-1 0,0 1 0,1 0 0,-1 0 0,0-1 0,0 1 0,1 0 0,-1 0-1,0 0 1,0 0 0,1 0 0,-1 0 0,0 0 0,0 0 0,0 0 0,1 0 0,-1 0 0,0 0-154,0 1 252,0 0-1,0-1 1,0 1 0,0 0 0,0 0 0,0 0 0,0-1-1,0 1 1,1 0 0,-1 0 0,0 0 0,1 0 0,-1 1 0,1-1-1,-1 0-251,-1 3 229,1-1 0,0 0 0,0 1 0,0-1 0,0 1 0,1-1 0,-1 1 0,1 0 0,0-1 0,0 1 0,1 2-229,-1-5 30,0 0-1,1 0 1,-1 1-1,1-1 1,-1 0-1,1 0 1,-1 0-1,1 0 1,0 0 0,-1 0-1,1 0 1,0 0-1,0-1 1,0 1-1,0 0 1,0 0-1,0-1 1,0 1-1,1 0-29,0 0 41,0 0 0,1 0 0,-1 0 0,1-1 0,0 1-1,-1-1 1,1 1 0,-1-1 0,2 0-41,4 0 63,-1-1 0,1 0 0,-1 0 0,1-1 0,-1 1 0,1-2-63,-2 1-35,0-1 0,-1 1 0,1-1 0,-1 0 0,0-1 0,0 1 0,0-1 0,0 0-1,0 0 1,-1-1 0,0 0 0,0 1 0,0-1 0,2-4 35,-9 13-36,1 0 0,0 0 0,0 1 0,0-1 0,0 1 0,1-1 0,0 1-1,0 0 1,0 0 0,0 2 36,1-5 56,0 0 0,0-1 0,0 1 0,0 0 0,0-1 0,1 1-1,-1-1 1,0 1 0,1 0 0,-1-1 0,1 1 0,0-1 0,-1 1-1,2 0-55,-1-1 23,0 0-1,0 0 0,-1-1 1,1 1-1,0 0 0,0-1 0,0 1 1,0 0-1,0-1 0,0 0 0,0 1 1,1-1-1,-1 0 0,0 1 0,0-1 1,0 0-1,0 0 0,0 0 0,0 0 1,1 0-1,-1 0 0,0 0 1,1-1-23,2 0-17,1 0 1,0-1-1,-1 1 1,1-1-1,-1-1 1,0 1-1,0 0 1,0-1-1,0 0 0,0 0 1,0 0-1,-1-1 1,1 1-1,-1-1 1,0 0-1,0 1 1,-1-2-1,1 1 1,-1 0-1,0 0 1,1-3 16,-3 3-83,-5 8 19,-4 8 30,-8 17 51,2 1 1,0 1 0,1 2-18,-27 59-56,13-32 219,1 6-163,21-50-43,1-3-119,0 0 0,1 0 1,-1 8 161,5-22-432</inkml:trace>
  <inkml:trace contextRef="#ctx0" brushRef="#br0" timeOffset="10677.145">4314 312 7680,'2'-1'171,"0"0"0,0 0-1,0-1 1,0 2 0,1-1 0,-1 0 0,0 0 0,0 1 0,1-1 0,-1 1-1,0 0 1,1-1 0,-1 1 0,0 0 0,1 1 0,-1-1 0,0 0-1,1 1 1,-1-1 0,0 1 0,1 0 0,-1-1 0,0 1 0,0 0 0,0 0-1,0 1 1,0-1 0,0 0 0,1 1-171,-1 1 76,1-1-1,-1 1 1,1 0-1,-1 0 1,0 0-1,0 0 1,0 0-1,0 0 1,-1 0-1,1 1 1,-1-1-1,0 1 1,0-1-1,0 1 1,0-1-1,-1 1 1,1 0-1,-1 2-75,0-2 136,0 0 0,0 0 0,-1 0 0,1 0 1,-1 0-1,0 0 0,0 0 0,-1 2-136,1-4-2,0-1 1,0 1 0,0-1 0,0 1-1,0-1 1,0 0 0,0 1-1,0-1 1,-1 0 0,1 0 0,0 0-1,-1 0 1,1 0 0,-1 0-1,1 0 1,-1-1 0,1 1-1,-1 0 1,0-1 0,1 1 0,-2-1 1,-21 4-456,0-2 0,-14 1 456,22-4-928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9:13.7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28 4352,'4'-10'1664,"-2"3"-1312,-2-1 576,0 7 160,0 0-512,0 1-160,1 2-416,0 3-160,1 3-1312,-1 0-640</inkml:trace>
  <inkml:trace contextRef="#ctx0" brushRef="#br0" timeOffset="368.203">7 171 6656,'2'-10'2464,"-3"10"-1920,2 3-96,-1 0-96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0:07.1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2 872 6016,'1'-2'215,"1"0"1,-1 1-1,1-1 0,-1 0 1,1 0-1,-1 1 1,1-1-1,0 1 0,0 0 1,0-1-1,0 1 1,0 0-1,0 0 0,0 0 1,0 1-1,2-2-215,6 0 291,0-1 0,0 1 0,2 0-291,-2 1 534,-8 0-478,-1 1-1,1 0 1,0-1 0,0 1-1,0 0 1,0 0 0,0 0 0,0 1-1,0-1 1,-1 0 0,1 1-1,0-1 1,0 1 0,0-1-1,-1 1 1,1 0 0,0 0 0,-1 0-1,1 0 1,0 0 0,-1 0-1,0 0 1,1 1-56,-1-1 16,0 1 0,0 0 1,0-1-1,-1 1 0,1 0 0,-1 0 0,1-1 1,-1 1-1,1 0 0,-1 0 0,0 0 0,0 0 0,0 0 1,0 0-1,0-1 0,0 1 0,-1 0 0,1 0 1,-1 0-1,1 0 0,-1-1 0,0 1 0,0 1-16,-4 8-36,-1 0 0,-1 0 0,0-1 0,0 1 0,-1-1 0,0-1 0,-5 4 36,2-1 74,1 0-1,0 0 1,1 1 0,-1 3-74,9-15 6,1 0 0,-1 0 0,0 0 0,1 0 0,-1 0 0,1 0 0,-1 0 0,1 0 0,0 0 0,-1 0 0,1 1 0,0-1 0,0 0 0,0 0 0,0 0 0,0 1 0,0-1 0,0 0 0,0 0 0,0 0 0,1 0 0,-1 1 0,0-1 0,1 0 0,-1 0 0,1 0 0,-1 0 0,1 0 0,-1 0 0,1 0 0,0 0 0,0 0 0,0 0 0,-1 0 0,1-1 0,0 1 0,0 0 0,0 0 0,0-1 0,0 1 0,0-1 0,0 1 0,1-1 0,-1 1 0,0-1 0,0 0 0,1 1-6,8 1 124,-1 0-1,1 0 1,0-1-1,0 0 1,5-1-124,-9 0 1,17 1-100,-5 0-486,0 0 0,17-3 585,-18 0-869</inkml:trace>
  <inkml:trace contextRef="#ctx0" brushRef="#br0" timeOffset="360.854">270 1087 7040,'8'-7'2720,"-7"-2"-2112,1 2 448,0 7 64,1 2-640,0 1-256,0 2-160,0 4 0</inkml:trace>
  <inkml:trace contextRef="#ctx0" brushRef="#br0" timeOffset="-6320.108">37 332 4736,'0'-2'147,"0"0"0,0 0-1,-1-1 1,1 1 0,1 0 0,-1 0 0,0 0 0,0 0-1,1 0 1,-1 0 0,1 0 0,0 0 0,0 0 0,-1 0-1,1 0 1,1 0 0,-1 0 0,0 1 0,0-1 0,1 0-1,-1 1 1,0-1 0,1 1 0,0 0 0,-1-1 0,1 1 0,0 0-1,0 0 1,0 0 0,1 0-147,-2 0 29,19-10-51,1 2 0,0 0 0,18-4 22,-45 34-128,-3 12 952,1 1 1,1 0-1,2 3-824,2-16 71,1-8-142,-4 31 414,6-41-508,0 1 0,0-1 0,0 1 1,1-1-1,-1 1 0,1-1 0,0 0 0,-1 1 1,2-1-1,0 3 165,4 3-1888</inkml:trace>
  <inkml:trace contextRef="#ctx0" brushRef="#br0" timeOffset="-5971.359">26 501 5376,'-14'-7'2016,"9"6"-1568,-2-2 640,7 3 256,0 0-448,5 0-128,4 0-448,5-2-192,5 0-96,10-3-32,13-1 0,7 0 0,-3 0 64,2 4-32,-2 0 64</inkml:trace>
  <inkml:trace contextRef="#ctx0" brushRef="#br0" timeOffset="-4566.523">715 257 4224,'0'0'67,"0"0"1,0 0-1,0-1 1,0 1-1,0 0 0,0 0 1,0-1-1,0 1 1,0 0-1,-1 0 0,1-1 1,0 1-1,0 0 1,0 0-1,0 0 0,0-1 1,0 1-1,-1 0 1,1 0-1,0 0 1,0-1-1,0 1 0,0 0 1,-1 0-1,1 0 1,0 0-1,0-1 0,0 1 1,-1 0-1,1 0 1,0 0-1,0 0 0,-1 0 1,1 0-1,0 0 1,0 0-1,-1 0 1,1 0-1,0 0 0,-1 0-67,-13 4 453,-12 12-733,21-13 417,0 1 0,1 0 0,-1 1 0,1-1-1,0 1 1,0-1 0,1 1 0,0 0 0,-2 4-137,4-7 42,0 0 0,0 0 0,0 0 0,0-1 0,1 1 1,-1 0-1,1 0 0,0 0 0,0 0 0,-1 0 0,1 0 0,0 1 0,1-1 1,-1 0-1,0 0 0,1 0 0,-1 0 0,1-1 0,-1 1 0,1 0 0,0 0 1,0 0-1,0 0 0,0-1 0,0 1 0,0 0 0,0-1 0,1 1 0,0 1-42,4 2 45,0-1 0,1 1 0,-1-1 0,1 0 0,1 0-45,23 15 95,-31-19-80,0 0 0,1 1 0,-1-1-1,0 0 1,0 0 0,1 1 0,-1-1 0,0 0-1,0 0 1,1 1 0,-1-1 0,0 0-1,0 1 1,0-1 0,1 0 0,-1 1-1,0-1 1,0 0 0,0 1 0,0-1 0,0 1-1,0-1 1,0 0 0,0 1 0,0-1-1,0 0 1,0 1 0,0-1 0,0 1-1,0-1 1,0 0 0,0 1 0,0-1 0,-1 0-1,1 1 1,0-1 0,0 0 0,0 1-1,-1-1 1,1 0 0,0 0 0,0 1-1,-1-1 1,1 0 0,0 1 0,0-1 0,-1 0-1,1 0 1,-1 0-15,-20 12 844,14-9-785,-54 28-1435,72-36-837</inkml:trace>
  <inkml:trace contextRef="#ctx0" brushRef="#br0" timeOffset="-3698.085">873 7 4864,'-6'18'4620,"-3"18"-4227,-7 53 496,3 0 0,5 1 0,3 14-889,4-97 26,-1-13 59,-1-14 33,0-7-25,1 2 23,0-1 0,3-22-116,-1 47-2,0 1 1,0-1-1,0 0 0,0 1 0,0-1 0,0 1 1,1-1-1,-1 0 0,0 1 0,0-1 0,1 1 1,-1-1-1,0 1 0,1-1 0,-1 1 0,0-1 1,1 1-1,-1-1 0,1 1 0,-1 0 0,1-1 0,-1 1 1,1 0-1,-1-1 0,1 1 0,0 0 0,-1-1 2,2 1 3,0 0 0,0-1 0,-1 1 0,1 0 0,0 0 0,0 0 0,0 0 0,0 0 0,-1 0 0,2 1-3,4 0 20,1 1-1,-1 1 0,0-1 1,3 2-20,-2 1-456,1 0 1,-1 0-1,0 1 1,0-1-1,4 6 456,1-1-3733,-13-10 3719,0 0-1,0 0 0,0 0 0,0 0 0,0 0 0,0 0 0,0 0 1,0 0-1,1 0 0,-1 0 0,0 0 0,0 0 0,0 0 0,0 0 1,0 0-1,0 0 0,0 0 0,0 0 0,1 0 0,-1 0 1,0 0-1,0 0 0,0 0 0,0 0 0,0 0 0,0 0 0,0 0 1,0 0-1,0 0 0,1 0 0,-1 0 0,0 0 0,0 0 0,0-1 1,0 1-1,0 0 0,0 0 0,0 0 0,0 0 0,0 0 0,0 0 1,0 0-1,0 0 0,0 0 0,0-1 0,0 1 0,0 0 0,0 0 1,0 0-1,0 0 0,0 0 0,0 0 0,0 0 0,0 0 1,0-1-1,0 1 0,0 0 0,0 0 0,0 0 0,0 0 15,0 0 12,0 0 0,0-1 0,0 1 0,0 0 0,-1 0 0,1 0 0,0 0 0,0-1 0,0 1 0,0 0 0,0 0 0,-1 0 0,1 0 0,0 0 0,0 0 0,0 0 0,0-1-1,-1 1 1,1 0 0,0 0 0,0 0 0,0 0 0,-1 0 0,1 0 0,0 0 0,0 0 0,0 0 0,-1 0 0,1 0 0,0 0 0,0 0 0,0 0 0,-1 0 0,1 0 0,0 0 0,0 1 0,0-1 0,0 0 0,-1 0 0,1 0-1,0 0 1,0 0 0,0 0 0,0 0 0,-1 1 0,1-1 0,0 0 0,0 0 0,0 0 0,0 0-12,-2 2 170,0-1 0,-1 1 0,1-1 0,1 1 0,-1 0 0,0 0 0,0-1 0,1 1 0,-1 1 0,1-1-1,-1 0 1,1 0 0,0 0 0,0 1 0,0-1 0,0 1 0,0-1 0,1 0 0,-1 1 0,1-1 0,-1 1 0,1 0 0,0-1 0,0 1 0,1 0-170,-1-1 60,0 1 1,1-1 0,0 0 0,0 0 0,-1 0 0,1 0-1,0 1 1,1-2 0,-1 1 0,0 0 0,1 0 0,-1 0-1,1 0 1,-1-1 0,1 1 0,0-1 0,0 1 0,-1-1-1,1 0 1,0 0 0,0 0 0,1 0 0,-1 0 0,0 0-1,0 0 1,0-1 0,0 1 0,2-1-61,1 1 3,0-1 0,0 1 0,-1-2 0,1 1 0,0 0 0,0-1 0,0 0-1,-1 0 1,1 0 0,0-1 0,-1 1 0,1-1 0,-1 0 0,0 0 0,0-1 0,0 1 0,0-1 0,0 0 0,0 0 0,-1 0 0,1-1 0,-1 1 0,0-1 0,0 0-1,0 0 1,-1 0 0,1 0 0,-1-1 0,1-2-3,-1-2-90,-4 10-26,2 0 113,-1 0 0,0 0 0,1 1-1,-1-1 1,1 0 0,-1 0-1,1 1 1,0-1 0,0 1 0,-1-1-1,1 0 1,0 1 3,3 34 279,-3-34-298,1 0 0,0 0 0,-1 0 0,1 0 0,0 0 0,0 0 0,0 0 0,0 0 0,0 0 0,0 0 0,1 0 0,-1-1 1,1 1-1,-1-1 0,2 2 19,7 3-288</inkml:trace>
  <inkml:trace contextRef="#ctx0" brushRef="#br0" timeOffset="-3148.759">1242 262 7680,'-6'-19'2506,"6"18"-2465,0 1 0,0 0-1,0 0 1,0 0 0,-1-1-1,1 1 1,0 0 0,0 0 0,0 0-1,0 0 1,0-1 0,-1 1-1,1 0 1,0 0 0,0 0-1,0 0 1,-1 0 0,1 0-1,0-1 1,0 1 0,-1 0-1,1 0 1,0 0 0,0 0-1,0 0 1,-1 0 0,1 0 0,0 0-1,0 0 1,-1 0 0,1 0-1,0 0 1,0 0 0,-1 0-1,1 0 1,0 1 0,0-1-1,0 0 1,-1 0 0,1 0-1,0 0 1,0 0-41,-9 7-328,7-6 387,-4 3-17,0 1 0,0 0-1,0 0 1,1 0-1,0 1 1,0 0 0,0 0-1,1 0 1,0 1-1,0-1 1,1 1-1,-1 0 1,2 0 0,-1 0-1,1 1 1,0-1-1,0 1 1,1-1 0,0 1-1,0 3-41,1-10 16,0 0 0,0 0-1,0 0 1,0 0 0,0-1-1,0 1 1,0 0 0,0 0 0,0 0-1,1 0 1,-1 0 0,0-1-1,0 1 1,1 0 0,-1 0-1,1 0 1,-1-1 0,1 1-1,-1 0 1,1 0 0,-1-1-1,1 1 1,0-1 0,-1 1 0,1 0-1,0-1 1,0 0 0,-1 1-1,1-1 1,0 1 0,0-1-1,0 0 1,-1 1 0,1-1-1,0 0 1,0 0 0,0 0 0,0 0-1,0 0 1,0 0 0,-1 0-1,1 0 1,0 0 0,0 0-1,0 0 1,0 0 0,0-1-1,0 1-15,3-1-1,0-1-1,0 1 0,0-1 1,-1 0-1,1 1 0,0-2 0,-1 1 1,0 0-1,1-1 0,-1 0 2,11-12-240,-1 0 0,-1-1-1,-1 0 1,0-1 0,-1 0-1,-1-1 1,0 0-1,-2 0 1,0-1 0,-1 0-1,0 0 1,-2-1 0,-1 1-1,0-1 1,-1-3 240,-2 20 51,0 1 1,0 0-1,0-1 0,0 1 0,-1-1 1,1 1-1,-1 0 0,0-1-51,1 2 11,0 1-1,0 0 1,0 0-1,0 0 0,0-1 1,0 1-1,0 0 1,0 0-1,0 0 0,-1 0 1,1-1-1,0 1 1,0 0-1,0 0 1,0 0-1,-1 0 0,1 0 1,0 0-1,0-1 1,0 1-1,0 0 0,-1 0 1,1 0-1,0 0 1,0 0-1,0 0 1,-1 0-1,1 0 0,0 0 1,0 0-1,0 0 1,-1 0-11,-7 9 467,-1 7 0,1 0 1,1 1-1,1 0 1,0 1 0,1-1-1,0 5-467,-1 10 190,2 0 0,1 0 1,1 3-191,2-23 62,0 0 0,2 11-62,-2-19-37,1-1 0,0 0 0,-1 0 0,1 1 0,0-1 0,1 0 0,-1 0 0,0 0 0,1 0 0,0 0 0,0 0 0,1 2 37,5 1-576</inkml:trace>
  <inkml:trace contextRef="#ctx0" brushRef="#br0" timeOffset="-2643.324">1335 310 4992,'-3'0'2250,"2"5"-1145,5 8 148,-3-12-1143,1 1 1,-1-1-1,0 0 1,0 0 0,1 0-1,-1 0 1,1 0-1,-1 0 1,1 0 0,-1-1-1,1 1 1,0 0-1,-1-1 1,1 1-1,0-1 1,-1 0 0,1 0-1,0 1 1,-1-1-1,1 0 1,0 0 0,0-1-1,-1 1 1,1 0-1,0 0 1,-1-1 0,1 0-111,2 1 60,-1-1 0,0 0 1,0 0-1,-1 0 1,1-1-1,0 1 1,0-1-1,0 1 1,-1-1-1,1 0 1,-1 0-1,0 0 1,1-1-1,-1 1 1,0 0-61,-2 1-6,1 0 0,-1 0 0,1 0-1,-1 1 1,1-1 0,-1 0 0,0 0 0,1 0 0,-1 0 0,0 0 0,0 0 0,0 0-1,0 0 1,0 0 0,0 0 0,0 0 0,0 1 0,0-1 0,0 0 0,-1 0 0,1 0-1,0 0 1,0 0 0,-1 0 0,1 0 0,-1 1 0,1-1 0,-1 0 0,1 0 0,-1 0-1,1 1 1,-1-1 0,0 0 0,0 1 0,1-1 0,-1 1 0,0-1 0,0 1 0,1-1-1,-1 1 1,0-1 0,0 1 0,0 0 6,-1-2-17,-1 1 0,1 0 0,-1 1 0,0-1 0,1 0 0,-1 1 0,1-1 0,-1 1 0,0 0 0,1 0 0,-1 0 0,0 0 0,0 0 0,-2 1 17,3 0 11,-1 0 1,1 0 0,-1 0-1,1 1 1,-1-1 0,1 1-1,0-1 1,0 1 0,0 0-1,0 0 1,0 0 0,0 0 0,1 0-1,-1 0 1,1 1 0,-2 0-12,1 1 7,1 1 0,-1-1 1,0 0-1,1 1 1,0-1-1,0 1 0,0-1 1,1 1-1,-1-1 1,1 1-8,0 0-13,0 0 0,0-1 1,1 1-1,-1-1 0,1 1 1,0-1-1,0 0 0,1 1 1,-1-1-1,1 0 0,0 0 0,0 0 1,0 0-1,1 0 0,-1 0 1,1 0-1,0-1 0,0 0 1,0 1-1,1-1 0,0 0 13,6 2-154</inkml:trace>
  <inkml:trace contextRef="#ctx0" brushRef="#br0" timeOffset="-2211.204">1522 297 5632,'1'-15'1898,"-1"30"-839,0 1 0,1 0-1,1-1 1,0 1 0,1-1-1,3 8-1058,-6-23 10,0 1 1,0 0-1,1 0 0,-1 0 0,0-1 0,1 1 1,-1 0-1,0-1 0,1 1 0,-1 0 0,1-1 1,-1 1-1,1 0 0,-1-1 0,1 1 0,0-1 1,-1 1-1,1-1 0,0 1 0,-1-1 0,1 0 1,0 1-1,0-1 0,-1 0-10,1 0 5,0 0-1,0 0 1,0 0-1,0 0 1,-1-1-1,1 1 1,0 0-1,0-1 1,-1 1-1,1 0 1,0-1-1,-1 1 1,1-1-1,0 1 1,-1-1-1,1 1 1,0-1-1,-1 0 1,1 1-5,4-7-78,-1 1 1,0-1-1,0 1 1,2-6 77,-3 7-133,13-32-1099,-17 46 1347,0 0 1,1 0-1,0-1 0,0 1 0,1 0 0,0-1 1,1 1-1,0 0 0,0-1 0,4 7-115,-6-13-4,0-1-1,1 0 0,-1 0 0,1 0 1,0 1-1,-1-1 0,1 0 1,0 0-1,0 0 0,0 0 0,-1 0 1,1 0-1,0 0 0,0-1 1,1 1-1,-1 0 0,0 0 1,0-1-1,0 1 0,0-1 0,1 1 1,-1-1-1,0 1 0,0-1 1,1 0-1,-1 0 0,0 1 0,1-1 1,-1 0-1,0 0 0,1 0 1,-1-1-1,0 1 0,2 0 5,9-5-186</inkml:trace>
  <inkml:trace contextRef="#ctx0" brushRef="#br0" timeOffset="-1518.592">1817 32 8448,'0'-25'2816,"1"18"-1196,0 10-1273,0 7-741,-13 301 805,12-215-6,-1-109-760,-1-1 0,-2-12 355,1 13-67,1 1 1,1-1-1,0 0 1,0-11 66,1 23 23,0 0 1,1-1-1,-1 1 1,0 0-1,0-1 1,1 1-1,-1 0 0,1 0 1,-1-1-1,1 1 1,0 0-1,-1 0 1,1 0-1,0 0 0,0 0 1,0 0-1,-1 0 1,1 0-1,0 0 1,1 0-24,0 0 6,0 0 1,0 0-1,0 0 1,0 0-1,0 1 1,0-1-1,0 1 1,0-1-1,0 1 1,0 0-1,0 0 1,1 0-7,8 1-145,-1 0 0,1 1 0,-1 0 0,1 1 0,-1 0 145,0 0-265,6 1-1302,0-1-1,0 0 1,13 0 1567,-21-2-219,0-2 0,-1 1 0,1-1 1,0 0 218,-3 0 493,0 0 0,0 0 0,0-1 0,-1 0 1,1 0-1,2-1-493,-6 3 62,-1 0 0,0 0 0,0-1 0,1 1 0,-1 0 1,0 0-1,1 0 0,-1 0 0,0 0 0,0 0 0,1 0 1,-1-1-1,0 1 0,0 0 0,0 0 0,1 0 0,-1-1 1,0 1-1,0 0 0,0 0 0,0-1 0,1 1 0,-1 0 0,0 0 1,0-1-1,0 1 0,0 0 0,0 0 0,0-1 0,0 1 1,0 0-1,0-1 0,0 1 0,0 0 0,0 0-62,-9-3 589,-16 3-676,20 0 102,-1 1-1,1 0 1,0 1-1,0-1 1,0 1 0,-2 1-15,6-3 4,0 1 0,0-1 0,0 1 0,0-1 1,0 1-1,0 0 0,1-1 0,-1 1 0,0 0 1,0 0-1,1-1 0,-1 1 0,0 0 0,1 0 1,-1 0-1,1 0 0,-1 0 0,1 0 0,0 0 1,-1 0-1,1 0 0,0 0 0,-1 0 0,1 0 1,0 0-1,0 0 0,0 0 0,0 0 0,0 0 1,0 0-1,1 1 0,-1-1 0,0 0 0,0 0 1,1 0-5,2 6 70,0 0 0,1 0 0,0-1 0,0 1 0,1-1 0,-1 0 0,1 0 0,6 5-70,-5-5 26,0 0 0,-1 1 0,0 0 0,0-1-1,0 2 1,-1-1 0,1 2-26,-5-8 37,0 0 0,0-1 0,0 1 0,0 0 0,0 0 0,0-1 0,0 1 0,0 0 0,0-1 0,0 1 0,0 0 0,-1-1 0,1 1 0,0 0 0,0-1 0,-1 1 0,1 0 0,0-1-1,-1 1 1,1-1 0,-1 1 0,1 0 0,-1-1 0,1 1 0,-1-1 0,1 1 0,-1-1 0,1 0 0,-1 1 0,0-1 0,1 0 0,-1 1 0,0-1 0,1 0 0,-1 0 0,0 1-37,-31 8 290,25-7-316,-4 1-339,0 1 1,1 0-1,-2 1 365,-8 5-1226</inkml:trace>
  <inkml:trace contextRef="#ctx0" brushRef="#br0" timeOffset="-949.991">402 494 7296,'-10'-16'2816,"9"15"-2208,-1-2 128,2 3-128,0 0-384,2 3-64</inkml:trace>
  <inkml:trace contextRef="#ctx0" brushRef="#br0" timeOffset="1239.812">624 736 4736,'0'-4'389,"0"-3"1737,0 10 53,-1 15-1855,-7 42 1186,-15 57-1510,-2 17 1690,21-103-1450,4-19-474</inkml:trace>
  <inkml:trace contextRef="#ctx0" brushRef="#br0" timeOffset="1754.239">766 945 5120,'-1'0'249,"1"-1"0,-1 1 0,0-1 0,0 1 0,1-1 0,-1 1 1,0-1-1,0 1 0,0 0 0,0-1 0,0 1 0,1 0 0,-1 0 0,0-1 0,0 1 0,0 0 1,0 0-1,0 0 0,0 0 0,0 0 0,0 1 0,0-1-249,-26 3 1910,24-2-1743,-2 0-162,0 1 0,-1-1 0,1 1 1,0 0-1,0 1 0,1-1 0,-1 1 0,0 0 0,1 0 1,0 1-1,-1-1 0,1 1 0,1 0 0,-1 0 0,0 0 0,1 0 1,0 1-1,0-1 0,0 1 0,1 0 0,0 0 0,0 0 1,0 0-1,0 0 0,1 1 0,0-1 0,0 0 0,0 1 0,1-1 1,0 4-6,0-7 5,0-1 0,0 0 0,0 0 0,0 0 1,0 1-1,0-1 0,1 0 0,-1 0 0,0 0 1,1 0-1,-1 1 0,1-1 0,0 0 1,-1 0-1,1 0 0,0 0 0,-1 0 0,1-1 1,0 1-1,0 0 0,0 0 0,0 0 0,0-1 1,1 1-6,0 0 17,0 0 1,0-1 0,0 1-1,0-1 1,0 1-1,0-1 1,0 0 0,0 0-1,1 0 1,-1 0 0,0-1-1,0 1 1,1-1-18,4-1-6,0 0 1,-1 0-1,1 0 0,-1-1 1,0 0-1,0-1 1,0 0-1,3-1 6,-4 0-55,0 0 1,-1 0-1,1 0 0,-1 0 1,3-4 54,-5 6-34,0 0 0,-1 0 0,1 0 0,-1 0 0,1 0 1,-1 0-1,0-1 0,0 1 0,0 0 0,-1-1 1,1-2 33,-7 25 213,5-9-159,0-1 0,1 0 0,1 10-54,-1-15 6,1 0 0,0 0 1,0 0-1,0 0 0,0 0 0,0 0 0,1 0 1,0 0-1,0 0 0,0 0-6,6 2-352,0-6-165</inkml:trace>
  <inkml:trace contextRef="#ctx0" brushRef="#br0" timeOffset="2232.872">907 707 4992,'2'5'2653,"7"20"-2293,-6 21 943,-1 0-1,-3 0 1,-1 0 0,-7 28-1303,9-70 16,-1 1-27,1 0-1,-1 0 1,0 0-1,-1 0 1,1-1 0,-1 1-1,0-1 1,0 3 11,5-12-20,1 1 1,0 0-1,1 0 1,-1 0-1,1 0 0,-1 1 1,1 0-1,0 0 1,0 0-1,1 1 1,-1 0-1,1 0 20,-3 0-73,0 2-1,0-1 1,0 0-1,0 1 1,1-1-1,-1 1 1,0 0 0,0 0-1,0 0 1,0 0-1,2 1 74,-3 0 0,0-1 1,0 1-1,0 0 0,0-1 0,-1 1 0,1 0 0,0 0 0,-1 0 1,1 1-1,0-1 0,-1 0 0,1 1 0,-1-1 0,0 1 0,1-1 1,-1 1-1,0 0 0,0-1 0,0 1 0,0 0 33,-1-1-1,1 0 1,-1 0 0,1 0-1,-1 1 1,0-1 0,1 0-1,-1 1 1,0-1 0,0 0-1,0 1 1,0-1 0,0 0-1,0 1 1,0-1-1,0 0 1,-1 1 0,1-1-1,0 0 1,-1 2-33,-1-1 61,1 0 0,-1 1-1,1-1 1,-1 0 0,0 0-1,1 0 1,-1 0 0,0 0 0,-1 0-1,1 0-60,-6 4 115,0-1 0,-1 0 0,0-1 0,1 0 0,-5 1-115,7-2 89,3-1-94,0-1-1,-1 0 0,1 0 0,0 0 0,0 0 0,-1 0 1,1-1-1,0 1 0,-4-1 6,3-5-1493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0:13.3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37 270 384,'4'15'7041,"-2"17"-4856,-3 13-962,-3-1 0,-1 1 0,-5 11-1223,2-4 571,1-20-339,5-22-416,0 1 0,0 0 0,0 8 184,4-15-346</inkml:trace>
  <inkml:trace contextRef="#ctx0" brushRef="#br0" timeOffset="359.677">36 315 3968,'0'-1'122,"-1"-1"0,2 1-1,-1 0 1,0-1 0,0 1 0,0-1 0,1 1 0,-1 0 0,0-1-1,1 1 1,0 0 0,-1-1 0,1 1 0,0 0 0,-1 0 0,1 0-1,1-1-121,0 0 238,1 0-1,0 0 1,0 0-1,-1 0 0,1 1 1,0-1-1,2 1-237,-1-1 479,1 0 0,0 1-1,0 0 1,0 0 0,0 0 0,-1 1 0,1 0-1,0 0 1,2 0-479,-1 0 98,-1 1 0,0-1 0,1 1 0,-1 0 0,1 1 1,-1-1-1,0 1 0,0 0 0,0 1 0,0-1 0,0 1 0,0 0 0,0 1-98,-3-3 33,-1 0 1,0 0 0,0 0-1,0 0 1,0 0-1,0 0 1,0 1-1,-1-1 1,1 0-1,0 1 1,0-1-1,-1 0 1,1 1-1,-1-1 1,0 1-1,1-1 1,-1 1 0,0-1-1,0 1 1,0-1-1,0 1 1,0-1-1,0 1 1,0-1-1,0 1 1,-1-1-1,1 1 1,-1-1-1,1 1 1,-1-1-1,1 0 1,-1 1-1,0-1 1,0 0 0,0 0-1,0 1 1,0-1-1,0 0 1,0 0-1,0 0-33,-5 5 44,1-1 0,-1 0 0,0 0-1,0-1 1,-1 0 0,1 0 0,-5 1-44,4-1-47,-1 0 1,-1 0-1,1-1 0,0-1 1,-1 1-1,1-2 0,-1 1 1,-5 0 46,10-4-480,6-1-224</inkml:trace>
  <inkml:trace contextRef="#ctx0" brushRef="#br0" timeOffset="799.565">253 343 7040,'13'6'4791,"-9"-4"-4637,0 0 1,0 0-1,0 0 0,0 0 0,4 1-154,-5-3 1,1 0 1,-1 0-1,1-1 0,-1 1 0,1-1 0,-1 0 0,0 0 0,1 0 0,-1 0 0,0-1 1,0 1-1,0-1 0,0 0 0,0 0 0,0 0 0,0 0 0,-1 0 0,1-1 0,-1 1 1,1-1-1,-1 0 0,0 1 0,0-1 0,0-1-1,-2 4 9,1-1 0,-1 1 1,0-1-1,0 0 0,1 1 0,-1-1 1,0 0-1,0 1 0,0-1 0,0 0 1,0 1-1,0-1 0,0 0 1,0 1-1,0-1 0,0 0 0,0 1 1,-1-1-1,1 0 0,0 1 0,0-1 1,-1 0-1,1 1 0,0-1 0,-1 1 1,1-1-1,-1 0-9,0 0 18,0 1 0,0-1-1,0 0 1,0 0 0,0 1 0,-1-1 0,1 1 0,0-1 0,-1 1-1,1-1 1,0 1 0,-1 0 0,1 0-18,-5-1-41,0 1 0,0 0-1,1 0 1,-1 0 0,0 1 0,-1 0 41,4 0 24,0-1 0,1 1 1,-1 1-1,0-1 0,1 0 0,-1 1 1,1-1-1,-1 1 0,1 0 1,0-1-1,-1 1 0,1 0 1,0 1-1,0-1 0,1 0 0,-1 0 1,0 1-1,1-1 0,-1 1 1,1 0-1,0-1 0,0 1 1,0 0-1,0 0 0,0 2-24,0 1-4,0 0-1,0 0 1,1-1 0,0 1-1,0 0 1,0 0-1,1 0 1,0-1-1,0 1 1,0 0 0,1-1-1,2 6 5,-4-10-40,0-1-1,0 1 0,1 0 0,-1-1 1,0 1-1,1 0 0,-1-1 0,1 1 1,-1 0-1,1-1 0,-1 1 1,1-1-1,0 1 0,-1-1 0,1 1 1,0-1-1,-1 1 0,1-1 0,0 0 1,-1 1-1,1-1 0,0 0 41,10 1-458</inkml:trace>
  <inkml:trace contextRef="#ctx0" brushRef="#br0" timeOffset="1174.904">435 301 4864,'5'10'5980,"2"17"-4203,-2-7-1257,-5-20-493,1 4 117,-1-1 0,1 0 0,1 0 0,-1 0 0,0 0 0,1 0 0,-1-1 0,1 1 0,0 0 0,0-1 0,0 1 0,1 0-144,-2-3 14,-1 0 1,1 0-1,-1 0 1,1 0-1,-1 0 1,1-1-1,-1 1 1,0 0-1,1 0 1,-1-1 0,1 1-1,-1 0 1,0 0-1,1-1 1,-1 1-1,0 0 1,0-1-1,1 1 1,-1-1 0,0 1-1,0 0 1,1-1-1,-1 1 1,0-1-1,0 1 1,0-1-1,0 1 1,1 0-1,-1-1-14,6-17-145,-6 16 231,1-2-186,0 1-1,0 0 1,1-1-1,-1 1 1,0 0 0,1 0-1,0 0 1,0 0-1,0 0 1,0 0-1,0 1 1,1-1-1,-1 1 1,1-1 0,0 1-1,-1 0 1,1 0-1,3-1 101,5-1-362</inkml:trace>
  <inkml:trace contextRef="#ctx0" brushRef="#br0" timeOffset="1515.072">661 275 6784,'-7'-1'422,"1"0"1,-1 0-1,0 1 1,1 0-1,-1 0 1,0 1-1,1 0 1,-1 0-1,0 0 0,1 1 1,-1 0-1,1 0 1,0 1-1,-2 0-422,8-3 5,-1 1-1,1-1 0,-1 0 0,1 1 0,-1-1 1,1 0-1,0 1 0,-1-1 0,1 1 1,0-1-1,-1 1 0,1-1 0,0 1 1,-1-1-1,1 1 0,0-1 0,0 1 1,0-1-1,0 1 0,-1-1 0,1 1 0,0 0 1,0-1-1,0 1 0,0-1 0,0 1 1,0 0-1,0-1 0,1 1 0,-1-1 1,0 1-1,0-1 0,0 1 0,1-1 1,-1 1-1,0-1 0,0 1 0,1-1 1,-1 1-1,0-1 0,1 1 0,-1-1 0,1 1-4,3 3 12,0 0-1,0 0 1,0-1-1,4 3-11,-1 0 12,-3-3 0,25 27 242,-27-28-258,0 0-1,-1 0 1,1 0-1,-1 0 1,1 1-1,-1-1 1,0 0-1,0 1 1,0-1-1,0 1 1,-1-1-1,1 1 0,-1 0 1,1 0 4,-1-2 21,-1 0 0,1 0-1,0 0 1,0-1 0,-1 1 0,1 0 0,-1 0 0,1 0 0,-1 0-1,1 0 1,-1 0 0,1-1 0,-1 1 0,0 0 0,1 0-1,-1-1 1,0 1 0,0 0 0,1-1 0,-1 1 0,0-1-1,0 1 1,0-1 0,0 0 0,0 1 0,0-1 0,0 0 0,0 1-1,0-1 1,0 0-21,-5 1 16,0 0 0,0 0-1,0-1 1,-3 0-16,1-1-677,5-3-2043</inkml:trace>
  <inkml:trace contextRef="#ctx0" brushRef="#br0" timeOffset="1881.103">792 307 5120,'-2'0'126,"1"0"1,0 0-1,0 0 1,0 1-1,0-1 1,-1 0-1,1 1 1,0-1-1,0 1 1,0-1-1,0 1 1,0 0-1,0-1 1,0 1-1,0 0 1,0 0 0,1-1-1,-1 1 1,0 0-1,0 0 1,1 0-1,-1 0 1,0 0-1,1 1-126,-2 0 250,0 1 0,1 0 0,-1-1 0,1 1-1,0 0 1,0 0 0,0 0 0,0 0 0,0 2-250,1-2 90,0 0 0,0 0-1,1 0 1,-1 0 0,1 1 0,0-1-1,0 0 1,0-1 0,0 1 0,1 0 0,-1 0-1,1 0 1,0-1 0,-1 1 0,1-1-1,0 1 1,1-1 0,-1 0 0,0 0 0,1 0-1,-1 0 1,1 0 0,1 0-90,-3-1 12,1 0 1,0 0-1,0 0 1,0 0-1,-1-1 0,1 1 1,0-1-1,0 1 1,0-1-1,0 0 0,0 1 1,0-1-1,0 0 1,0 0-1,0-1 1,0 1-1,0 0 0,0-1 1,0 1-1,0-1 1,0 0-1,0 1 1,0-1-1,-1 0 0,1 0 1,0 0-1,0 0 1,-1-1-1,1 1 0,-1 0 1,1-1-1,-1 1 1,0-1-1,0 1 1,1-1-1,-1-1-12,1 1 6,-1 0-1,0-1 1,0 1-1,0-1 1,0 0-1,0 1 1,0-1 0,-1 0-1,1 1 1,-1-1-1,0 0 1,0 0 0,0 1-1,0-1 1,0 0-1,0 0 1,-1 1-1,1-1 1,-1 0 0,0 1-1,0-1 1,0 0-1,0 1 1,-1-1-6,1 1-15,-1 0-1,1 0 1,0 0 0,-1 0 0,0 0-1,1 1 1,-1-1 0,0 1 0,0-1-1,0 1 1,0-1 0,0 1 0,0 0-1,0 0 1,0 0 0,0 0-1,-1 1 1,1-1 0,0 1 0,-1-1-1,1 1 1,0 0 0,-1 0 0,1 0-1,0 0 1,-1 0 0,1 0 0,-1 1 15,-7 1-400</inkml:trace>
  <inkml:trace contextRef="#ctx0" brushRef="#br0" timeOffset="2280.206">904 305 3968,'1'0'201,"0"0"-1,0 0 1,0 1 0,0-1 0,0 0 0,0 1-1,0-1 1,0 0 0,0 1 0,0-1 0,-1 1-1,1-1 1,0 1 0,0 0 0,0-1 0,-1 1-1,1 0 1,0 0 0,-1-1 0,1 1-1,-1 0 1,1 0 0,-1 0 0,1 0 0,-1 0-1,0 0 1,1 0 0,-1 0 0,0 0 0,0 0-1,1 0 1,-1 0 0,0 0-201,1 7 712,-1 0 0,0 0-1,0 0 1,-1 2-712,1 3 196,0-12-181,1 16 558,3-14-376,3-10 10,11-21-160,-14 21-210,1-1 0,0 1 0,0 0 0,0 0 0,5-3 163,-10 9 0,0 1 0,0 0 0,1 0 0,-1-1 0,0 1 0,1 0 0,-1 0 0,0 0 0,1-1 0,-1 1 0,0 0 0,1 0 0,-1 0 0,0 0 0,1 0 0,-1 0 0,0 0 0,1 0 0,-1 0 0,0 0 0,1 0 0,-1 0 0,0 0 0,1 0 0,-1 0 0,0 0 0,1 0 0,-1 0 0,0 1 0,1-1 0,-1 0 0,0 0 0,1 0 0,-1 0 0,0 1 0,1-1 0,-1 0 0,0 0 0,0 1 0,0-1 0,1 0 0,-1 1 0,0-1 0,0 0 0,0 1 0,1-1 0,-1 0 0,0 1 0,8 20 150,-6-14-124,-2-7-28,18 39 119,-17-37-161,0 0 0,0 0 0,0-1 0,0 1 1,1 0-1,-1 0 0,1-1 0,0 1 0,-1-1 0,1 1 0,0-1 1,0 0-1,0 1 0,0-1 0,0 0 0,2 0 44,5 0-650</inkml:trace>
  <inkml:trace contextRef="#ctx0" brushRef="#br0" timeOffset="2647.354">1119 311 4352,'0'1'220,"0"0"1,0-1-1,0 1 0,0 0 1,0 0-1,0 0 1,0 0-1,0-1 0,1 1 1,-1 0-1,0 0 0,1-1 1,-1 1-1,0 0 1,1-1-1,-1 1 0,1 0 1,-1-1-1,1 1 1,0 0-1,-1-1 0,1 1 1,0-1-1,-1 1 0,1-1 1,0 0-1,-1 1 1,1-1-1,0 0 0,0 1 1,-1-1-1,2 0-220,1 2 280,0-1 0,1 0 0,-1 0 1,1-1-1,-1 1 0,1-1 0,0 1-280,-1-1-21,0-1 0,0 1 0,0 0-1,0-1 1,0 0 0,0 0 0,-1 0 0,1 0 0,0 0 0,-1-1 0,1 1-1,-1-1 1,1 0 21,-2 2-10,-1-1 0,1 1 0,0-1 0,-1 1 0,1-1 0,-1 1 1,1-1-1,-1 0 0,0 1 0,1-1 0,-1 0 0,0 1 0,1-1 0,-1 0 0,0 0 0,0 1 0,1-1 0,-1 0 0,0 0 0,0 0 10,0 0-5,-1 0 0,1 0 1,0 0-1,-1 0 0,1 0 0,-1 0 0,1 0 0,-1 0 1,0 0-1,1 0 0,-1 0 0,0 0 0,0 0 1,1 1-1,-1-1 0,0 0 0,0 1 0,0-1 1,0 0 4,-1 0-7,-1-1 1,1 1 0,0 0 0,-1 0-1,1 0 1,-1 0 0,1 1-1,-1-1 1,0 0 0,1 1 0,-1 0-1,0 0 1,1 0 0,-1 0-1,0 0 1,1 0 0,-1 1 0,0-1-1,1 1 1,-1 0 0,1 0-1,-1 0 1,1 0 0,-2 1 6,1-1-5,1 1-1,-1-1 1,1 1 0,-1 0 0,1 0-1,0 0 1,0 0 0,0 0 0,0 1-1,0-1 1,0 0 0,1 1-1,-1 0 1,1-1 0,0 1 0,-1 0-1,1 0 1,1-1 0,-1 1 0,0 0-1,1 2 6,-1 1 34,2-1-1,-1 1 1,1 0-1,0 0 1,0-1-1,0 1 1,1-1-1,0 1 1,0-1-1,0 1 1,3 4-34,-3-7-17,0 1 0,0-1 1,1 0-1,-1 0 1,0 0-1,1 0 0,0 0 1,0 0-1,0-1 0,0 1 1,0-1-1,0 0 0,1 0 1,-1 0-1,1 0 0,0-1 1,3 2 16,10-3-331,0-6-154</inkml:trace>
  <inkml:trace contextRef="#ctx0" brushRef="#br0" timeOffset="3047.377">1378 4 7296,'-3'-4'1995,"2"5"-924,0 11-620,2-5-534,-5 115 2136,0-63-1242,4 0 0,4 39-811,4-24-587,-8-63 209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0:32.8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241 39 2304,'9'23'6970,"-7"29"-5189,-3 1 0,-5 33-1781,-2 48-84,8-135 36</inkml:trace>
  <inkml:trace contextRef="#ctx0" brushRef="#br0" timeOffset="406.186">355 289 4992,'0'2'1920,"0"1"-1504,0 3 608,0-2 160,0 2-480,0 1-64,0 1-96,0 2-64,0 0-224,0 0-224,0 0-64,2-1 32,-1 0 0,1-3 0</inkml:trace>
  <inkml:trace contextRef="#ctx0" brushRef="#br0" timeOffset="778.407">352 146 3840,'-8'-19'1472,"7"15"-1120,1 3 288,0 4 96,0 1-640,0 1-256,1 4-32,2 2 96,0 2-1568,4 2-704</inkml:trace>
  <inkml:trace contextRef="#ctx0" brushRef="#br0" timeOffset="1131.587">519 290 7040,'-1'-1'303,"0"-1"122,0 0 0,-1 0 0,1 1 0,-1-1 0,1 1 1,-1-1-1,1 1 0,-1 0 0,0-1-425,1 2 9,0 0 0,0 0 1,1-1-1,-1 1 1,0 0-1,0 0 1,1 0-1,-1 0 1,0 0-1,0 0 0,0 1 1,1-1-1,-1 0 1,0 0-1,0 0 1,1 1-1,-1-1 1,0 0-1,0 1 1,1-1-1,-1 1 0,0-1 1,1 1-1,-1-1 1,1 1-1,-1-1 1,0 1-10,-3 3-8,1 1 0,-1 0 0,0 0 0,1 0 0,0 0 0,0 0 1,1 0-1,-1 1 0,1-1 0,0 1 0,1 0 0,0 0 0,-1-1 0,2 1 1,-1 0-1,1 0 0,0 0 0,0 0 0,0 0 0,1 0 0,0 1 8,-1-7 17,0 0 0,0 1-1,0-1 1,0 0 0,1 1-1,-1-1 1,0 0 0,0 1-1,0-1 1,0 0 0,0 0-1,1 1 1,-1-1 0,0 0 0,0 1-1,0-1 1,1 0 0,-1 0-1,0 0 1,0 1 0,1-1-1,-1 0 1,0 0 0,0 0-1,1 0 1,-1 0 0,0 1-1,1-1 1,-1 0 0,0 0-1,1 0 1,-1 0 0,0 0-17,11-7 109,6-16-124,-16 21 96,29-49-396,-30 51 310,0 0 0,0 0 0,0 0 0,0 0 0,0 0 0,0 0 0,1-1 0,-1 1 0,0 0 1,0 0-1,0 0 0,0 0 0,0 0 0,0 0 0,0 0 0,0 0 0,0 0 0,0 0 0,0 0 0,1 0 0,-1 0 0,0-1 0,0 1 0,0 0 0,0 0 0,0 0 1,0 0-1,0 0 0,0 0 0,1 0 0,-1 0 0,0 0 0,0 0 0,0 0 0,0 0 0,0 0 0,0 0 0,0 0 0,0 0 0,1 0 0,-1 0 0,0 1 0,0-1 0,0 0 1,0 0-1,0 0 0,0 0 0,0 0 5,3 7-45,0 12 44,-3-16-63,6 50 54,-2 1-1,-2 0 0,-6 48 11,4-102-18,-1 7 97,0-1-1,0 1 0,0-1 1,-1 0-1,0 2-78,2-8 20,0 1 0,-1 0 1,1-1-1,0 1 0,0 0 0,-1-1 1,1 1-1,0-1 0,-1 1 0,1-1 0,-1 1 1,1 0-1,0-1 0,-1 0 0,1 1 1,-1-1-1,0 1 0,1-1 0,-1 0 0,1 1 1,-1-1-1,0 0 0,1 1 0,-1-1 1,1 0-1,-1 0 0,0 0 0,1 0 0,-1 1 1,0-1-1,0 0 0,1 0 0,-1 0 0,0-1 1,1 1-1,-1 0 0,0 0 0,1 0 1,-1 0-1,1-1 0,-1 1 0,0 0 0,1 0 1,-1-1-1,1 1 0,-1-1 0,0 1 1,1 0-1,-1-1 0,1 1 0,0-1 0,-1 1 1,1-1-21,-7-6 24,1 0 1,0 0-1,1-1 1,-1 1 0,1-1-1,1-1 1,0 1 0,0-1-1,1 1 1,0-1-1,0 0 1,1 0 0,-1-4-25,3 11-11,0 0 1,-1 0 0,1 0 0,0-1 0,0 1 0,1 0-1,-1 0 1,0-1 0,1 1 0,-1 0 0,1 0-1,0 0 1,0 0 0,0 0 0,0 0 0,0 0 0,0 0-1,0 0 1,1 0 0,-1 1 0,0-1 0,2-1 10,6-4-224</inkml:trace>
  <inkml:trace contextRef="#ctx0" brushRef="#br0" timeOffset="1631.386">586 0 4864,'0'3'517,"1"0"0,0-1 0,-1 1 0,1 0 0,0 0 1,0-1-1,1 2-517,4 10 1201,2 25-481,-2 1 0,-1-1 0,-2 21-720,0-24 421,-3-33-386,3 37 436,-2-1-1,-2 21-470,3-74 105,2 0-1,0-1 1,1-2-105,-2 9-161,0-1-1,1 0 1,0 1-1,0 0 1,0 0 0,1 0-1,4-4 162,-9 12-2,0 0-1,1 0 0,-1 0 1,0-1-1,0 1 1,0 0-1,1 0 0,-1 0 1,0 0-1,1-1 1,-1 1-1,0 0 0,0 0 1,1 0-1,-1 0 1,0 0-1,1 0 0,-1 0 1,0 0-1,0 0 1,1 0-1,-1 0 0,0 0 1,1 0-1,-1 0 1,0 0-1,0 0 0,1 0 1,-1 1-1,0-1 1,1 0-1,-1 0 0,0 0 1,0 0-1,1 0 1,-1 1-1,0-1 0,0 0 1,0 0-1,1 1 1,-1-1-1,0 0 0,0 0 1,0 1-1,0-1 0,0 0 1,1 0-1,-1 1 1,0-1-1,0 0 0,0 1 3,7 16 109,-7-15-202,25 97 152,-19-85 85</inkml:trace>
  <inkml:trace contextRef="#ctx0" brushRef="#br0" timeOffset="2115.253">830 17 6016,'-7'-7'1721,"7"7"-1690,0 0 0,-1-1 0,1 1 0,0 0 0,0 0 0,0 0 0,0 0 0,-1 0 0,1 0 0,0 0 0,0 0 0,0 0 0,0 0 0,-1 0 0,1 0 0,0 0 0,0 0 0,0 1 0,0-1 0,0 0 0,-1 0 0,1 0 0,0 0 0,0 0 0,0 0 0,0 0 0,0 0 0,0 0 0,-1 1 0,1-1 0,0 0 0,0 0 0,0 0-31,-1 2 47,0 0 1,1 0 0,-1 0 0,1 1-1,-1-1 1,1 0 0,0 0-1,0 0 1,0 1-48,0 37 898,1 0 0,3 0 0,1-1 0,3 5-898,4 33 61,-6-26 89,-18-97-2124,-3-2 1974,11 39 594,-2-11 286,6 19-872,-1 1 0,1 0 0,0-1-1,0 1 1,0-1 0,0 1 0,0-1 0,1 1 0,-1-1 0,0 1 0,0-1 0,0 1-1,0-1 1,0 1 0,1 0 0,-1-1 0,0 1 0,0-1 0,1 1 0,-1 0-1,0-1 1,1 1 0,-1 0 0,0-1 0,1 1 0,-1 0 0,0-1 0,1 1 0,-1 0-1,1 0 1,-1 0 0,1-1 0,-1 1 0,0 0 0,1 0 0,-1 0 0,1 0-8,59-5 138,-27 0-196</inkml:trace>
  <inkml:trace contextRef="#ctx0" brushRef="#br0" timeOffset="3016.55">1199 17 3712,'1'36'6037,"-5"67"-3672,0 22-1887,4-118-421,0 1 1,1-1 0,0 0 0,0 1-1,1-1 1,1 5-58,0-7-138</inkml:trace>
  <inkml:trace contextRef="#ctx0" brushRef="#br0" timeOffset="3408.035">1092 188 4480,'-5'1'1760,"7"1"-1376,2 2 608,1-1 160,3-1-448,3 3-128,3-1-224,4 0-64,1 2-160,2 0-32,0 2 32,-3 1 64,3-4 32</inkml:trace>
  <inkml:trace contextRef="#ctx0" brushRef="#br0" timeOffset="3753.208">1375 236 5248,'-1'-1'80,"1"1"1,0-1-1,-1 0 1,1 0-1,-1 0 1,0 1-1,1-1 1,-1 0-1,0 0 1,1 1-1,-1-1 1,0 1-1,0-1 1,0 1-1,1-1 1,-1 1-1,0-1 1,0 1-1,0 0 0,0-1 1,0 1-1,0 0 1,0 0-1,0 0 1,0-1-1,0 1 1,0 0-1,0 1 1,0-1-1,0 0 1,1 0-1,-1 0 1,0 0-1,0 1 1,0-1-1,0 1 1,0-1-1,0 0 1,0 1-1,1-1 1,-1 1-1,0 0 1,0-1-1,0 1-80,-5 4 334,-1 0 0,1 0 0,1 0-1,-1 0 1,1 1 0,0 0 0,0 0 0,0 2-334,3-6 74,0 1 1,1 0-1,-1 0 1,1 0-1,0 0 1,0 0-1,0 0 1,0 0-1,0 0 0,1 1 1,-1-1-1,1 0 1,0 0-1,0 1 1,0-1-1,0 0 1,1 1-1,0-1 0,-1 0 1,2 3-75,-2-6 6,0 0 0,0 1 1,1-1-1,-1 0 0,0 1 0,0-1 0,0 0 1,0 1-1,1-1 0,-1 0 0,0 1 1,0-1-1,1 0 0,-1 0 0,0 1 0,0-1 1,1 0-1,-1 0 0,0 0 0,1 1 0,-1-1 1,0 0-1,1 0 0,-1 0 0,1 0 1,-1 0-1,0 0 0,1 0 0,-1 0 0,1 0-6,11-5-7,9-17-110,-19 20 135,0 0-82,0 0-1,0 0 1,0 0-1,-1 0 1,1-1-1,-1 1 1,1 0 0,-1-1-1,0 1 1,0-1-1,0 0 1,0 1 0,-1-2 64,-2 6-91,0 7 315,2-1-266,1 0 0,0 0-1,0 0 1,1 2 42,-1-6 3,0-1 0,0 1-1,0-1 1,0 0 0,1 0 0,0 0-1,-1 1 1,1-1 0,0-1 0,0 1-1,1 1-2,-3-4-46,1 0 0,-1 1-1,1-1 1,0 1 0,-1-1-1,1 0 1,-1 0-1,1 1 1,0-1 0,-1 0-1,1 0 1,-1 0 0,1 1-1,0-1 1,-1 0 0,1 0-1,0 0 1,-1 0-1,1 0 1,0 0 0,-1-1-1,1 1 1,0 0 0,-1 0-1,1 0 1,0-1 46,7-4-1957</inkml:trace>
  <inkml:trace contextRef="#ctx0" brushRef="#br0" timeOffset="4164.907">1481 18 4992,'0'2'265,"-1"0"0,1 0 0,0 0-1,-1 0 1,1 0 0,0 0 0,0 1 0,0-1 0,1 0 0,-1 0 0,0 0 0,1 0 0,-1 0-1,1 0-264,2 11 958,-1 21 555,-1 0-1,-2 22-1512,0-39 218,-1 0 1,-1-1 0,0 1-1,-1-1 1,-1 0-1,-3 6-218,6-13 216,8-14-281,4-2-187,-4 3 130,1 1 1,-1 0-1,1 0 1,-1 1-1,1 0 1,1 0 121,-7 1-7,0 1 1,0 0 0,0-1-1,0 1 1,0 0 0,0 0 0,-1 0-1,1 0 1,0 0 0,0 0 0,0 0-1,0 0 1,0 1 0,0-1 0,0 0-1,0 0 1,0 1 0,0-1-1,0 1 1,0-1 0,0 1 0,-1-1-1,1 1 1,0 0 0,0-1 0,-1 1-1,1 0 1,0-1 0,-1 1 0,1 0-1,-1 0 1,1 0 0,-1 0-1,1 0 1,-1-1 0,1 1 0,-1 0-1,0 0 1,0 0 0,1 0 0,-1 0-1,0 0 1,0 0 0,0 0-1,0 0 1,0 0 0,-1 1 6,1 2 29,-1-1-1,1 1 1,-1-1 0,0 1-1,0-1 1,-1 0 0,1 1-1,-1-1 1,1 0 0,-1 0-1,0 0 1,0 0 0,-1 0-1,1 0 1,0-1 0,-1 1-1,0-1 1,1 0 0,-1 0-1,0 0 1,0 0 0,-1 0-1,1 0 1,0-1 0,0 0-1,-1 1 1,1-1 0,-1-1-1,1 1 1,-1 0 0,1-1-1,-3 0-28,6 0-43,-1 0 0,0 0 0,1 0 0,-1 0 0,1 0 0,-1 0-1,0-1 1,1 1 0,-1 0 0,1 0 0,-1-1 0,1 1 0,-1 0 0,1-1 0,-1 1-1,1-1 1,-1 1 0,1 0 0,-1-1 0,1 1 0,0-1 0,-1 1 0,1-1 0,0 0 43,-2-6-1360</inkml:trace>
  <inkml:trace contextRef="#ctx0" brushRef="#br0" timeOffset="4540.28">1690 39 7168,'0'5'2720,"0"0"-2112,-2 7 256,0-4 0,0 9-320,-5 10 32,-1 4-288,0-1-32,1 1-128,-2-1-96,3 0 64,1-1-64,2-2-32,1-3-64,2-6-32,2-8-32,1-6 0</inkml:trace>
  <inkml:trace contextRef="#ctx0" brushRef="#br0" timeOffset="4928.085">1704 300 4736,'0'0'44,"0"0"1,0 0-1,-1 0 1,1 0-1,0-1 0,0 1 1,0 0-1,0 0 1,0 0-1,-1 0 1,1 0-1,0 0 0,0 0 1,0 0-1,0 1 1,-1-1-1,1 0 0,0 0 1,0 0-1,0 0 1,0 0-1,0 0 1,-1 0-1,1 0 0,0 0 1,0 0-1,0 0 1,0 1-1,0-1 1,0 0-1,-1 0 0,1 0 1,0 0-1,0 0 1,0 0-1,0 1 1,0-1-1,0 0 0,0 0 1,0 0-1,0 0 1,0 1-1,0-1 0,0 0 1,0 0-1,0 0 1,0 0-1,0 0 1,0 1-1,0-1 0,0 0 1,0 0-1,0 0 1,0 0-1,0 1 1,0-1-1,0 0 0,0 0 1,0 0-1,1 0-44,-1 1 125,0-1 0,0 1-1,0 0 1,1-1 0,-1 1-1,0-1 1,1 1 0,-1-1-1,0 1 1,1-1-1,-1 1 1,1-1 0,-1 0-1,0 1 1,1-1 0,-1 1-1,1-1 1,0 0 0,-1 0-1,1 1 1,-1-1 0,1 0-125,2 1 151,1-1 0,-1 0 0,0 0 1,1 0-1,-1-1 0,0 1 0,1-1 0,-1 0 1,0 0-1,0 0 0,1 0 0,-1 0 0,0-1 1,0 0-152,-1 1 7,0 0 0,1 0 1,-1 0-1,0-1 1,0 1-1,0-1 1,0 1-1,0-1 0,0 0 1,0 0-1,-1 0 1,1 0-1,-1 0 1,0 0-1,1-1 0,-1 1 1,0 0-1,0-2-7,-1 4 3,1 0 0,-1 0-1,0-1 1,0 1 0,0 0 0,0 0-1,0 0 1,0-1 0,0 1 0,0 0-1,0 0 1,0-1 0,0 1-1,0 0 1,0 0 0,0 0 0,-1-1-1,1 1 1,0 0 0,0 0 0,0 0-1,0 0 1,0-1 0,0 1-1,0 0 1,-1 0 0,1 0 0,0 0-1,0-1 1,0 1 0,0 0-1,0 0 1,-1 0 0,1 0 0,0 0-1,0 0 1,0 0 0,-1 0-3,-9 1-133,-12 10-176,19-10 327,1 0-5,-1 1-1,1-1 0,-1 1 0,1 0 0,-1 0 1,1 0-1,0 0 0,0 0 0,0 0 0,0 0 1,0 2-13,1-3 30,1 0 1,-1 0 0,1 0-1,0 0 1,-1 0 0,1 0-1,0 1 1,0-1 0,0 0-1,-1 0 1,1 0 0,1 0-1,-1 1 1,0-1 0,0 0-1,0 0 1,1 0 0,-1 0-1,0 0 1,1 1 0,-1-1 0,1 0-1,-1 0 1,1 0 0,0 0-1,-1 0 1,1 0 0,0-1-1,0 2-30,2 1 22,-1-1-1,1 1 0,-1 0 1,1-1-1,0 0 0,0 1 1,0-1-1,0-1 0,1 1 1,-1 0-1,0-1 0,1 1 1,-1-1-1,1 0 0,0 0 1,2 0-22,12-1-320</inkml:trace>
  <inkml:trace contextRef="#ctx0" brushRef="#br0" timeOffset="6037.713">15 240 5120,'-2'-8'2016,"4"5"-1568,-1 2-128,4 6 1376,0 4-1056,1 1 32,2 1-160,0 1-288,0-1 64,0 1 128,0 1-288,0 0-160,1 1 32,-1 0 32,-1-1 64,-1-6 96</inkml:trace>
  <inkml:trace contextRef="#ctx0" brushRef="#br0" timeOffset="6387.043">149 253 6656,'-7'4'2464,"2"4"-1920,-5 2 64,6-5-128,-3 2-256,-2 2 32,-1 0 32,-1 3 64,0 0-160,0 1-256,0-2-64,1-4-96,2-2 0</inkml:trace>
  <inkml:trace contextRef="#ctx0" brushRef="#br0" timeOffset="6757.39">7 291 6400,'-5'-2'2368,"3"3"-1856,2 3 96,3-1-64,2 0-352,2 1-32,2-1-96,2-2-64,2 1 32,1-2 160,4-2 192,1 1-416,-2-1-96,1 2 96,-5 2 64</inkml:trace>
  <inkml:trace contextRef="#ctx0" brushRef="#br0" timeOffset="7132.414">83 252 3712,'-1'8'1408,"-1"-1"-1120,-1 3 576,3-4 224,-2 1 192,0 3 160,1 5-576,-1 5-256,1 2-352,1 1-192,0 0 32,1-3-64,2-6-32</inkml:trace>
  <inkml:trace contextRef="#ctx0" brushRef="#br0" timeOffset="8033.11">59 765 6656,'0'-4'2464,"3"5"-1920,2 2 64,-2 0-64,0 3-160,2 2 32,0 3-96,0 2 32,0 2-192,-1 1-32,1-1 64,-2 0-32,1-3 0,-1 1-256,-2-1-64,-1-4-32</inkml:trace>
  <inkml:trace contextRef="#ctx0" brushRef="#br0" timeOffset="8426.267">167 769 7296,'-6'-7'2816,"3"7"-2208,-2 2 0,4-1-128,-4 2-288,-2 1-32,-2 5 0,-2 2 32,-2 6-96,-1 2-256,-1 0-64,3-4 32,1 0 96,2-6-96</inkml:trace>
  <inkml:trace contextRef="#ctx0" brushRef="#br0" timeOffset="8785.492">50 841 5632,'7'2'2112,"-2"-2"-1664,5-3 448,-4 3 160,4-2-544,2 2-128,4 0-96,2 2-32,0 1-128,-3-2-160,-3 2-64</inkml:trace>
  <inkml:trace contextRef="#ctx0" brushRef="#br0" timeOffset="9729.929">377 663 2944,'5'59'8154,"-3"-41"-7471,-1 0-1,0 0 1,-2 2-683,-1 6 569,-6 18-569,4-23 258,33-45-562,-26 22 290,-1 0 1,1 0-1,0 1 0,0-1 1,0 1-1,0 0 1,0 0-1,0 0 0,1 0 1,-1 1-1,0-1 1,0 1-1,1 0 0,-1 0 1,0 0-1,0 0 1,1 0-1,-1 1 0,0-1 1,0 1-1,1 0 14,-2 0-6,0 0 0,0 0 0,0 0 0,0 0 0,0 0 0,0 0 0,0 1-1,0-1 1,-1 1 0,1-1 0,-1 1 0,1 0 0,-1-1 0,1 1 0,-1 0 0,0 0 0,0 0-1,0 0 1,0 0 0,0 0 0,0 0 0,-1 0 0,1 1 0,-1-1 0,1 0 0,-1 0 0,0 1 0,0-1-1,0 0 1,0 0 0,0 1 6,-1-1 27,1 0 0,-1 0 0,0 0 0,1 0-1,-1 1 1,0-1 0,0 0 0,0-1 0,-1 1-1,1 0 1,0 0 0,-1 0 0,1-1 0,-1 1 0,1-1-1,-1 1 1,0-1 0,0 0 0,0 1 0,0-1-1,0 0 1,0 0 0,0 0 0,0-1 0,-1 1-27,-2 1 38,1-1 0,-1 0 0,0 0 0,1 0 0,-1 0-1,0-1 1,0 0 0,0 0 0,1 0 0,-1-1 0,-4 0-38,-1-4-117,4-5-64</inkml:trace>
  <inkml:trace contextRef="#ctx0" brushRef="#br0" timeOffset="10354.858">549 879 384,'1'2'414,"-1"0"1,1 0-1,0 0 0,0 0 1,0-1-1,0 1 1,0 0-1,1-1 0,-1 1 1,0-1-1,1 1 0,-1-1 1,1 0-1,0 0 0,-1 1 1,1-1-1,1 0-414,-2-1 313,0 1-1,0-1 1,0 0-1,0 0 1,0 0-1,0 0 1,0 0-1,1 0 1,-1 0-1,0 0 1,0 0-1,0 0 1,0-1-1,0 1 1,0 0 0,1-1-313,12-9-45,-12 9 74,0-1 1,-1 0-1,1 0 1,-1 0-1,1 0 1,-1 0-1,0-1 1,0 1-1,0 0 1,0 0-1,0-1 1,0 1-1,-1-1 1,1 1-1,-1-1 1,0 1-1,0-2-29,0 3-4,0-1 1,0 1-1,0-1 0,0 1 0,0-1 0,-1 1 0,1-1 0,0 1 0,-1 0 1,1-1-1,-1 1 0,0 0 0,0-1 0,1 1 0,-1 0 0,0 0 0,0 0 1,0-1-1,0 1 0,0 0 0,0 0 0,-1 1 0,1-1 0,0 0 0,0 0 1,-1 0-1,1 1 0,0-1 0,-2 0 4,2 1-3,0 0 0,0 0 0,-1 0 0,1 0 0,0 0 0,0 0 1,0 0-1,0 1 0,-1-1 0,1 0 0,0 1 0,0-1 0,0 1 0,0-1 0,0 1 0,0-1 0,0 1 0,0 0 0,0 0 1,0-1-1,0 1 0,1 0 0,-1 0 0,0 0 0,0 0 0,1 0 0,-1 0 0,1 0 0,-1 0 0,1 0 0,-1 1 3,-1 2-1,0 1-1,0-1 1,0 1-1,1 0 1,0 0-1,-1 0 1,2 0 1,-1 2 20,1-1 1,0 1 0,0 0 0,0 0 0,1-1 0,0 1 0,1 0 0,1 3-21,-3-8-22,1 0-1,-1 0 1,1 0 0,0 0 0,0 0 0,0 0 0,0 0-1,1 0 1,-1-1 0,0 1 0,1 0 0,-1-1 0,1 1-1,-1-1 1,1 0 0,0 1 0,0-1 0,0 0 0,0 0 0,0 0-1,0 0 1,0 0 0,0-1 0,0 1 0,0-1 0,0 1-1,0-1 1,0 0 22,12-1-2682</inkml:trace>
  <inkml:trace contextRef="#ctx0" brushRef="#br0" timeOffset="11397.891">756 837 4224,'-1'0'206,"0"-1"1,0 1-1,0 0 1,0 0-1,0 0 1,0 0-1,0 0 0,-1 0 1,1 0-1,0 0 1,0 0-1,0 0 1,0 0-1,0 1 1,0-1-1,0 0 0,0 1 1,0-1-1,0 1 1,0-1-1,0 1 1,1-1-1,-1 1 1,0 0-1,0-1 0,0 1 1,1 0-1,-1 0 1,0 0-1,1 0 1,-1 0-207,-5 6 168,1 0 0,0 1 0,-2 3-168,6-8 66,-1 1-13,-1 0 0,1 1-1,0 0 1,1-1 0,-1 1-1,1 0 1,0 0-1,0 0 1,0 4-53,1-8 24,0 0 0,0 0-1,0 1 1,0-1 0,0 0-1,0 0 1,1 0 0,-1 0 0,0 1-1,1-1 1,-1 0 0,1 0-1,-1 0 1,1 0 0,-1 0-1,1 0 1,0 0 0,-1 0 0,1-1-1,0 1 1,0 0 0,0 0-1,0 0 1,0-1 0,0 1 0,0-1-1,0 1 1,0-1 0,0 1-1,0-1 1,0 1 0,0-1 0,0 0-1,0 0 1,1 1 0,-1-1-1,0 0 1,0 0 0,0 0 0,0 0-1,1-1 1,-1 1 0,0 0-24,2 0-15,-1-1 0,0 1 0,0-1 0,0 1 0,0-1 1,0 0-1,0 1 0,0-1 0,0 0 0,0-1 0,0 1 1,0 0-1,0 0 0,-1-1 0,1 1 0,-1-1 0,1 1 1,-1-1-1,1 0 0,-1 0 0,0 0 0,1-1 15,0-2-60,0 1-1,0 0 0,-1-1 0,1 0 1,-1 1-1,0-1 0,0 0 1,-1 1-1,0-1 0,0-1 61,0 0-227,-1 11 90,0 12 37,1-14 213,1 1 0,-1 0-1,1 0 1,0 0 0,0-1-1,1 1 1,-1 0 0,1-1-1,-1 1 1,2 0-113,-3-4 33,1 1 0,-1 0-1,1-1 1,-1 1 0,1 0 0,0-1-1,-1 1 1,1-1 0,0 1 0,0-1-1,-1 1 1,1-1 0,0 1 0,0-1-1,0 0 1,-1 1 0,1-1-1,0 0 1,0 0-33,0 0 18,1 0 0,-1 0 0,0 0-1,0-1 1,0 1 0,0 0 0,0-1 0,0 1-1,0-1 1,0 1 0,0-1 0,0 1 0,0-1-1,0 0 1,0 0 0,0 1 0,0-1 0,0-1-18,6-5 164,-6 5-247,1-1 1,0 1-1,0 0 0,0 0 1,0 0-1,1 0 1,-1 0-1,0 0 1,1 1-1,-1-1 1,1 1-1,2-1 83,-4 3 29,1 0 0,-1 1-1,0-1 1,1 1 0,-1 0 0,0-1 0,0 1-1,0 0 1,0 0 0,-1-1 0,1 1 0,0 0-29,1 4 11,-1-5 41,0 1 0,0 0 0,0-1 0,0 1 0,0-1 0,0 0 0,0 1 0,0-1 0,1 0 0,-1 0 0,1 1 0,-1-1 0,1 0 0,0 0-52,-2-1 2,1 0-1,0 0 0,0 0 1,0 0-1,0 0 0,0 0 1,0 0-1,-1 0 0,1 0 1,0 0-1,0-1 0,0 1 1,0 0-1,0 0 0,-1-1 1,1 1-1,0-1 0,0 1 1,-1-1-1,1 1 0,0-1 1,-1 1-1,1-1 0,0 0 1,-1 1-1,1-1 0,-1 0 1,1 1-1,-1-1 0,1 0-1,21-33-358,-17 25-94,1 0 0,0 1 0,0 0 0,1 0 0,6-5 452,-13 12 4,0 1 1,0 0-1,0 0 1,1 0-1,-1 0 1,0-1-1,0 1 1,0 0-1,1 0 1,-1 0-1,0 0 1,0 0-1,1 0 1,-1 0-1,0 0 1,0 0 0,1 0-1,-1 0 1,0 0-1,0 0 1,1 0-1,-1 0 1,0 0-1,0 0 1,1 0-1,-1 0 1,0 0-1,0 0 1,0 0-1,1 0 1,-1 0-1,0 1 1,0-1-5,6 9 307,2 16 482,-7-21-605,0 2 75,7 19 571,-8-24-809,0 0 1,1 0 0,-1 0-1,1 0 1,-1 0-1,1 1 1,0-2-1,-1 1 1,1 0 0,0 0-1,0 0 1,-1 0-1,1 0 1,0 0 0,0-1-1,0 1 1,0 0-1,0-1-21,0 0 10,-1 0 1,1 0-1,-1 0 0,0 0 0,1 0 1,-1 0-1,1 0 0,-1 0 0,1 0 0,-1 0 1,0 0-1,1-1 0,-1 1 0,1 0 0,-1 0 1,0 0-1,1-1 0,-1 1 0,0 0 0,1 0 1,-1-1-1,0 1 0,1 0 0,-1-1 1,0 1-1,0 0 0,0-1 0,1 1 0,-1-1 1,0 1-1,0 0 0,0-1 0,0 1 0,1-1 1,-1 1-11,4-17-56,-4 15 53,2-8-73,-1 1-25,1 0-1,0 0 1,0 1 0,1-1 0,0 1 0,2-5 101,5 34 91,27 52-672,-29-59-2539</inkml:trace>
  <inkml:trace contextRef="#ctx0" brushRef="#br0" timeOffset="20976.837">1453 796 3712,'-2'-1'398,"0"0"1,-1 0 0,1 1-1,0-1 1,-1 1-1,1 0 1,-1-1 0,1 1-1,0 0 1,-1 0-1,1 1 1,-1-1-1,1 0 1,-1 1-399,-1 0 145,0 0 0,1 1 0,-1-1 0,1 1 0,-1 0 0,1 0 0,0 0 1,0 0-1,-1 1-145,1-1 0,0 1 0,0 0-1,1 0 1,-1 0 0,0 0 0,1 0 0,0 0 0,0 1 0,0-1 0,0 1 0,0-1 0,1 1 0,0 0 0,0 0 0,0 0 0,0 0 0,0 0 0,1 0 0,0-2 15,0 0-1,0 0 1,0 0 0,0 0-1,1 0 1,-1 0 0,1 0-1,0-1 1,-1 1-1,1 0 1,0 0 0,0-1-1,0 1 1,0-1 0,0 1-1,1 0-14,2 2 15,0-1-1,0 0 1,0 0-1,0 0 1,1 1-15,16 11 290,-21-15-277,1 0-1,-1 0 1,0 0-1,0 0 0,0 0 1,0 0-1,0 0 1,0 1-1,0-1 0,0 0 1,0 0-1,0 0 1,0 0-1,0 0 0,0 0 1,0 1-1,0-1 1,0 0-1,0 0 0,0 0 1,0 0-1,0 0 1,0 0-1,0 0 0,0 1 1,0-1-1,0 0 1,0 0-1,0 0 0,0 0 1,0 0-1,0 0 1,0 1-1,0-1 1,0 0-1,0 0 0,0 0 1,0 0-1,-1 0 1,1 0-13,-7 5 248,-12 2-116,14-5-70,-10 6 7,12-5-85,0-1 0,-1 0 0,1-1 0,-1 1 0,0-1 0,1 1 0,-2-1 16,6-3-1050</inkml:trace>
  <inkml:trace contextRef="#ctx0" brushRef="#br0" timeOffset="21340.022">1526 834 3200,'-2'10'1216,"4"-3"-928,-4 10 320,2-8 160,-1 3 704,-1 4 352,-1 3-704,-2-1-224,-1 0-544,-4 2-448,3 1-96,-3 1 128,0 1 192,1-3-64,-1-4-32,1-6-1408,1-6-608</inkml:trace>
  <inkml:trace contextRef="#ctx0" brushRef="#br0" timeOffset="21696.687">1531 805 5376,'0'-1'209,"1"1"0,0 0 1,0 0-1,0-1 0,0 1 1,-1 0-1,1 0 0,0 0 0,0 0 1,0 0-1,0 0 0,-1 0 1,1 0-1,0 1 0,0-1 0,0 0 1,0 0-1,-1 1 0,1-1 1,0 1-1,0-1 0,-1 0-209,3 2 184,-1-1 0,0 1 0,-1 0 0,1 0 0,0 0 1,0-1-1,-1 1 0,1 1-184,2 3 132,-1-1 1,0 1 0,0 0 0,0 1 0,1 4-133,-4-8 26,1 1 0,-1-1 0,-1 0 0,1 0 0,0 0 0,-1 1 0,0-1-1,0 0 1,0 0 0,0 0 0,0 0 0,0 0 0,-1-1 0,1 1 0,-1 0 0,0-1 0,0 1 0,0-1 0,0 1 0,0-1 0,-1 0 0,0 1-26,-7 2-304</inkml:trace>
  <inkml:trace contextRef="#ctx0" brushRef="#br0" timeOffset="22057.609">1720 593 5376,'0'0'142,"0"0"1,0 0 0,0 0-1,0 0 1,0 0 0,0 0-1,0 0 1,0 0 0,0 0-1,0 0 1,0 0 0,0 0-1,0 0 1,1 0 0,-1 0-1,0 0 1,0 0 0,0 0-1,0 0 1,0 0 0,0 0-1,0 0 1,0 0 0,0 0-1,0 0 1,0 0 0,0 0-1,0 0 1,0 0 0,0 0-143,3 9 1164,1 16-976,-4 12 130,-2-1 0,-1 0 0,-1 1 1,-3-1-1,0-1 0,-13 32-318,16-50-309</inkml:trace>
  <inkml:trace contextRef="#ctx0" brushRef="#br0" timeOffset="22401.146">1785 796 6656,'-2'0'2528,"2"4"-1952,0 5-320,0-4-192,0 2-128,0 2 96,2 1 192,-2 1 192,0 0-224,0 2 32,0-2 0,-2 1-96,1-4-96,1-2 0,0-6-32</inkml:trace>
  <inkml:trace contextRef="#ctx0" brushRef="#br0" timeOffset="23751.115">1920 662 4480,'1'-1'188,"-1"0"0,0-1 0,0 1-1,1 0 1,-1 0 0,0 0 0,1 0 0,-1-1 0,1 1 0,0 0 0,-1 0 0,1 0 0,0 0 0,0 1-1,-1-1 1,1 0 0,0 0 0,0 0 0,1 0-188,3-4 1982,-7 29-78,-2-3-1228,0 0 1,-3 4-677,1-5 313,1 0-1,0 13-312,2-4 50,2-11-320,-2-1 0,-2 12 270,4-24-432</inkml:trace>
  <inkml:trace contextRef="#ctx0" brushRef="#br0" timeOffset="24119.548">2013 622 4864,'-2'13'1824,"2"-2"-1408,0 5 736,2-7 192,-2 4-352,0 3-128,0-1-480,0 4-160,-2 2-160,1 5 32,-3 2 0,3-1-32,-2-4-64,1-3 160,1-4 128,-1-3-448</inkml:trace>
  <inkml:trace contextRef="#ctx0" brushRef="#br0" timeOffset="24489.893">1873 761 1408,'0'0'158,"0"0"1,0 0-1,0 0 1,0 0-1,0 0 0,0-1 1,0 1-1,0 0 1,0 0-1,0 0 1,0 0-1,0 0 0,0 0 1,0 0-1,1 0 1,-1 0-1,0 0 0,0 0 1,0 0-1,0 0 1,0 0-1,0 0 1,0 0-1,0 0 0,0-1 1,0 1-1,0 0 1,0 0-1,0 0 0,0 0 1,0 0-1,0 0 1,0 0-1,0 0 1,0 0-1,0 0 0,0 0 1,-1 0-1,1 0 1,0 0-1,0 0 0,0 0 1,0-1-1,0 1 1,0 0-1,0 0 1,0 0-1,0 0 0,0 0 1,0 0-1,0 0 1,0 0-1,0 0 0,0 0 1,0 0-1,0 0 1,0 0-159,10 1 3020,26 4-4659,-20-3 2556,93 8-1205,-84-7 64</inkml:trace>
  <inkml:trace contextRef="#ctx0" brushRef="#br0" timeOffset="24867.959">2096 858 4992,'-1'1'66,"1"-1"0,0 0-1,0 1 1,0-1 0,0 0 0,-1 1 0,1-1 0,0 1 0,0-1-1,0 0 1,0 1 0,0-1 0,0 1 0,0-1 0,0 0 0,0 1-1,0-1 1,0 1 0,1-1 0,-1 0 0,0 1 0,0-1 0,0 0-1,0 1 1,1-1 0,-1 0 0,0 1 0,0-1 0,0 0 0,1 1-1,-1-1 1,0 0 0,1 0 0,-1 1 0,0-1 0,1 0 0,-1 0-1,0 0 1,1 1 0,-1-1 0,0 0 0,1 0 0,-1 0 0,1 0-1,-1 0 1,0 0 0,1 0 0,-1 0 0,1 0-66,1 1 96,0-1 0,0 1 0,1-1 0,-1 0 0,0 0-1,0 0 1,1 0 0,0-1-96,3 0 342,0-2 0,0 1 0,-1-1 0,1 1 0,0-2 0,1 0-342,-5 2 53,1 1 0,-1-1 0,1 1 0,-1-1 0,0 0 0,0 0 0,0 0 0,0-1 0,0 1 1,-1 0-1,1-1 0,-1 1 0,1-1 0,0-2-53,-2 4 4,0 1 0,0-1 0,0 0-1,0 0 1,0 0 0,0 0 0,-1 1 0,1-1 0,0 0 0,0 0-1,-1 0 1,1 1 0,0-1 0,-1 0 0,1 0 0,-1 1 0,1-1 0,-1 0-1,1 1 1,-1-1 0,0 1 0,1-1 0,-1 0 0,0 1 0,1 0-1,-1-1 1,0 1 0,0-1 0,1 1 0,-1 0 0,0-1 0,0 1-1,0 0 1,0 0 0,1 0 0,-1 0-4,-3-1-49,1 0 1,-1 0-1,0 1 0,1 0 0,-1 0 1,0 0-1,1 0 0,-1 0 49,1 1 7,1-1-1,-1 1 0,0 0 1,1 0-1,-1 0 0,1 0 1,0 0-1,-1 0 0,1 1 1,0-1-1,0 1 0,-1-1 0,1 1 1,1 0-1,-1 0 0,0 0 1,0 0-1,1 0 0,-1 1 1,1-1-1,0 0 0,-1 1 1,1-1-1,0 1 0,0-1 1,1 1-1,-1 0-6,0 2 13,0-1 0,1 1 0,0 0 1,0 0-1,0-1 0,0 1 0,1 0 0,0 0 0,0-1 1,0 1-1,0-1 0,1 1 0,0-1 0,0 1 0,0 0-13,-1-4-6,0 1-1,0 0 0,0-1 1,0 1-1,1-1 0,-1 1 1,0-1-1,1 0 0,-1 1 1,1-1-1,-1 0 0,2 0 7,6 3-42</inkml:trace>
  <inkml:trace contextRef="#ctx0" brushRef="#br0" timeOffset="25241.888">2248 821 3072,'0'7'943,"-1"-1"1,1 0-1,1 1 1,-1-1-1,1 0 1,0 1-1,0-1 1,1 0-1,-1 0 1,2 0-944,7 21 650,-10-27-631,0 1-1,1-1 1,-1 0-1,0 1 1,0-1 0,0 0-1,0 1 1,0-1 0,1 0-1,-1 1 1,0-1-1,0 0 1,1 1 0,-1-1-1,0 0 1,0 0-1,1 1 1,-1-1 0,0 0-1,1 0 1,-1 0 0,0 0-1,1 1 1,-1-1-1,0 0 1,1 0 0,-1 0-1,0 0 1,1 0-19,0 0 21,-1 0 1,1-1-1,-1 1 0,1 0 0,-1-1 1,0 1-1,1-1 0,-1 1 1,1 0-1,-1-1 0,0 1 1,1-1-1,-1 1 0,0-1 1,0 1-1,1-1 0,-1 0-21,9-26 399,-8 23-329,0-2-56,1 0 1,1 0-1,-1-1 1,1 2-1,0-1 1,3-3-15,-5 6-32,1 1 0,0 0 1,0 0-1,0-1 0,1 1 0,-1 1 0,0-1 1,1 0-1,-1 1 0,1-1 0,0 1 1,-1-1-1,1 1 0,0 0 0,1 0 32,11-2-314</inkml:trace>
  <inkml:trace contextRef="#ctx0" brushRef="#br0" timeOffset="25794.008">1799 707 7680,'-10'-5'2880,"6"1"-2240,2 1 128,2 3-160,2 2-384,-2 1-128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1:02.9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 61 6784,'-1'-1'2528,"1"5"-1952,4 5-160,-1-4-224,1 4-288,0 3 64,1 4 320,2 1 160,-1 1-192,2-1 0,1 0-32,1-3-96,-1-1-32,1-3-256,-1-6-64</inkml:trace>
  <inkml:trace contextRef="#ctx0" brushRef="#br0" timeOffset="351.354">147 67 4608,'-7'0'1760,"4"0"-1376,-3 1 672,2 1 192,0 1-128,-3-1 0,0 3-96,-3 2 0,-1 3-544,0 2-416,0 4-224,0 1 128,-2-2 64,0-1-256,2-1-96,1-2-192,2-4-32</inkml:trace>
  <inkml:trace contextRef="#ctx0" brushRef="#br0" timeOffset="719.68">5 122 4096,'2'1'1568,"-1"1"-1216,3-1 832,-3 0 320,2 1-512,4 1-160,-1 0-448,4-1-96,2 1-160,6-3-288,1 2-160</inkml:trace>
  <inkml:trace contextRef="#ctx0" brushRef="#br0" timeOffset="1584.175">420 43 5632,'0'-1'101,"-1"1"-1,1-1 1,0 0 0,-1 1-1,1-1 1,0 1 0,0-1-1,0 1 1,-1-1 0,1 0 0,0 1-1,0-1 1,0 0 0,0 1-1,0-1 1,0 0 0,0 1-1,0-1 1,0 1 0,0-1-1,1 0 1,-1 1 0,0-1 0,0 1-1,0-1 1,1 0 0,-1 1-1,0-1 1,1 1 0,-1-1-101,3-1 97,-1 0 1,0 1-1,0-1 1,1 0-1,-1 1 1,1 0-1,-1-1-97,-1 2-2,2-1 147,0-1 0,0 1 1,1 0-1,-1-1 0,0 1 0,1 1 0,-1-1 1,1 0-1,0 1 0,-1 0 0,2 0-145,-4 0 35,0 0 0,0 0 0,0 1 0,1-1 0,-1 0 0,0 1 0,0-1 0,0 1 0,0-1 0,0 1 0,0-1 0,0 1 0,0 0 0,-1 0 0,1-1 0,0 1-1,0 0 1,0 0 0,-1 0 0,1 0 0,0 0 0,-1 0 0,1 0 0,-1 0 0,0 0 0,1 0 0,-1 0 0,0 0 0,1 0 0,-1 1 0,0-1 0,0 0 0,0 0 0,0 0 0,0 0 0,0 0 0,0 1-35,-1 3-21,1 0 1,-1 0-1,0 0 1,0 0-1,0 0 1,-1 0-1,0-1 1,0 1-1,-1 2 21,-28 42 92,8-13 150,23-35-223,-1 0-1,0 0 1,1 1-1,-1-1 1,1 0-1,-1 0 1,1 0-1,0 0 1,-1 1 0,1-1-1,0 0 1,0 0-1,0 1 1,0-1-1,0 0 1,0 1-1,0-1 1,0 0 0,1 0-1,-1 1 1,0-1-1,1 0 1,-1 0-1,1 0 1,-1 0-1,1 1 1,0-1 0,-1 0-1,1 0 1,0 0-1,0 0 1,0 0-19,1 0-23,0 0-1,0 1 1,0-1 0,0 0 0,0 0-1,0 0 1,0-1 0,0 1 0,0-1 0,1 1-1,-1-1 1,0 1 0,1-1 0,-1 0 0,0 0-1,0 0 1,1-1 0,-1 1 23,15-3-2789</inkml:trace>
  <inkml:trace contextRef="#ctx0" brushRef="#br0" timeOffset="2402.291">651 122 6400,'1'5'817,"-1"0"0,1 0 0,0 0 1,0 0-1,1 0 0,0 2-817,0-3 212,0 1-1,-1-1 1,2 1 0,-1-1-1,0 0 1,1 0 0,0 0-1,0 0 1,0 0 0,1-1 0,-1 1-212,-2-4 6,-1 0 0,1 0 1,-1 0-1,1 1 0,-1-1 1,1 0-1,-1 0 1,1 0-1,-1 0 0,0 0 1,1 0-1,-1 0 0,1 0 1,-1 0-1,1-1 0,-1 1 1,1 0-1,-1 0 1,1 0-1,-1 0 0,0-1 1,1 1-1,-1 0 0,1 0 1,-1-1-1,0 1 0,1 0 1,-1-1-1,0 1 1,1 0-1,-1-1 0,0 1 1,0-1-1,1 1-6,10-17-92,-10 15 85,8-16-278,-7 12 238,1 0 0,0 1 0,0-1 0,0 1 0,1 0 0,0 0 0,0 0 0,3-3 47,-7 8 2,0 0 1,1 0 0,-1 0-1,0-1 1,0 1 0,0 0-1,1 0 1,-1 0 0,0 0 0,0 0-1,1 0 1,-1 0 0,0 0-1,0 0 1,1-1 0,-1 1-1,0 0 1,0 0 0,1 0 0,-1 0-1,0 1 1,0-1 0,1 0-1,-1 0 1,0 0 0,0 0-1,1 0 1,-1 0 0,0 0-1,0 0 1,0 0 0,1 1 0,-1-1-3,5 8-101,-1 16 4,-3-21 200,-1 3 119,1-2-169,-1 1-1,1-1 1,0 0-1,0 0 1,1 4-53,-2-8-2,1 1 0,-1-1 1,0 1-1,0-1 0,1 0 0,-1 1 0,0-1 1,0 1-1,1-1 0,-1 0 0,0 1 0,1-1 1,-1 0-1,1 1 0,-1-1 0,0 0 0,1 1 1,-1-1-1,1 0 0,-1 0 0,1 0 0,-1 0 1,1 1-1,-1-1 0,1 0 0,-1 0 0,1 0 1,-1 0-1,1 0 0,-1 0 0,1 0 0,-1 0 1,1 0-1,-1 0 0,1-1 0,-1 1 0,1 0 1,-1 0-1,1 0 0,-1-1 0,0 1 0,1 0 1,-1 0-1,1-1 0,-1 1 0,0 0 0,1-1 1,-1 1-1,0 0 0,1-1 2,25-25-307,-22 21 290,0 1-1,0 0 1,0 0 0,0 0 0,0 0-1,1 1 1,0 0 0,-1 0-1,1 0 1,1 0 17,-5 3-9,-1 0 0,1 0-1,-1 0 1,1 0 0,-1 0 0,1 0 0,-1 0 0,1 0 0,-1 0-1,1 0 1,-1 0 0,0 0 0,1 0 0,-1 0 0,1 0-1,-1 1 1,1-1 0,-1 0 0,1 0 0,-1 0 0,0 1 0,1-1-1,-1 0 1,0 1 0,1-1 0,-1 0 0,0 1 0,1-1-1,-1 0 1,0 1 0,0-1 0,1 1 0,-1-1 0,0 1 0,0-1-1,0 0 1,0 1 9,6 22-43,-4-16 196,1 4 125,-2-6-220,0 0 0,0 0 0,0-1 0,1 1 0,0 0 1,0 0-1,1-1 0,-1 0 0,1 1 0,0-1 0,0 0 1,3 3-59,-1-4-182,0-5-36</inkml:trace>
  <inkml:trace contextRef="#ctx0" brushRef="#br0" timeOffset="2791.168">1001 111 5760,'-3'9'2176,"3"1"-1664,0 7 544,1-8 128,1 2-608,0 2-224,1-2-160,0-1 0,0-1-96,0-4-128,2-6 448,0-6 224</inkml:trace>
  <inkml:trace contextRef="#ctx0" brushRef="#br0" timeOffset="2792.168">974 17 7296,'-9'-14'2720,"7"14"-2112,2 3-32,0-3-96</inkml:trace>
  <inkml:trace contextRef="#ctx0" brushRef="#br0" timeOffset="3162.365">1089 127 7296,'3'24'3764,"0"-15"-3233,0 1 0,1-1 0,0 0 0,4 8-531,-8-17 9,0 0-1,0 0 1,0 0 0,0-1 0,0 1 0,0 0 0,0 0 0,0 0 0,1 0 0,-1 0 0,0 0 0,0 0 0,0 0 0,0 0 0,0 0 0,0 0 0,0 0-1,0 0 1,0 0 0,0 0 0,1 0 0,-1 0 0,0 0 0,0 0 0,0 0 0,0 0 0,0 0 0,0 0 0,0 0 0,0 0 0,1 0 0,-1 0 0,0 0-1,0 0 1,0 0 0,0 0 0,0 0 0,0 0 0,0 0 0,0 0 0,0 0 0,1 0 0,-1 0 0,0 0 0,0 0 0,0 0 0,0 0 0,0 0 0,0 1-1,0-1 1,0 0 0,0 0 0,0 0 0,0 0 0,0 0 0,0 0 0,0 0 0,0 0 0,0 0 0,0 1 0,0-1 0,0 0 0,0 0 0,0 0 0,0 0-1,0 0 1,0 0 0,0 0 0,0 0 0,0 1-9,1-13 275,-4-20-138,3 29-108,-1-2-48,0-1-1,1 1 1,0 0-1,0-1 0,1 1 1,0-2 19,2-3-117</inkml:trace>
  <inkml:trace contextRef="#ctx0" brushRef="#br0" timeOffset="3510.925">1241 192 6144,'1'2'371,"-1"0"1,1-1-1,-1 0 0,1 1 1,-1-1-1,1 1 1,0-1-1,0 0 0,0 1 1,0-1-1,0 0 0,0 1-371,-1-2 83,0 0-1,1 0 1,-1 1-1,0-1 1,0 0-1,1 0 1,-1 0-1,0 1 0,0-1 1,1 0-1,-1 0 1,0 0-1,1 0 1,-1 0-1,0 0 1,0 0-1,1 0 0,-1 0 1,0 0-1,1 0 1,-1 0-1,0 0 1,1 0-1,-1 0 0,0 0-82,1 0 47,-1 0-1,0-1 1,1 1-1,-1-1 0,1 1 1,-1 0-1,0-1 0,1 1 1,-1-1-1,0 1 1,0-1-1,1 1 0,-1-1 1,0 1-1,0-1 0,0 1 1,0-1-1,1 1 1,-1-1-1,0 0-46,1-10-9,1 0-1,-1-1 1,-1 0-1,0 1 1,-1-1 0,-1-3 9,1 3-552,1 6-461</inkml:trace>
  <inkml:trace contextRef="#ctx0" brushRef="#br0" timeOffset="3885.373">1402 133 5248,'-3'0'433,"0"0"0,0 0 1,-1 1-1,1-1 0,0 1 1,0-1-1,0 1 0,0 0 1,0 0-1,0 1 0,1-1 0,-3 1-433,4-1 45,-1 0 0,0 0 0,1 0 0,-1 0 0,1 0 0,-1 0 0,1 0 0,0 0 0,-1 1 0,1-1 0,0 0 0,0 1 0,0-1 0,0 1 0,0 0 0,0-1 0,0 1 0,0 0 0,1-1 0,-1 1 0,1 1-45,0-1 28,0-1 1,1 1-1,-1-1 1,1 1-1,-1-1 1,1 1-1,0-1 1,0 1-1,0-1 1,0 0-1,0 1 0,0-1 1,0 0-1,0 0 1,0 0-1,0 0 1,1 0-1,-1 0 1,1 0-1,-1 0 1,0-1-1,2 1-28,3 3 97,1-2 0,-1 1-1,1-1 1,3 1-97,-7-2-1,1 0 0,-1 0 0,0-1 0,0 0 0,0 1 0,0-1-1,0 0 1,0 0 0,0-1 0,3 0 1,-6 1 12,1 0 0,0 0-1,0-1 1,-1 1-1,1 0 1,-1-1 0,1 1-1,0-1 1,-1 1 0,1-1-1,-1 1 1,1-1-1,-1 1 1,1-1 0,-1 1-1,0-1 1,1 0 0,-1 1-1,0-1-11,1 0 29,-1-1-1,1 1 1,-1 0-1,0-1 1,0 1-1,0 0 1,0-1 0,0 1-1,0 0 1,0-1-1,0 1 1,-1 0-1,1-2-28,-2-1 53,0-1-1,0 1 0,0-1 1,0 1-1,0 0 1,-1 0-1,0 0 1,0 0-1,0 0-52,-5-5-47,-1 0 0,1 1 0,-3-1 47,9 8-1349,1 3-635</inkml:trace>
  <inkml:trace contextRef="#ctx0" brushRef="#br0" timeOffset="4223.826">1490 147 7552,'1'3'2071,"3"2"-1634,-1 0 1,0 1 0,0-1 0,-1 1 0,0-1-1,0 1 1,0 0 0,1 6-438,-3-11 475,0-22 527,5 7-1967,-2 7 192</inkml:trace>
  <inkml:trace contextRef="#ctx0" brushRef="#br0" timeOffset="4586.729">1695 85 1664,'-1'-1'226,"1"1"0,0-1 0,0 1 0,-1-1 0,1 1 0,0-1 0,-1 1 0,1 0 1,0-1-1,-1 1 0,1-1 0,-1 1 0,1 0 0,-1-1 0,1 1 0,-1 0 0,1 0 0,-1-1 0,1 1 0,-1 0 0,1 0 0,-1 0 0,1 0 0,-1 0 1,0-1-1,1 1 0,-1 0 0,1 0 0,-1 0 0,1 1 0,-1-1 0,0 0 0,1 0 0,-1 0 0,1 0 0,-1 1-226,-24 3 3458,23-4-3977,-3 1 586,1 1 1,-1-1-1,1 1 1,-1-1-1,-3 4-67,7-5 7,0 0 0,1 1 0,-1-1-1,0 1 1,1-1 0,-1 1-1,1-1 1,-1 1 0,0-1-1,1 1 1,-1 0 0,1-1-1,-1 1 1,1 0 0,0-1 0,-1 1-1,1 0 1,0 0 0,0-1-1,-1 1 1,1 0 0,0 0-1,0 0 1,0-1 0,0 1 0,0 0-1,0 0 1,0 0 0,0-1-1,0 1 1,0 0 0,1 0-1,-1 0 1,0-1 0,0 1 0,1 0-1,-1 0 1,1-1-7,20 30 55,-18-27-26,0 1-1,1 0 1,-2 0 0,1 0-1,0 0 1,-1 0-1,0 1 1,0-1 0,0 1-1,1 3-28,-3-6-1,0-1-1,0 0 1,0 1-1,0-1 0,0 0 1,-1 1-1,1-1 1,0 0-1,-1 1 1,1-1-1,-1 0 1,1 0-1,-1 1 1,0-1-1,1 0 0,-1 0 1,0 0-1,0 0 1,0 0-1,0 0 1,0 0-1,0 0 1,0 0-1,0-1 0,0 1 1,0 0 1,-6 3 89,0-1 1,0 1-1,0-1 1,-3 0-90,-5 4-142,3-2-76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1:10.5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1 4736,'-1'4'1824,"2"0"-1408,1 2 512,1-2 192,1 2-320,0 2-96,1 2-256,2 2-32,-1-1-256,0 0-32,2 0 0,0-1-64,0-1-64,-2-2 96,1-5 64</inkml:trace>
  <inkml:trace contextRef="#ctx0" brushRef="#br0" timeOffset="372.886">143 1 3712,'-2'4'3792,"-4"5"-1755,-14 4-812,-19 15-18,-24 12-1207,51-34-5</inkml:trace>
  <inkml:trace contextRef="#ctx0" brushRef="#br0" timeOffset="705.721">7 35 4992,'-4'0'1824,"4"1"-1408,1-1 320,1 2 0,1 0-160,0 1 64,4 2-352,-1-1-160,3 1-96,3 0 96,0-1 160,3-1-160,2-2-64</inkml:trace>
  <inkml:trace contextRef="#ctx0" brushRef="#br0" timeOffset="1064.689">76 12 5120,'-3'6'2016,"3"-1"-1568,-4 5 224,4-3 0,-1 3-64,-1 3 32,0 2-160,1 1-32,0-1-256,1-1-256,0-1-64,2-12 192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0:37.5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237 72 7552,'2'9'3945,"1"12"-2840,0-1-1094,1 19 54,0 0-1,-3 1 1,-1 0 0,-2-1 0,-2 1 0,-2-1-1,-6 23-64,2-30 156,10-31-169,-1 1-1,0 0 0,0 0 1,0-1-1,0 1 1,0-1-1,0 1 0,0-1 1,-1 1-1,1-1 1,0 0-1,-1 0 0,1 0 1,-1 0-1,-1 1 14,-7 0-154</inkml:trace>
  <inkml:trace contextRef="#ctx0" brushRef="#br0" timeOffset="375.712">4 126 8448,'-1'-2'357,"0"0"0,1 0 0,-1 0-1,1 0 1,0 0 0,0-1 0,0 1 0,0 0 0,0 0 0,0 0 0,0-1 0,1 0-357,-1 2 59,1 0 0,-1 0-1,1 0 1,0 0 0,-1 0 0,1 1 0,0-1 0,-1 0 0,1 0-1,0 0 1,0 1 0,0-1 0,0 0 0,0 1 0,0-1 0,0 1-1,0-1 1,0 1 0,0-1 0,0 1 0,0 0 0,0 0 0,0-1-1,1 1 1,-1 0-59,15-2 91,0 1 1,0 1-1,0 0 0,2 1-91,41 1 78,-21-6-113,34-8 35,-45 6-116,1 2-1,0 1 0,0 1 1,10 1 116,-6 6-400,-3 2-128</inkml:trace>
  <inkml:trace contextRef="#ctx0" brushRef="#br0" timeOffset="1138.469">312 5 6400,'-3'-4'4834,"7"5"-3098,11 7-1544,-12-4-203,1 0 0,-1 0 0,0 0 0,0 1-1,-1-1 1,1 1 0,-1 0 0,0 0 0,0-1 0,0 4 11,13 53 326,-14-59-311,8 51 782,3 45-797,-10-69 317,-2 0-1,-1 0 1,-1 0 0,-2 8-317,2-26 358,3-17-436,3-19-389,-2 17 319,9-26-124,-10 32 254,-1 0 1,1 0 0,0 0-1,0 0 1,1 1 0,-1-1-1,0 0 1,1 1 0,-1-1-1,0 0 1,1 1 0,0 0 0,1-2 17,-2 3-4,-1 0 0,1 0 1,0-1-1,-1 1 0,1 0 1,-1 0-1,1 0 0,0 0 1,-1 0-1,1 0 0,0 0 0,-1 0 1,1 0-1,-1 0 0,1 1 1,0-1-1,-1 0 0,1 0 1,-1 1-1,1-1 0,0 0 1,-1 1-1,1-1 0,-1 0 1,1 1-1,-1-1 0,1 1 1,-1-1-1,0 1 0,1-1 1,-1 1-1,1-1 0,-1 1 1,0-1-1,0 1 0,1-1 1,-1 1-1,0 0 4,10 27 112,-9-24-79,9 39 369,-9-32-291,2 0 1,-1 0-1,2 0 1,2 8-112,-3-14-213</inkml:trace>
  <inkml:trace contextRef="#ctx0" brushRef="#br0" timeOffset="1720.024">536 420 7680,'0'0'120,"-1"1"0,1-1 0,0 0 0,0 0 0,-1 0 1,1 0-1,0 0 0,0 1 0,-1-1 0,1 0 0,0 0 0,0 0 0,0 0 1,-1 1-1,1-1 0,0 0 0,0 0 0,0 1 0,0-1 0,0 0 1,0 0-1,0 1 0,-1-1 0,1 0 0,0 0 0,0 1 0,0-1 0,0 0 1,0 1-1,0-1 0,0 0 0,0 0 0,0 1-120,7 6 1480,-5-6-1403,0 0 1,0 0-1,-1 0 0,1 0 0,0 0 0,0 0 0,0-1 0,1 1 0,0-1-77,-1 0 0,-1 0 0,0 0 0,0 0 0,1 0 0,-1-1 0,0 1 1,0 0-1,1-1 0,-1 1 0,0-1 0,0 1 0,0-1 0,0 0 0,0 0 0,0 1 0,0-1 0,0 0 0,0 0 0,0 0 0,0 0 0,0-2 23,1 1-1,-1 0 1,0 0 0,0-1-1,0 1 1,0-1 0,0 1-1,0-1 1,-1 1 0,1-2-23,0 1 39,-1 1 1,0-1-1,1 0 0,-1 1 1,0-1-1,0 0 1,-1 1-1,1-1 1,-1 0-1,1 1 1,-1-1-1,0 1 1,0-1-1,0 1 0,0-1 1,0 1-1,0 0 1,-1 0-1,1-1 1,-1 1-1,0 0-39,2 2-17,-1-1 0,0 1-1,1-1 1,-1 1 0,1-1-1,-1 1 1,0 0 0,1-1-1,-1 1 1,0 0 0,1-1-1,-1 1 1,0 0 0,0 0-1,1 0 1,-1 0 0,0 0-1,0 0 1,1 0-1,-1 0 1,0 0 0,1 0-1,-1 0 1,0 0 0,0 0-1,1 1 1,-1-1 0,0 0-1,0 1 18,0 0-8,0 0-1,0 0 0,0 0 0,0 0 0,0 0 0,0 1 1,0-1-1,0 0 0,0 1 0,1-1 0,-1 1 0,0-1 0,1 2 9,-2 3 81,0 1 0,1-1 0,0 1-1,0 0 1,0 0 0,1 1-81,1 8 21,1-1-1,0 1 1,1 0-21,-1-8-58,0-1-1,0 0 1,1 0-1,-1 0 1,2 0 0,-1 0-1,2 2 59,-5-9-37,0 0 0,1 1 0,-1-1 0,0 0 0,0 1 0,0-1 0,1 0 0,-1 0 0,0 1 0,1-1 0,-1 0 0,0 1 0,0-1 0,1 0 0,-1 0 0,0 0 0,1 0 0,-1 1 0,1-1 0,-1 0 0,0 0 0,1 0 1,-1 0-1,0 0 0,1 0 0,-1 0 0,1 0 0,-1 0 0,0 0 0,1 0 0,-1 0 37,5-3-1280</inkml:trace>
  <inkml:trace contextRef="#ctx0" brushRef="#br0" timeOffset="2099.194">669 389 8576,'4'21'4302,"10"10"-3172,-2-5-973,-6-5-138,-3-5 372,-1-18-94,-1-11 47,0 5-288,0 0 0,1-1 0,-1 1 0,2 0 0,-1 0 0,1 0 0,0 1 0,4-7-56,0 1-688</inkml:trace>
  <inkml:trace contextRef="#ctx0" brushRef="#br0" timeOffset="2987.901">807 360 8064,'13'33'5556,"-4"-10"-5155,-1 1-1,-1 0 0,0 5-400,16-101 213,-21 64-498,-2 5 167,1 1 0,-1-1 0,1 0 0,0 0 0,0 1 0,0-1 0,0 0 0,0 1 0,1-1 0,-1 1 0,1 0 1,0-1-1,1-1 118,-2 5 16,-1-1 0,1 0 1,-1 0-1,1 0 0,0 0 1,-1 0-1,1 0 0,-1 1 1,1-1-1,-1 0 0,1 0 0,-1 1 1,1-1-1,-1 0 0,1 1 1,-1-1-1,1 1 0,-1-1 1,0 1-1,1-1 0,-1 1 1,1-1-1,-1 1 0,0 0-16,12 16 622,-10-14-435,4 7 240,13 17 342,-18-25-747,1-1 0,-1 1 0,1 0 0,0-1 0,-1 1 0,1-1 0,0 0 0,0 1 1,0-1-1,0 0 0,0 0 0,1 0-22,-3-1-22,1 0 0,0 0 1,-1 0-1,1 0 0,0 0 0,0-1 1,-1 1-1,1 0 0,0 0 0,-1 0 1,1-1-1,0 1 0,-1 0 0,1-1 1,0 1-1,-1-1 0,1 1 0,-1 0 1,1-1-1,0 1 0,-1-1 0,1 0 1,-1 1-1,0-1 0,1 1 0,-1-1 1,0 0-1,1 1 0,-1-1 0,1 0 22,9-26-488,-8 21 530,0 0-78,7-17 29,-9 22-3,0 0-1,1 1 1,-1-1 0,1 0-1,-1 0 1,1 0 0,0 0-1,-1 1 1,1-1-1,0 0 1,-1 0 0,1 1-1,0-1 1,0 1 0,0-1-1,0 1 1,-1-1 0,1 1-1,1-1 11,-2 1-3,1 0 0,-1 0 0,1 1 0,-1-1 0,1 0 0,-1 0 0,1 0 0,-1 1 0,0-1 0,1 0 0,-1 0 0,1 1 0,-1-1 0,0 0 0,1 1 0,-1-1 0,0 1 0,1-1 0,-1 0 0,0 1 0,0-1 0,1 1 0,-1-1 0,0 1 0,0-1 3,6 15 11,-5-12 0,3 8 47,0 0-1,0-1 1,1 0 0,1 0 0,-1-1 0,5 6-58,-4-8-240</inkml:trace>
  <inkml:trace contextRef="#ctx0" brushRef="#br0" timeOffset="3607.165">1185 416 7424,'-9'-9'5454,"9"8"-5447,0 1 0,-1-1 0,1 1 0,-1-1-1,1 1 1,0-1 0,-1 1 0,1-1 0,-1 1 0,1 0 0,-1-1 0,1 1 0,-1-1 0,0 1 0,1 0-1,-1 0 1,1-1 0,-1 1-7,0 0 25,0 1-1,0-1 1,0 0-1,0 1 1,0-1 0,0 1-1,0 0 1,0-1-1,0 1 1,0-1-1,0 1 1,0 0-1,0 0 1,1 0 0,-1-1-1,0 1 1,1 0-1,-1 0 1,0 0-1,1 0 1,0 0-1,-1 0 1,1 0 0,-1 1-25,0 1 3,-1 1 0,1 0 0,0 0 0,0 0 0,1 0 0,-1 1-3,1-1 72,0 1-1,0 0 0,1-1 0,-1 1 0,2 2-71,-2-6-3,0 0 0,1 1 0,-1-1-1,0 0 1,1 0 0,-1 1 0,1-1-1,-1 0 1,1 0 0,0 0 0,-1 0-1,1 0 1,0 0 0,0 0 0,0 0-1,0 0 1,0 0 0,0-1 0,0 1-1,0 0 1,1 0 3,-1-1 13,0 0-1,-1 0 1,1 0-1,0-1 1,0 1 0,0 0-1,0 0 1,-1-1-1,1 1 1,0 0-1,0-1 1,-1 1-1,1-1 1,0 1 0,-1-1-1,1 1 1,0-1-1,-1 1 1,1-1-1,-1 0 1,1 1-1,-1-1 1,1 0 0,-1 1-1,0-1 1,1 0-1,-1 0 1,0 0-1,1 1-12,8-26-230,-5-2 177,-4 22-2,1-1 1,-1 1-1,2 0 1,-1 0-1,2-5 55,10 47-10,-10-27 165,1-1 0,0 1 0,0-1 1,2 1-156,-5-6-49,1-1 1,0 0-1,-1 1 1,1-1-1,0 0 1,0 0-1,0 0 1,0-1-1,1 1 1,-1 0-1,0-1 0,1 1 1,-1-1-1,1 0 1,2 1 48,3-1-3061</inkml:trace>
  <inkml:trace contextRef="#ctx0" brushRef="#br0" timeOffset="3960.129">1312 103 8960,'-1'3'607,"1"1"-1,-1-1 1,1 0 0,-1 0 0,1 0 0,0 0 0,0 2-607,7 36 666,-3-19-316,11 92 327,-2 111-677,-12-212-101,-1-4 53</inkml:trace>
  <inkml:trace contextRef="#ctx0" brushRef="#br0" timeOffset="5876.418">1570 450 5888,'7'1'6515,"24"-4"-5820,-29 2-695,1 1 0,-1-1-1,0 0 1,1-1 0,-1 1-1,0 0 1,0-1 0,1 1 0,-1-1-1,0 0 1,-1 1 0,1-1-1,0 0 1,0 0 0,-1 0 0,1-1-1,-1 1 1,0 0 0,0-1-1,0 1 1,0 0 0,0-1-1,0 1 1,-1-1 0,1 1 0,-1-1-1,1 0 1,-1 1 0,0-1-1,0 1 1,0-1 0,-1 0-1,1 1 1,-1-1 0,1 1 0,-1-2 0,0 4 7,1-1 1,0 1 0,0-1 0,-1 1 0,1-1-1,0 1 1,-1-1 0,1 1 0,0 0-1,-1-1 1,1 1 0,-1-1 0,1 1 0,-1 0-1,1-1 1,-1 1 0,1 0 0,-1 0 0,1-1-1,-1 1 1,1 0 0,-1 0 0,0 0 0,1 0-1,-1 0 1,1 0 0,-1 0 0,1 0 0,-1 0-1,0 0 1,1 0 0,-1 0 0,1 0-1,-1 0 1,1 0 0,-1 1 0,0-1 0,1 0-1,-1 0 1,1 1 0,-1-1 0,1 1-8,-24 14-252,22-14 225,-6 6-24,2-3 70,0 0 0,1 1 0,-1 0 1,1 0-1,-4 5-19,8-8 30,0-1 0,0 1 0,0 0 0,0 0 0,0 0 0,0-1 0,1 1 0,-1 0 0,1 0 0,-1 0 0,1 0 0,0 0 0,0 0 0,0 0 0,0 0 0,0 0 0,0 0 0,0 0 0,1 0 0,-1 0 1,1 0-1,0 0 0,0 0-30,1 5 40,1 0 0,1-1 0,-1 1 0,1-1 0,1 0 0,-1 0 0,1-1 1,1 2-41,-4-5-24,-1 0 1,0-1 0,1 1 0,0-1 0,-1 0 0,1 0 0,0 1-1,0-1 1,0 0 0,0-1 0,-1 1 0,1 0 0,0 0 0,1-1-1,-1 1 1,0-1 0,0 0 0,0 0 0,0 1 0,0-1 0,0-1-1,0 1 1,0 0 0,1 0 0,-1-1 0,0 1 0,0-1 0,0 0-1,0 0 1,0 0 23,10-6-602</inkml:trace>
  <inkml:trace contextRef="#ctx0" brushRef="#br0" timeOffset="6226.475">1694 352 8320,'0'1'208,"0"0"1,0 0-1,0-1 1,-1 1-1,1 0 0,0 0 1,0 0-1,0-1 1,0 1-1,0 0 1,1 0-1,-1 0 1,0 0-1,0-1 1,0 1-1,1 0 1,-1 0-1,0-1 0,1 1 1,-1 0-1,1 0-208,10 17 652,16 13-260,1-1 0,14 10-392,-39-37 42,0 0-83,0 0 0,1 0 0,-1 0 0,1 0 0,0 0 0,0-1 0,0 1 0,0-1 0,0 0 0,3 0 41,-3-2-261</inkml:trace>
  <inkml:trace contextRef="#ctx0" brushRef="#br0" timeOffset="6610.375">1816 342 7552,'-3'13'5426,"-2"1"-5363,-1-1 0,-6 12-63,-7 2 442,-21 25-442,13-17 134,5-6-748,14-19-36</inkml:trace>
  <inkml:trace contextRef="#ctx0" brushRef="#br0" timeOffset="6960.64">1918 363 5888,'0'56'5799,"2"4"-4837,-4-1-1,-6 37-961,5-78-288,-2-5-138</inkml:trace>
  <inkml:trace contextRef="#ctx0" brushRef="#br0" timeOffset="7322.934">1926 342 8320,'1'-1'184,"-1"0"1,1 0-1,0 0 1,0 0-1,-1 1 1,1-1-1,0 0 1,0 1-1,0-1 1,0 0-1,0 1 1,0-1-1,0 1 1,0 0-1,0-1 1,0 1-1,0 0 1,0-1-1,0 1 1,0 0-1,0 0 1,1 0-185,0 0 117,1 0 0,0 1 0,0-1 0,0 1 0,0-1 0,0 1 0,0 0 0,-1 0 0,1 0-117,3 2 27,1 1 0,-1-1 0,0 1 0,0 0 0,-1 0 0,1 1 0,0 1-27,-3-3 39,0 0 1,-1 0 0,1 0-1,-1 1 1,0-1-1,0 1 1,0 0 0,0 0-1,1 3-39,-3-6 35,1 0 0,-1 1-1,0-1 1,0 1 0,0-1-1,0 0 1,0 1 0,0-1-1,0 0 1,0 1 0,0-1 0,-1 1-1,1-1 1,-1 0 0,1 1-1,-1-1 1,1 0 0,-1 0-1,0 0 1,1 1 0,-1-1 0,0 0-1,0 0 1,0 0 0,0 0-1,0 0 1,0 0 0,0 0 0,0-1-1,-1 1-34,-4 3 32,0-2-1,0 1 0,0-1 1,0 1-1,0-2 0,0 1 1,-2-1-32,-11 4-1078,11-2 38</inkml:trace>
  <inkml:trace contextRef="#ctx0" brushRef="#br0" timeOffset="7789.951">2146 347 8064,'-6'5'4003,"-2"5"-2705,-4 2-1287,6-7-12,0 1 1,0 0-1,1 0 1,0 1-1,0-1 1,-2 4 0,6-8-4,0-1 0,0 1 0,0-1 1,1 1-1,-1 0 0,0-1 0,1 1 0,-1 0 0,1-1 0,-1 1 0,1 0 1,0 0-1,0 0 0,0 0 0,0-1 0,0 1 0,0 0 0,0 0 0,1 0 1,-1-1-1,0 1 0,1 0 0,0 0 0,-1-1 0,1 1 0,0-1 0,0 1 1,0-1-1,0 1 0,0-1 0,2 2 4,-3-3 1,0 1 0,1-1 1,0 1-1,-1-1 0,1 1 0,-1-1 1,1 1-1,-1-1 0,1 0 0,0 1 1,-1-1-1,1 0 0,0 0 0,-1 1 0,1-1 1,0 0-1,0 0 0,-1 0 0,1 0 1,0 0-1,-1 0 0,1 0 0,0 0 1,0 0-1,-1 0 0,1-1-1,0 1 0,0-1-1,1 0 1,-1 1 0,0-1-1,0 0 1,0 0 0,0 0 0,0 0-1,0 0 1,0 0 0,-1 0-1,1 0 1,0-1 0,3-5 3,-1 0 1,1 0-1,-1-1 1,0-4-4,-1 9 17,-2 1-17,6-14 0,-6 15 0,0 1 0,0 0 0,0-1 0,0 1 0,0-1 0,1 1 0,-1-1 0,0 1 0,0-1 0,1 1 0,-1 0 0,0-1 0,1 1 0,-1-1 0,0 1 0,1 0 0,-1-1 0,1 1 0,-1 0 0,0 0 0,1-1 0,-1 1 0,1 0 0,0 1-24,-1 1 1,1-1-1,0 1 1,-1 0 0,1-1-1,-1 1 1,0 0 0,0-1-1,1 1 1,-1 0 0,0-1-1,0 1 24,0 3 83,1 3-96,0 0 0,0 1 0,1-1 0,0 0 1,1 0-1,0 0 0,3 7 13,-2-10-320</inkml:trace>
  <inkml:trace contextRef="#ctx0" brushRef="#br0" timeOffset="8193.832">2235 375 6656,'0'6'5208,"4"11"-3979,-2-11-1058,6 17 1231,8 16-1402,-16-39 0,0 1 1,0-1-1,0 1 0,0-1 0,1 1 0,-1-1 1,0 1-1,0-1 0,0 0 0,1 1 1,-1-1-1,0 1 0,1-1 0,-1 0 0,0 1 1,1-1-1,-1 0 0,0 1 0,1-1 0,-1 0 1,1 0-1,-1 1 0,1-1 0,-1 0 0,0 0 1,1 0-1,-1 1 0,1-1 0,-1 0 0,1 0 1,-1 0-1,1 0 0,-1 0 0,1 0 1,-1 0-1,1 0 0,-1 0 0,1 0 0,-1-1 1,1 1-1,-1 0 0,0 0 0,1 0 0,-1-1 1,1 1-1,-1 0 0,1 0 0,-1-1 0,0 1 1,1 0-1,-1-1 0,0 1 0,1 0 1,-1-1-1,0 1 0,1-1 0,2-3 16,0-1 1,0 0-1,0 0 1,2-5-17,-2 4-88,-2 4 53,2-4 29,0 1-1,0 0 1,1 0-1,-1 0 1,1 1-1,2-3 7,-6 7 2,1-1 0,0 0 0,-1 1 0,1 0 0,0-1 0,-1 1 0,1-1 0,0 1 1,0 0-1,-1-1 0,1 1 0,0 0 0,0 0 0,0 0 0,-1 0 0,1-1 0,0 1 0,0 0 0,0 0 0,0 1-2,0-1-12,0 1 0,0-1 0,0 1 0,0-1-1,1 1 1,-1 0 0,-1-1 0,1 1 0,0 0 0,0 0 0,0 0 0,0 0 0,0 0-1,-1 0 1,1 0 0,-1 0 0,1 0 0,0 0 12,9 21 158,-7-15-247,0-1 0,1 1-1,0-1 1,0 0 0,1 2 89,0-3-517</inkml:trace>
  <inkml:trace contextRef="#ctx0" brushRef="#br0" timeOffset="8638.465">2527 325 7424,'-2'-1'291,"0"1"-1,-1 0 1,1 1 0,0-1-1,0 0 1,0 1 0,0-1 0,-1 1-1,1-1 1,0 1 0,0 0-1,0 0 1,0 0 0,1 0 0,-1 1-1,0-1 1,0 0 0,1 1 0,-1-1-1,0 1 1,0 0-291,-4 6 153,-1-1 1,1 1-1,-5 9-153,8-13 48,0 0-25,1 0 0,-1 0 0,1 1 0,-1-1-1,1 1 1,1-1 0,-1 2-23,2-5-2,0 0 1,-1 0 0,1 0-1,0 1 1,0-1 0,0 0-1,1 0 1,-1 0-1,0 0 1,0 0 0,0 0-1,1 0 1,-1 0 0,1 0-1,-1 0 1,1 0 0,-1 0-1,1 0 1,-1 0-1,1-1 1,0 1 0,0 0-1,-1 0 1,1-1 0,0 1-1,0 0 1,0-1-1,0 1 1,0-1 0,0 1-1,0-1 1,0 1 0,0-1-1,0 0 1,1 1 1,15 4 166,15 6 24,-30-10-157,0 0 0,0 0 0,-1 0 0,1 0 0,-1 0-1,1 0 1,-1 0 0,1 1 0,-1-1 0,1 1-1,-1-1 1,0 1 0,0-1 0,1 2-33,-2-2 3,1 1 1,-1-1-1,0 1 0,0-1 1,0 0-1,0 1 1,0-1-1,0 1 0,0-1 1,0 1-1,-1-1 1,1 0-1,-1 1 0,1-1 1,-1 0-1,1 1 1,-1-1-1,0 0 0,1 0 1,-1 1-1,0-1 1,0 0-1,0 0 0,0 0 1,0 0-4,-5 5-46,1-1 0,-1 1 0,-5 2 46,7-5-12,0 1-77,-1-1-1,1 1 1,-1-1-1,0 0 1,-1 0 0,1 0-1,0-1 1,-1 0 0,-2 1 89,4-3-582,1-2-164</inkml:trace>
  <inkml:trace contextRef="#ctx0" brushRef="#br0" timeOffset="9005.553">2589 440 8960,'-6'6'3424,"4"-1"-2656,1 3 64,-1-3-192,1 1-416,0 2-128,1 3-64,0 1 32,1 1-32,0-1-160,1-2-64,-2-3-352,1-2-96</inkml:trace>
  <inkml:trace contextRef="#ctx0" brushRef="#br0" timeOffset="9006.553">2570 305 8064,'-4'-8'3072,"4"6"-2400,1-2-384,-1 3-288</inkml:trace>
  <inkml:trace contextRef="#ctx0" brushRef="#br0" timeOffset="9579.33">2707 431 8320,'5'-1'4805,"2"0"-4605,-11 5-91,-3 1-118,-1 0 0,1 1 0,1-1 0,-1 1 0,-4 6 9,9-10 28,1 0 1,-1 1-1,1-1 1,0 0-1,-1 0 1,1 1-1,0-1 1,0 1-1,1-1 1,-1 1-1,1-1 1,-1 1-1,1 0 1,0-1-1,0 1 1,0 0-1,0-1 1,0 1-1,1-1 1,-1 1-1,1 0 1,-1-1-29,1 0 6,-1-1 1,0 0 0,1 0 0,-1 0 0,1 0 0,-1 0-1,1 0 1,-1 0 0,1 0 0,0 0 0,-1 0-1,1 0 1,0-1 0,0 1 0,0 0 0,0 0 0,0-1-1,0 1 1,0-1 0,0 1 0,0-1 0,0 1 0,1 0-7,0-1 20,0 0 1,0 0 0,0 1 0,0-1 0,0-1 0,0 1 0,0 0 0,0 0 0,0-1 0,0 1 0,0-1 0,-1 0 0,2 0-21,1 0 36,0-1 0,1-1 0,-1 1 1,0-1-1,0 1 0,-1-1 0,1 0 0,0 0 0,-1-1 0,0 1 0,2-3-36,-4 4-44,0-1-1,0 1 1,0 0 0,-1-1-1,1 1 1,-1-1-1,1 1 1,-1-1 0,0 0-1,0 1 1,0-1-1,0 1 1,0-1 0,0 1-1,-1-1 1,0 1-1,1-1 1,-1 1 44,-1-3-19,1 0 0,-1 1 0,0 0 0,0-1 0,-1 1 0,1 0 0,-1 0 0,0 0 0,0 0 19,2 3-36,0 0 0,0 1 1,0-1-1,1 0 1,-1 1-1,0-1 1,0 1-1,0-1 1,0 1-1,0 0 0,0-1 1,0 1-1,0 0 1,0 0-1,0-1 1,0 1-1,0 0 1,0 0-1,0 0 0,0 0 1,-1 0 35,-7 1-741</inkml:trace>
  <inkml:trace contextRef="#ctx0" brushRef="#br0" timeOffset="10062.012">2825 429 8320,'4'5'1126,"-1"0"0,1 0 1,-1 1-1,-1-1 1,1 2-1127,2 13 155,-3-12 37,1 1 0,-1 0-1,4 4-191,-6-13 6,0 1 0,0-1 0,0 0 0,0 0 0,0 1 0,0-1 0,1 0-1,-1 0 1,0 1 0,0-1 0,0 0 0,1 0 0,-1 0 0,0 1 0,0-1 0,0 0 0,1 0 0,-1 0-1,0 0 1,1 1 0,-1-1 0,0 0 0,0 0 0,1 0 0,-1 0 0,0 0 0,1 0 0,-1 0-1,0 0 1,0 0 0,1 0 0,-1 0 0,0 0 0,1 0 0,-1 0 0,0 0 0,0 0 0,1 0 0,-1-1-1,0 1 1,0 0 0,1 0 0,-1 0 0,0 0 0,0-1 0,1 1 0,-1 0 0,0 0 0,0 0 0,0-1-1,1 1 1,-1 0 0,0 0 0,0-1 0,0 1-6,12-18-167,-10 15 111,3-5 16,0 0 0,1 0 0,-1 1 0,2 0 1,-1 0-1,8-6 40,-13 12 26,1 0 0,-1 0 0,1 0 0,0 0 0,-1 0 0,1 0 0,0 1 0,0-1 0,0 0 0,-1 1 0,1 0 0,0-1 0,0 1 0,0 0 0,0 0 0,0 0-26,0 0 18,0 1 1,0-1-1,0 1 1,-1 0-1,1 0 1,0-1-1,0 1 1,-1 0-1,1 1 0,-1-1 1,1 0-1,-1 0 1,1 1-1,-1-1 1,0 1-1,1-1 1,-1 1-1,0-1 1,0 1-19,2 4 26,0-1 1,0 1-1,0 0 1,-1 0-1,1 3-26,-2-3-75,1-1-1,0 1 1,1-1-1,-1 1 1,1-1 0,1 1 75,6 4-432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2:39.9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59 17 5760,'2'-7'4260,"0"-1"-2325,-2 8-1942,-1 0 0,1 0 0,0 0 0,-1 0 0,1 0 0,0 0 0,-1 0 0,1 0 0,0 0 0,-1 0 0,1 0 0,0 0 0,-1 0 0,1 0 0,0 0 0,-1 0 0,1 0 0,0 0 0,-1 1 0,1-1 0,0 0 0,0 0 0,-1 0 1,1 1-1,0-1 0,-1 0 0,1 0 0,0 1 7,-7 2 12,-23 15 195,28-17-203,1 0-1,0 0 0,0 0 1,0 0-1,0 0 0,0 0 1,0 0-1,0 0 0,0 1 0,0-1 1,0 0-1,1 1 0,-1-1 1,1 1-1,-1-1 0,1 1 1,-1-1-1,1 1 0,0 1-3,0-2 7,0 0-1,0-1 1,0 1-1,1 0 1,-1 0-1,0 0 1,1 0-1,-1 0 1,1 0-1,-1 0 1,1 0-1,0-1 1,-1 1-1,1 0 1,0-1-1,-1 1 1,1 0-1,0-1 1,0 1-1,0-1 1,0 1-1,-1-1 1,1 1-1,0-1 1,0 0-1,0 1 1,0-1-1,0 0 1,0 0-1,0 0 1,0 1-1,0-1 1,0 0-1,0 0 1,0-1-1,0 1-6,4 0-2,-1 0 0,0 0 0,1 0-1,-1-1 1,1 0 0,-1 0 0,3-1 2,-5 1 17,0 0 1,0-1-1,0 1 0,0 0 0,0-1 1,0 1-1,-1-1 0,1 0 1,0 1-1,-1-1 0,1 0 0,-1 0 1,0 0-1,0 0 0,0 0 1,0 0-1,1-2-17,-2 3-7,0 0-1,1 0 1,-1 0 0,0 0 0,0 0-1,0 0 1,0 0 0,1 0-1,-1 0 1,-1 0 0,1 0 0,0 0-1,0 0 1,0 0 0,-1 0 0,1 0-1,0 0 1,-1 0 0,1 0 0,-1 0-1,1 0 1,-1 0 0,1 0 0,-1 0-1,0 0 1,1 1 0,-1-1 0,0 0-1,0 1 1,0-1 0,0 0-1,1 1 1,-1-1 0,0 1 0,0-1-1,0 1 1,0 0 0,0-1 0,-1 1 7,1 0-23,-1-1 1,1 1 0,0 0 0,-1 0 0,1-1-1,-1 1 1,1 1 0,-1-1 0,1 0-1,-1 0 1,1 0 0,0 1 22,-4 0-133</inkml:trace>
  <inkml:trace contextRef="#ctx0" brushRef="#br0" timeOffset="367.132">122 12 6272,'2'2'3833,"8"12"-2594,-7-9-814,-1-1-238,1 0 0,0 0 1,0 0-1,0 0 0,0-1 1,1 1-1,0-1 0,-1 0 0,1 0 1,0 0-1,1 0-187,-5-3 7,1 0-1,-1 0 1,0 0-1,0 0 1,0 0 0,0 0-1,0 0 1,1 0-1,-1 0 1,0 0 0,0 0-1,0 0 1,0 0 0,0 0-1,1 0 1,-1 0-1,0 0 1,0 0 0,0 0-1,0-1 1,0 1 0,0 0-1,0 0 1,1 0-1,-1 0 1,0 0 0,0 0-1,0 0 1,0-1-1,0 1 1,0 0 0,0 0-1,0 0 1,0 0 0,0 0-1,0-1 1,0 1-1,0 0 1,0 0 0,0 0-1,0 0 1,0-1-1,0 1 1,0 0 0,0 0-1,0 0 1,0 0 0,0 0-1,0-1 1,0 1-1,0 0 1,0 0 0,0 0-1,0 0 1,0 0 0,-1 0-1,1-1 1,0 1-1,0 0 1,0 0-7,-4-15 138,2 10-134,2 4-9,0 0 1,0 0-1,1 0 1,-1 0-1,0 0 1,0 0 0,1 0-1,-1 0 1,1 0-1,-1 0 1,1 0 0,-1 0-1,1 0 1,-1 0-1,1 0 1,0 1 0,0-1-1,-1 0 1,1 1-1,0-1 1,0 0-1,0 1 1,0-1 0,0 1-1,0-1 1,0 1-1,0 0 1,0-1 0,0 1 4,9-4-96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2:45.2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371 1547 6144,'18'-14'3892,"-12"10"-3698,0-1 0,-1 1-1,1-1 1,-1 0 0,-1 0 0,1 0 0,-1-1 0,0 0 0,3-4-194,2-9 33,0-1 0,-2 0 0,0-1 0,-2 1 0,4-19-33,-3-1-93,-2 0 0,0-26 93,-3-5 7,-4 0 1,-6-33-8,2 58-49,-1 0-1,-3 0 1,-1 1 0,-7-11 49,15 44-90,-1 0-1,-1 0 0,0 0 1,-1 0-1,-1-1 91,-2 1-373</inkml:trace>
  <inkml:trace contextRef="#ctx0" brushRef="#br0" timeOffset="657.008">395 1419 6016,'-2'-2'2272,"4"6"-1760,3-1 0,-2 0-64,2 1-32,1 2 128,2 0-96,0 1 64,2 0-288,-1 0-288,0 0-96,1 0 416,-2 0 192,0 0-352,0 1-160,-2 1-96,-1-4 96</inkml:trace>
  <inkml:trace contextRef="#ctx0" brushRef="#br0" timeOffset="1091.106">400 1427 3072,'0'0'120,"0"0"1,0 1-1,0-1 1,1 0-1,-1 0 0,0 1 1,0-1-1,0 0 1,0 1-1,0-1 1,0 0-1,0 1 0,0-1 1,0 0-1,0 1 1,0-1-1,0 0 0,0 1 1,0-1-1,0 0 1,0 1-1,0-1 1,0 0-1,-1 1 0,1-1 1,0 0-1,0 0 1,0 1-1,0-1 1,-1 0-1,1 1 0,0-1 1,0 0-121,-7 13 2836,-8 11-808,-11 23-2028,22-38 105,0 0 0,1 1 0,0-1 0,0 1 0,1 0 0,0 0 0,0 1-105,2-10 23,0 0 1,0 0-1,0-1 0,0 1 1,0 0-1,0 0 0,0 0 1,0-1-1,0 1 1,1 0-1,-1 0 0,0 0 1,0-1-1,1 1 0,-1 0 1,1 0-1,-1-1 0,0 1 1,1 0-1,-1-1 0,1 1 1,0-1-1,-1 1 1,1 0-1,-1-1 0,2 1-23,-1-1 16,1 1-1,-1 0 0,1-1 1,-1 0-1,1 1 0,0-1 1,-1 0-1,1 0 1,-1 0-1,1 0 0,0 0 1,-1 0-1,1 0-15,5-2 13,0 1 0,0-1 0,-1 0 0,1-1 0,-1 0 0,1 0-13,31-19-64,-19 11-26</inkml:trace>
  <inkml:trace contextRef="#ctx0" brushRef="#br0" timeOffset="2311.898">75 174 3328,'-3'1'143,"0"-1"1,1 1-1,-1 0 0,0 0 0,1 0 1,-1 0-1,0 1 0,1-1 1,-1 1-1,1-1 0,0 1 1,-1 0-1,1 0 0,0 0 1,0 0-144,-3 4 865,0-1 0,0 1-1,1-1 1,0 1 0,-2 5-865,5-10 35,0 0 0,1 0 0,-1 0-1,1 0 1,-1 1 0,1-1 0,-1 0-1,1 0 1,0 1 0,0-1 0,0 0 0,0 0-1,0 1 1,0-1 0,0 0 0,0 0-1,0 1 1,0-1 0,1 0 0,-1 0-1,1 1 1,-1-1 0,1 0 0,-1 0-1,1 0 1,-1 0 0,1 0 0,0 0 0,0 0-1,0 0 1,0 0 0,0 0 0,-1 0-1,2 0 1,-1-1 0,0 1 0,0 0-1,0-1 1,0 1 0,0-1 0,0 1-1,1-1 1,-1 1 0,0-1 0,0 0 0,1 0-1,-1 0 1,0 0 0,0 0 0,1 0-1,-1 0 1,0 0 0,1 0 0,-1-1-35,12 0-32</inkml:trace>
  <inkml:trace contextRef="#ctx0" brushRef="#br0" timeOffset="2661.733">152 13 6528,'-1'0'105,"1"-1"1,0 1 0,0 0 0,0 0-1,-1-1 1,1 1 0,0 0-1,0 0 1,-1-1 0,1 1-1,0 0 1,0 0 0,-1 0 0,1-1-1,0 1 1,-1 0 0,1 0-1,0 0 1,-1 0 0,1 0-1,0 0 1,-1 0 0,1 0-1,0 0 1,-1 0 0,1 0-106,-5 7 1203,2 1-1154,-3 7 312,0 0 1,2 1 0,0-1-1,1 1 1,0 0 0,0 11-362,-1 9 288,-2-3-223,2-15-166,1 0-1,1 1 0,1 2 102,2-13-394</inkml:trace>
  <inkml:trace contextRef="#ctx0" brushRef="#br0" timeOffset="3028.92">182 222 5504,'-2'8'2112,"2"0"-1664,0 2 256,2-6 32,-2 2-256,0-1 0,1 2 64,-1-1 32,2 0-288,-1-2-320,1-1-64,0 0 32,-2-3 96,2-2-352,-2-2-192</inkml:trace>
  <inkml:trace contextRef="#ctx0" brushRef="#br0" timeOffset="3029.92">230 112 7168,'-8'-10'2720,"8"9"-2112,0 1-32,0 1-96,0 2-512,0 1-96,1 0-224,1 2-32</inkml:trace>
  <inkml:trace contextRef="#ctx0" brushRef="#br0" timeOffset="3621.642">319 184 4608,'-3'0'159,"1"0"0,0 0 1,-1 0-1,1 1 0,0-1 0,-1 1 1,1 0-1,0-1 0,0 1 0,0 0 1,-1 0-1,1 0 0,0 1 0,0-1 1,1 0-1,-1 1 0,0-1 0,-1 2-159,0 0 243,1-1 1,-1 1-1,1 0 0,0 0 0,0 0 0,0 0 0,0 1 1,0-1-1,0 0 0,1 1 0,-1 1-243,2-4 42,0 0 0,-1 0 0,1 0 0,0 0 0,0 0 0,0 0 0,0-1 0,0 1 0,0 0 0,0 0 0,0 0 0,1 0 0,-1 0 0,0 0 0,0-1 0,1 1 0,-1 0 0,0 0 0,1 0 0,-1-1 0,1 1 0,-1 0 0,1-1 0,0 1 0,-1 0 0,1-1 0,0 1 0,-1-1 0,1 1 0,0-1 0,-1 1 0,1-1 0,0 1 0,0-1 0,0 0 0,0 1 0,-1-1 0,1 0 0,0 0 0,0 0 0,0 0 0,0 1 0,0-1-42,2 0 3,0 0 1,0 0-1,0 0 0,0 0 0,0-1 1,0 1-1,0-1 0,0 1 1,-1-1-1,1 0 0,0 0 0,2-2-3,-2 1 11,-1 0-1,1 0 1,-1 0-1,0 0 1,0 0 0,0-1-1,0 1 1,0-2-11,-1 3 8,0 0 1,0 0-1,-1 0 1,1 0 0,0-1-1,-1 1 1,1 0-1,-1-1 1,0 1-1,1 0 1,-1-1 0,0 1-1,0 0 1,0-1-1,0 1 1,0 0 0,0-1-1,0 1 1,-1 0-1,1-2-8,-3 3-394,0 6 174,-2 8 178,3 9 79,0 0 0,2 0 0,1 1-37,0-4-12,-1 0 0,0-1 1,-2 1-1,-2 11 12,3-29 5,0 1 0,1-1 0,-1 0 0,0 0 0,0 1 0,0-1 0,0 0 1,-1 0-1,1 0 0,-2 1-5,3-3 2,-1 1 1,1-1 0,0 0-1,-1 1 1,1-1-1,0 0 1,-1 0 0,1 1-1,-1-1 1,1 0 0,0 0-1,-1 0 1,1 0 0,-1 1-1,1-1 1,0 0 0,-1 0-1,1 0 1,-1 0 0,1 0-1,-1 0 1,1 0 0,-1 0-1,1 0-2,-1-1-2,0 1-1,1-1 0,-1 1 1,0-1-1,0 1 1,1-1-1,-1 0 0,1 1 1,-1-1-1,0 0 0,1 0 1,-1 1-1,1-1 1,0 0-1,-1 0 0,1 1 1,-1-2 2,-1-4-17,-1-1 0,1 1 0,1-1 0,-1 1 0,1-1 0,0 0 0,0 0 0,1 0 0,0-2 17,0 4-17,1 1 1,-1 0-1,1-1 1,0 1-1,0 0 1,0 0-1,0 0 1,1-1-1,-1 1 1,1 1-1,0-1 1,1 0 0,-1 0-1,1 1 1,1-3 16,6-2-128</inkml:trace>
  <inkml:trace contextRef="#ctx0" brushRef="#br0" timeOffset="4004.789">438 220 2816,'0'3'1120,"2"2"-864,-2 3 1280,1-4 480,-1 2-608,2 1-256,-1 0-544,2 1-160,1-3-256,-1 1-256,0-2-128,0-2 160,0-2 64</inkml:trace>
  <inkml:trace contextRef="#ctx0" brushRef="#br0" timeOffset="4005.789">446 105 7552,'-6'-16'2816,"4"15"-2208,2 1 64,0 0-96,2 3-608,-1 0-160</inkml:trace>
  <inkml:trace contextRef="#ctx0" brushRef="#br0" timeOffset="4385.681">533 11 2304,'-1'1'208,"0"0"0,0 1 1,0-1-1,0 0 0,0 0 0,0 1 1,1-1-1,-1 0 0,0 1 0,1-1 1,-1 1-1,1-1 0,-1 1 0,1-1 1,0 1-1,0-1 0,0 1-208,-3 31 3036,3-26-2604,1 43 1134,1 0 1,4 9-1567,-2-26 8,-3-23 5,-1-15 117,2-15-49,-1 17-68,0 0 0,0 0 1,0 0-1,1 0 0,-1 0 0,1 1 1,-1-1-1,1 0 0,0 1 0,0-1 0,0 1 1,0 0-1,1-1 0,-1 1 0,1 0 1,-1 0-1,1 1 0,0-1 0,0 1 0,-1-1 1,1 1-1,0 0 0,0 0 0,1 0 1,1 0-14,4-2-336</inkml:trace>
  <inkml:trace contextRef="#ctx0" brushRef="#br0" timeOffset="4805.972">705 219 6400,'-3'0'387,"0"-1"0,0 1 0,0 0 0,0 0 0,0 0 0,0 0 0,-1 1 0,1-1 0,0 1 0,0 0 0,0 0 0,0 0-387,1 0 89,0-1 1,0 1 0,0 0-1,0 0 1,0 0-1,1 0 1,-1 0 0,0 0-1,1 0 1,-1 1-1,1-1 1,-1 1 0,1-1-1,0 1 1,0-1-1,-1 1 1,1 0 0,0 0-1,0 0-89,1-1 16,0-1-1,0 1 1,0 0-1,0 0 1,0-1-1,0 1 1,0 0 0,0-1-1,0 1 1,1 0-1,-1-1 1,0 1-1,0 0 1,1-1-1,-1 1 1,0 0-1,1-1 1,-1 1-1,1-1 1,-1 1-1,0 0 1,1-1-1,0 1 1,-1-1 0,1 0-1,-1 1 1,1-1-1,-1 1 1,1-1-1,0 0 1,-1 0-1,1 1 1,0-1-1,-1 0 1,1 0-1,0 0 1,0 1-16,1-1 0,0 1-1,1-1 1,-1 1-1,0-1 1,1 0 0,-1 0-1,0 0 1,1 0 0,-1 0-1,0 0 1,1-1 0,-2 0-10,1 1-1,0-1 1,0 0 0,-1 0 0,1 0-1,-1 0 1,1-1 0,-1 1 0,1 0-1,-1-1 1,0 1 0,0-1-1,1 0 11,6-7-346,-8 9 357,0 1-1,-1 0 1,1 0 0,0-1-1,0 1 1,-1 0 0,1 0-1,0 0 1,0 0 0,0-1-1,0 1 1,0 0 0,0 0-1,0 0 1,0 0 0,0-1-1,1 1 1,-1 0 0,0 0-1,1 0 1,-1-1 0,0 1-1,1 0 1,-1-1 0,1 1-1,-1 0-10,15 18 128,-15-18-203,1-1 0,0 1 0,-1-1 0,1 1 0,0-1 0,0 0 0,-1 1 0,1-1 0,0 0 0,0 1 0,-1-1 0,1 0 0,0 0 0,0 0 0,0 0 0,0 0 0,-1 0 0,1 0 0,0 0 1,0 0-1,0 0 0,-1 0 0,1-1 0,0 1 0,0 0 0,0-1 0,-1 1 0,1 0 0,0-1 0,-1 1 0,1-1 0,0 1 0,0-1 75,6-5-2960</inkml:trace>
  <inkml:trace contextRef="#ctx0" brushRef="#br0" timeOffset="5146.815">771 7 7168,'-2'-7'2246,"4"8"-714,-2 0-1432,1 0 1,0 0 0,-1 0-1,1 0 1,0 0 0,-1 1-1,0-1 1,1 0 0,-1 0-1,0 1 1,1-1-101,6 56 1059,-4-25-736,2-1-1,1 0 1,3 8-323,29 71 181,-35-98-490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2:05.0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2139 5632,'0'0'77,"0"0"-1,0-1 1,0 1 0,0 0-1,0 0 1,0 0 0,-1 0 0,1 0-1,0 0 1,0 1 0,0-1-1,0 0 1,0 0 0,0 0-1,0 0 1,0 0 0,0 0 0,-1 0-1,1 0 1,0 0 0,0 0-1,0 0 1,0 0 0,0 0 0,0 0-1,0 0 1,0 0 0,0 0-1,0 0 1,0 1 0,0-1 0,0 0-1,0 0 1,0 0 0,0 0-1,0 0 1,0 0 0,0 0 0,0 0-1,-1 0 1,1 1 0,0-1-1,1 0 1,-1 0 0,0 0-1,0 0 1,0 0 0,0 0 0,0 0-1,0 0 1,0 0 0,0 1-1,0-1 1,0 0 0,0 0 0,0 0-77,4 10 1713,13 17-1702,-10-16 486,4 8-444,1-1 1,0-1-1,2 1 0,0-2 1,0 0-1,7 4-53,-15-16-101,-2-4 53</inkml:trace>
  <inkml:trace contextRef="#ctx0" brushRef="#br0" timeOffset="353.552">141 2161 4096,'-8'2'1296,"0"0"0,0 0-1,0 0 1,0 1 0,0 0 0,-4 2-1296,2 1 209,0-1 1,1 2 0,-1-1-1,1 1 1,0 0 0,1 1-1,-3 4-209,10-12-13,1 0 1,0 0-1,-1 1 0,1-1 0,0 0 0,0 0 0,-1 1 0,1-1 1,0 0-1,0 1 0,0-1 0,-1 0 0,1 1 0,0-1 1,0 1-1,0-1 0,0 0 0,0 1 0,0-1 0,0 0 0,0 1 1,0-1-1,0 1 0,0-1 0,0 0 0,0 1 0,0-1 0,0 1 13,0-1-8,1 1-1,-1-1 1,1 0-1,-1 1 1,1-1-1,-1 0 1,1 1-1,-1-1 1,1 0-1,-1 0 1,1 0-1,0 1 1,-1-1-1,1 0 1,-1 0-1,1 0 0,0 0 9,31-1-236,-27 0 65,77-4-282,-53 0 384</inkml:trace>
  <inkml:trace contextRef="#ctx0" brushRef="#br0" timeOffset="870.069">71 2136 4736,'-6'10'1824,"4"-3"-1408,-3 7 864,4-4 288,-2 8-576,-2 5-128,-1-1-352,1 1-64,2-2-256,1-1 0,2-4 32,5-3-320,3-11-96</inkml:trace>
  <inkml:trace contextRef="#ctx0" brushRef="#br0" timeOffset="-5240.285">437 1508 4480,'1'-3'493,"-1"2"-370,0 1-1,0-1 0,0 1 0,0-1 1,0 1-1,0-1 0,0 1 0,0-1 1,0 1-1,0-1 0,0 1 0,0-1 1,0 1-1,0-1 0,-1 1 0,1-1 1,0 1-1,0-1 0,0 1 0,-1-1-122,-6 19 3040,-5 16-2052,-26 82 1279,32-92-2166,1 0 0,0 0 0,0 23-101,5-32-102,0-3-148</inkml:trace>
  <inkml:trace contextRef="#ctx0" brushRef="#br0" timeOffset="-4672.809">533 1703 5120,'0'-1'132,"0"1"0,0 0 0,0-1-1,1 1 1,-1-1 0,0 1 0,0 0 0,1-1 0,-1 1 0,0-1 0,1 1 0,-1 0 0,0 0-1,1-1 1,-1 1 0,0 0 0,1-1 0,-1 1 0,0 0 0,1 0 0,0-1-132,3-1 1283,-4 2-1240,0 0 0,0 0 0,0 0 0,1 0 0,-1 0 1,0 0-1,0 0 0,0 0 0,0-1 0,0 1 0,0 0 0,0 0 0,0 0 0,1 0 0,-1 0 0,0 0 0,0-1 1,0 1-1,0 0 0,0 0 0,0 0 0,0 0 0,0 0 0,0-1 0,0 1 0,0 0 0,0 0 0,0 0 0,0 0 1,0 0-1,0-1 0,0 1 0,0 0 0,0 0 0,0 0 0,0 0 0,0 0 0,-1 0 0,1-1 0,0 1 0,0 0 1,0 0-1,0 0 0,0 0 0,0 0 0,0 0 0,0 0 0,0-1 0,-1 1 0,1 0 0,0 0 0,0 0 0,0 0 1,0 0-1,0 0 0,-1 0 0,1 0 0,0 0 0,0 0 0,0 0 0,0 0 0,0 0 0,-1 0 0,1 0 0,0 0 1,0 0-1,0 0-43,-11-2 686,6 3-670,0 0-1,0 1 1,0 0-1,0 0 1,1 0-1,-1 0 1,1 1-1,-1-1 0,1 1 1,0 0-1,0 1 1,0-1-1,1 1 1,-4 3-16,5-4 3,-1 0 0,1 0 0,0 0 0,0 0 0,0 1 0,1-1 0,-1 1 0,1-1 0,-1 1 0,1-1 0,0 1 0,1 0 0,-1 0 0,1-1 0,0 1 0,-1 0 0,2 0 1,-1 0-1,0-1 0,1 3-3,-1-5 7,0 1 0,1-1 0,-1 1 0,1-1 0,-1 1 0,1-1 0,-1 0 0,1 1 0,0-1 0,-1 0 1,1 1-1,0-1 0,0 0 0,0 0 0,0 0 0,0 0 0,0 0 0,0 0 0,1 0 0,-1 0 0,0-1 1,0 1-1,1 0 0,-1-1 0,0 1 0,1-1 0,-1 1 0,1-1 0,-1 1 0,1-1 0,-1 0 0,1 0 1,-1 0-1,1 0 0,-1 0 0,1 0 0,-1-1 0,1 1 0,-1 0 0,0-1 0,1 1-7,3-2-16,0 0-1,0 0 0,-1 0 0,1-1 1,-1 1-1,1-1 0,-1 0 0,0 0 1,0-1-1,-1 1 0,2-3 17,18-24-233,-22 28 212,0 0 1,0 0-1,0 1 1,0-1 0,0 0-1,-1 0 1,1 0-1,0 0 1,-1 0 0,0 0-1,1 0 1,-1 0-1,0-1 1,0 1 0,0 0-1,-1-2 21,1 4 5,0 0-1,0-1 1,0 1-1,0 0 1,0 0-1,0-1 1,0 1-1,0 0 1,0 0-1,-1 0 1,1-1-1,0 1 1,0 0-1,0 0 1,0-1-1,0 1 1,-1 0-1,1 0 1,0 0-1,0-1 0,0 1 1,-1 0-1,1 0 1,0 0-1,0 0 1,-1 0-1,1 0 1,0-1-1,0 1 1,-1 0-1,1 0 1,0 0-1,0 0 1,-1 0-1,1 0 1,0 0-1,0 0 1,-1 0-1,1 0 1,0 0-1,0 0 1,-1 0-1,1 0 1,0 1-1,0-1 1,-1 0-1,1 0 1,0 0-1,0 0 1,0 0-1,-1 0 1,1 1-1,0-1 1,0 0-1,0 0 1,-1 0-1,1 1 0,0-1 1,0 0-1,0 0 1,0 0-1,0 1 1,0-1-1,-1 0 1,1 0-5,-9 16 322,9-12-335,-1 0 0,0 0 0,1 0 0,0 0 0,0-1 0,0 1 1,0 0-1,1 0 0,0 0 0,-1-1 0,1 1 0,1 0 0,-1 0 1,0-1-1,1 1 0,0-1 0,1 2 13,4 3-517</inkml:trace>
  <inkml:trace contextRef="#ctx0" brushRef="#br0" timeOffset="-4301.778">727 1684 6400,'-1'-1'242,"-1"0"0,1 0 0,0 0 0,-1 0-1,1 0 1,-1 1 0,1-1 0,-1 1 0,1-1 0,-1 1 0,0-1 0,1 1 0,-1 0 0,1 0 0,-1 0 0,0 0 0,1 0-1,-1 0 1,1 0 0,-1 1 0,0-1 0,1 0 0,-1 1 0,0 0-242,1-1 24,0 0 1,0 0-1,0 1 0,0-1 1,0 1-1,0-1 0,0 1 1,0-1-1,0 1 0,0-1 1,1 1-1,-1 0 0,0-1 1,0 1-1,0 0 0,1 0 1,-1 0-1,1-1 0,-1 1 0,0 0 1,1 0-1,0 0 0,-1 0 1,1 0-1,-1 0 0,1 0 1,0 0-1,0 0 0,0 0 1,0 0-1,0 1 0,0-1 1,0 0-1,0 0 0,0 0 1,0 0-1,0 0 0,1 0-24,2 7 23,1-1-1,0 1 1,0-1-1,1 0 1,0 0-23,-1-2-10,0 0 1,-1 1 0,1-1-1,-1 1 1,0 0-1,-1 0 1,1 1 0,0 3 9,-3-9 47,0 1 0,0-1 0,0 0 1,0 0-1,0 0 0,-1 1 0,1-1 1,0 0-1,-1 0 0,1 0 0,0 1 1,-1-1-1,0 0 0,1 0 0,-1 0 1,0 0-1,1 0 0,-1 0 0,0 0 1,0 0-1,0-1 0,0 1 0,0 0 1,0 0-1,0-1 0,0 1 0,0-1 1,0 1-1,0-1 0,0 1 0,-1-1 1,1 0-1,0 1-47,-8 1-133,1 1 1,-1-1-1,0-1 0,-2 0 133,5 0-394,0-1-384</inkml:trace>
  <inkml:trace contextRef="#ctx0" brushRef="#br0" timeOffset="-3869.556">808 1782 4224,'0'0'134,"-1"1"1,1-1-1,0 0 1,-1 0 0,1 0-1,0 0 1,-1 1-1,1-1 1,0 0-1,0 0 1,-1 1-1,1-1 1,0 0-1,0 1 1,-1-1 0,1 0-1,0 1 1,0-1-1,0 0 1,0 1-1,-1-1 1,1 0-1,0 1 1,0-1-1,0 0 1,0 1-1,0-1 1,0 1 0,0-1-1,0 0 1,0 1-1,0-1 1,0 0-1,0 1-134,1-1 121,-1 1 1,1-1-1,-1 0 0,0 0 1,1 1-1,-1-1 0,1 0 0,-1 0 1,0 0-1,1 0 0,-1 0 0,1 0 1,-1 0-1,0 0 0,1 0 0,-1 0 1,1 0-1,-1 0 0,1 0 0,-1 0 1,1 0-1,-1 0 0,0 0 0,1-1 1,-1 1-1,1 0 0,-1 0 0,0 0 1,1-1-1,-1 1 0,0 0 0,1-1 1,-1 1-122,5-3 36,0-1 0,0 0 0,0 0 0,-1-1 0,0 1 0,1-1 1,-2 0-1,2-1-36,-4 5 1,0 0 0,0 0 1,-1 0-1,1-1 0,0 1 0,0 0 1,-1-1-1,1 1 0,-1-1 1,1 1-1,-1-1 0,0 1 1,0 0-1,1-1 0,-1 1 1,0-1-1,0 1 0,-1-1 0,1 1 1,0-1-1,0 1 0,-1-1 1,1 1-1,-1-1 0,1 1 1,-1 0-1,1-1 0,-1 1 0,0 0 1,0-1-1,0 1 0,0 0 1,0 0-1,0 0 0,0 0 1,-1-1-2,1 1-8,0 0 0,0 0 0,-1 0 0,1 1 0,0-1 0,0 0 1,-1 1-1,1-1 0,-1 0 0,1 1 0,0 0 0,-1-1 0,1 1 0,-1 0 1,1 0-1,-1 0 0,1 0 0,-1 0 0,1 0 0,-1 0 0,1 0 1,-2 1 7,1 0 3,0 0 1,0 0-1,1 0 1,-1 0-1,0 1 1,0-1-1,1 1 1,-1-1-1,1 1 1,-1-1 0,1 1-1,0 0 1,0 0-1,-1 0-3,-1 4 54,0 0-1,0 0 0,1 0 1,0 1-1,0-1 1,0 0-1,1 1 0,0-1 1,0 7-54,1-5 26,1 0 1,-1 0-1,2 0 1,-1 0-1,2 4-26,-2-10-25,-1 0-1,1 0 0,-1 0 1,1-1-1,0 1 1,-1 0-1,1-1 0,0 1 1,0 0-1,0-1 1,1 0-1,-1 1 0,0-1 1,0 1-1,1-1 1,-1 0-1,1 0 0,-1 0 1,1 0-1,-1 0 1,1 0-1,0 0 0,0-1 1,-1 1-1,1-1 1,1 1 25,8-1-384</inkml:trace>
  <inkml:trace contextRef="#ctx0" brushRef="#br0" timeOffset="-3505.37">919 1758 5632,'14'20'4933,"2"17"-2288,-9-18-1775,-4-11-660,1-1 950,-6-17-568,1 5-619,0 0-1,1 1 0,-1-1 1,1 0-1,0 0 1,1 1-1,-1-1 0,2-4 28,-2 7-19,1 0-1,-1 0 0,1 0 0,0 0 1,-1 0-1,1 1 0,0-1 1,1 0-1,-1 0 0,0 1 1,0-1-1,1 0 0,-1 1 0,1-1 1,-1 1-1,1 0 0,0 0 1,-1-1-1,1 1 0,0 0 1,0 0 19,10-3-464</inkml:trace>
  <inkml:trace contextRef="#ctx0" brushRef="#br0" timeOffset="-2720.321">1357 1694 7040,'0'-1'73,"0"1"1,0 0 0,0 0-1,0 0 1,0 0-1,0-1 1,0 1 0,0 0-1,0 0 1,0 0-1,0 0 1,0-1 0,0 1-1,0 0 1,0 0-1,0 0 1,0 0-1,0-1 1,0 1 0,0 0-1,0 0 1,0 0-1,0 0 1,0-1 0,0 1-1,-1 0 1,1 0-1,0 0 1,0 0 0,0 0-1,0-1 1,0 1-1,0 0 1,-1 0 0,1 0-1,0 0 1,0 0-1,0 0 1,0 0 0,0 0-1,-1 0 1,1 0-1,0 0 1,0 0 0,0-1-1,0 1 1,-1 0-1,1 0 1,0 0 0,0 0-1,0 0 1,-1 1-74,-9 6 1005,8-5-1272,-7 8 248,-1 2-1,1-1 1,1 1 0,0 1-1,0-1 1,2 2 0,-1-1-1,0 5 20,6-15 69,0-1 0,0 1 0,0 0-1,1 0 1,-1-1 0,1 1 0,0 0 0,-1 0-1,1 0 1,1 0 0,-1 0 0,0-1-1,1 3-68,-1-4 3,1 0 0,-1 0 0,0 0 0,1 0-1,-1 0 1,1 0 0,-1 0 0,1 0 0,0-1-1,0 1 1,-1 0 0,1 0 0,0 0 0,0-1-1,0 1 1,0 0 0,-1-1 0,1 1 0,0-1-1,0 1 1,0-1 0,0 1 0,1-1 0,-1 0-1,0 0 1,0 1 0,0-1 0,0 0 0,0 0-1,0 0 1,0 0 0,0 0 0,1 0-1,-1-1 1,0 1-3,4-1 39,-1 1 1,0-2-1,1 1 0,-1 0 0,0-1 0,1 0 0,-1 0 0,0 0 0,0-1-39,12-7-58</inkml:trace>
  <inkml:trace contextRef="#ctx0" brushRef="#br0" timeOffset="-2347.445">1457 1542 7552,'-3'-8'933,"3"6"-653,-1 0 0,1 0-1,-1 0 1,0 0 0,0 0 0,0 0-1,0 0 1,0 0 0,-1 1 0,1-1-1,-2-1-279,3 3 29,0 0 0,-1 0 1,1 0-1,-1 0 0,1 0 0,0 1 0,-1-1 0,1 0 0,0 0 0,-1 0 0,1 0 0,-1 0 0,1 1 0,0-1 0,-1 0 1,1 0-1,0 1 0,0-1 0,-1 0 0,1 0 0,0 1 0,0-1 0,-1 0 0,1 1 0,0-1 0,0 0 0,0 1 0,-1-1 1,1 1-30,-7 10 63,1 3 141,1 0-1,0 1 1,1-1-1,1 1 1,0 0 0,0 8-204,-1 27 301,2 15-301,1-44 8,1-11-21,-1-5-17,1-1 0,-1 1 0,1 0 0,1-1 0,-1 1 1,1 0-1,0-1 0,0 1 0,0 0 0,0-1 0,3 4 30,-1-5-186</inkml:trace>
  <inkml:trace contextRef="#ctx0" brushRef="#br0" timeOffset="-1997.063">1489 1783 7424,'-2'13'2816,"1"-6"-2208,1 5 416,1-5 64,1 0-800,0 3-192,-1 0-96,0-1 32,1-2 0,0-3-160,-2-4 0</inkml:trace>
  <inkml:trace contextRef="#ctx0" brushRef="#br0" timeOffset="-1996.063">1503 1657 8320,'-10'-13'3072,"9"11"-2400,1 1-32,0 1-128,0 3-448,0 1-96,0 2-576,1-1-224</inkml:trace>
  <inkml:trace contextRef="#ctx0" brushRef="#br0" timeOffset="-1628.088">1667 1776 6784,'-1'-1'206,"1"0"-1,-1 1 1,1-1 0,-1 0-1,0 0 1,0 0 0,1 0-1,-1 0 1,0 1 0,0-1 0,0 0-1,0 1 1,0-1 0,0 1-1,0-1 1,0 1 0,0 0 0,0-1-1,0 1 1,0 0 0,0 0-1,-1-1-205,0 1 77,0 0-1,0 1 1,0-1-1,0 0 1,0 1-1,0-1 1,0 1-1,0 0 1,0-1 0,0 1-1,0 0 1,-1 1-77,1 0 42,-1-1 0,0 1 1,1 0-1,-1 0 1,1 1-1,0-1 1,0 0-1,0 1 0,0-1 1,0 1-1,0 0 1,1-1-1,-1 1 1,1 0-1,0 0 1,0 0-1,0 1-42,0-3 1,1 1 0,0-1 0,0 1 0,0-1-1,0 1 1,0-1 0,1 1 0,-1-1 0,0 1 0,1-1 0,-1 1 0,1-1 0,-1 1 0,1-1-1,0 0 1,-1 1 0,1-1 0,0 0 0,0 0 0,0 1 0,0-1 0,0 0 0,0 0-1,2 0-14,-1 1 1,0-1-1,1 1 1,-1-1-1,1 0 0,-1 0 1,1 0-1,-1 0 1,1 0-1,0-1 1,-1 1-1,4-1 14,-2 0-6,0 0-1,0 0 0,0 0 1,0 0-1,0-1 0,0 0 1,-1 1-1,1-2 1,1 1 6,-3 0 20,0 0 1,0 1-1,0-1 1,0 0 0,-1-1-1,1 1 1,0 0-1,0 0 1,-1-1-1,1 1 1,-1-1 0,1 1-1,-1-1 1,0 0-1,0 0 1,1 0-21,-2 0 12,1 0 0,0 0 0,0 0 0,-1-1 0,1 1 1,-1 0-1,0 0 0,0-1 0,0 1 0,0 0 0,0-1 0,0 1 0,-1 0 0,1 0 0,-1-1 1,1 1-1,-1 0 0,0 0 0,0 0 0,0 0 0,0 0 0,0 0 0,-1 0 0,1 0 0,-1 0 1,0 0-13,1 0 8,-1 0 0,0 1 1,0-1-1,0 0 0,0 1 1,0-1-1,0 1 0,0 0 1,0-1-1,0 1 0,-1 0 1,1 1-1,-1-1 0,1 0 1,-1 1-1,1-1 0,-1 1 1,1 0-1,-1 0 1,1 0-1,-1 0 0,1 0 1,-2 1-9,-6 2-272</inkml:trace>
  <inkml:trace contextRef="#ctx0" brushRef="#br0" timeOffset="-1268.112">1867 1779 512,'1'0'206,"-1"0"1,1-1-1,-1 1 1,1 0-1,-1-1 1,1 1-1,-1 0 1,1-1-1,-1 1 1,0-1-1,1 1 1,-1-1-1,0 1 1,0-1-1,1 1 1,-1-1-1,0 1 1,0-1-1,0 0 1,1 1-1,-1-1 0,0 1 1,0-1-1,0 1 1,0-1-1,0 0 1,0 1-207,-1-1 235,1 1-1,0-1 1,-1 0-1,1 1 1,-1-1 0,1 1-1,-1-1 1,0 1 0,1-1-1,-1 1 1,1 0 0,-1-1-1,0 1 1,1 0-1,-1-1 1,0 1 0,1 0-1,-1 0-234,-4-2 320,1 1 0,0 1 0,0-1-1,-1 0 1,1 1 0,-5 0-320,5 1 25,0 0 0,0 0 1,0 1-1,0-1 0,1 1 0,-1 0 1,0 0-1,1 0 0,-1 0 1,1 1-1,0-1 0,-1 1 0,1 0 1,1 0-1,-1 0 0,0 0 0,1 1 1,-1-1-1,1 1 0,0-1 0,0 1 1,1 0-1,-1 0 0,1 0 0,0 0 1,0 0-1,0 0 0,0 0 0,1 0 1,0 0-1,-1 0 0,2 0 0,-1 1 1,1 2-26,-1-6 1,0 0 1,0 0-1,1-1 1,-1 1-1,0 0 1,1 0-1,-1 0 1,1 0-1,-1 0 1,1 0 0,-1-1-1,1 1 1,0 0-1,-1 0 1,1-1-1,0 1 1,0 0-1,-1-1 1,1 1-1,0-1 1,0 1-1,0-1 1,0 0 0,0 1-2,1-1-22,-1 0 0,1 1 0,0-1 0,0 0 0,-1 0 0,1 0 0,0-1 0,0 1 0,-1 0 0,1-1 0,0 1 0,-1-1 1,1 0 21,4-1-95,-1-1 1,0 0 0,0 0-1,0 0 1,0 0 0,0-1-1,-1 0 1,1 0 94,15-22-469</inkml:trace>
  <inkml:trace contextRef="#ctx0" brushRef="#br0" timeOffset="-899.418">1988 1542 6272,'0'-2'109,"-6"-18"3101,5 20-3141,1 0 0,0-1 0,-1 1 0,1 0-1,0-1 1,-1 1 0,1 0 0,0 0 0,-1-1 0,1 1-1,-1 0 1,1 0 0,0 0 0,-1-1 0,1 1-1,-1 0 1,1 0 0,0 0 0,-1 0 0,1 0 0,-1 0-1,1 0 1,-1 0 0,1 0 0,-1 0 0,1 0-1,0 0 1,-1 0 0,1 1 0,-1-1 0,1 0-1,-1 0 1,1 0 0,0 1 0,-1-1 0,1 0 0,0 0-1,-1 1 1,1-1 0,0 0 0,-1 1 0,1-1-1,0 0 1,0 1 0,-1-1 0,1 0-69,-9 11 175,-1 0 1,2 0-1,-1 1 1,2 0-1,0 1 0,0 0 1,1 0-1,1 0 1,-2 7-176,2-6-86,1 0 1,1 0 0,1 1-1,0-1 1,1 1 0,0-1-1,1 1 1,1 9 85,3-7-533</inkml:trace>
  <inkml:trace contextRef="#ctx0" brushRef="#br0" timeOffset="-536.708">1977 1806 3328,'0'1'141,"-1"-1"0,1 0 0,0 0 0,-1 1 0,1-1 0,0 0 1,-1 1-1,1-1 0,0 0 0,-1 1 0,1-1 0,0 0 0,-1 1 0,1-1 0,0 1 0,0-1 1,0 1-1,-1-1 0,1 0 0,0 1 0,0-1 0,0 1 0,0-1 0,0 1 0,0-1 0,0 1 1,0-1-1,0 1 0,0-1 0,0 1 0,0-1 0,0 1 0,1-1 0,-1 0 0,0 1 0,0-1 1,0 1-1,1-1 0,-1 1 0,0-1 0,0 0 0,1 1 0,-1-1 0,0 0 0,1 1 0,-1-1 1,1 0-142,-1 1 128,1 0 0,0-1 1,0 1-1,0 0 0,0-1 1,0 1-1,0-1 0,0 1 1,0-1-1,0 0 1,0 1-1,0-1 0,0 0 1,0 0-1,0 0 0,1 0 1,-1 0-1,0 0 1,0 0-1,0 0 0,0 0 1,1-1-129,2 0 27,0 0 0,0-1 0,-1 0 0,1 0 1,0 0-1,-1-1 0,1 1 0,-1-1 0,0 0 1,0 0-1,2-3-27,-4 5-30,0 0 1,0 0-1,0-1 0,0 1 1,-1 0-1,1-1 1,-1 1-1,1 0 1,-1-1-1,1 1 0,-1 0 1,0-1-1,1 1 1,-1-1-1,0 1 1,0-1-1,0 1 0,0-1 1,-1 1-1,1-1 1,0 1-1,-1 0 1,1-1-1,-1 1 0,1 0 1,-1-1-1,1 1 1,-1 0-1,0-1 1,0 1-1,0 0 0,0 0 1,0 0-1,0 0 1,0-1 29,0 2-7,0-1 1,0 0 0,0 1 0,1-1-1,-1 0 1,0 1 0,0-1 0,0 1-1,0 0 1,0-1 0,0 1 0,0 0-1,0-1 1,0 1 0,0 0 0,0 0-1,0 0 1,0 0 0,-1 0 0,1 0-1,0 1 7,-2-1 7,1 1 1,-1 0-1,1-1 0,-1 1 0,1 1 0,0-1 1,-1 0-1,1 0 0,0 1-7,-3 2 26,1-1 1,-1 1-1,1 0 0,0 0 1,1 0-1,-1 1 0,1-1 1,-1 2-27,3-4 62,0 0 0,0 1 0,0-1 0,0 0 0,0 0 1,0 0-1,1 1 0,0-1 0,-1 0 0,1 0 1,0 1-1,0-1 0,0 0 0,0 1 0,0-1 0,1 0 1,-1 0-1,1 1 0,-1-1 0,1 0 0,0 0 0,0 0 1,1 1-63,-1 0 28,1 0 1,1-1 0,-1 1 0,0 0-1,1-1 1,-1 0 0,1 0 0,0 0-1,0 0 1,0 0 0,0 0 0,0-1-1,0 1 1,0-1 0,2 1-29,49 12-421,-28-8-219</inkml:trace>
  <inkml:trace contextRef="#ctx0" brushRef="#br0" timeOffset="1983.607">502 2016 7040,'0'25'4880,"-4"73"-4283,1-62-265,1-17-266,0 0 0,2 1 1,0-1-1,2 6-66,-2-24 5,0 0-12,0 0 1,0 0-1,0 0 0,0-1 1,1 1-1,-1 0 1,0-1-1,0 1 1,0 0-1,1 0 1,-1-1-1,0 1 1,1 0-1,-1-1 1,1 1-1,-1-1 1,1 1 6,3-2-240</inkml:trace>
  <inkml:trace contextRef="#ctx0" brushRef="#br0" timeOffset="2410.551">565 2236 6144,'4'2'3284,"-2"-1"-3069,0-1 1,0 0 0,0 0 0,0 0 0,0 0 0,0 0 0,-1-1-1,1 1 1,1 0-216,4-4 142,-1 0 0,1 0-1,-1 0 1,1-1-1,-1 0 1,0 0 0,-1-1-1,1 1 1,-1-1-142,-5 5 8,1 0 0,-1 1 1,1-1-1,-1 0 0,1 1 0,-1-1 0,0 0 1,1 1-1,-1-1 0,0 0 0,0 0 1,0 0-1,0 1 0,1-1 0,-1 0 0,0 0 1,0 1-1,-1-1 0,1 0 0,0 0 0,0 0 1,0 1-1,0-1 0,-1 0 0,1 0 1,0 1-1,-1-1-8,0 0 14,1 0 0,-1 0 0,-1 0 0,1 0 0,0 0 0,0 0 0,0 0 1,0 0-1,-1 1 0,1-1 0,0 1 0,0-1 0,-1 1 0,0-1-14,-2 0 7,1 0 0,-1 0 0,0 1 0,1-1 0,-1 1 0,0 0 0,0 0 0,1 1 0,-1-1 0,0 1 0,-2 0-7,4 0 1,-1 0 0,1 1 0,0 0-1,0-1 1,-1 1 0,1 0 0,0 0 0,1 0 0,-1 0 0,0 0 0,1 1 0,-1-1-1,1 0 1,-1 1 0,1-1 0,0 1 0,0 0 0,0-1 0,1 1 0,-1 0 0,1-1-1,-1 1 1,1 0 0,0 0 0,0 0 0,0 2-1,1 1 9,-1 1-1,1-1 1,0 1-1,0-1 1,0 0-1,1 0 1,0 0 0,0 0-1,1 0 1,0 0-1,1 1-8,-3-4-35,1 0 0,-1-1 0,1 0 0,0 1 0,0-1 0,0 0 0,0 0 0,1 0 0,-1 0 0,0 0 0,1 0 0,0-1 0,-1 1 0,1-1 0,0 0 0,1 1 35,6-3-1114</inkml:trace>
  <inkml:trace contextRef="#ctx0" brushRef="#br0" timeOffset="2848.605">722 2169 5120,'1'0'408,"0"1"0,0 0-1,-1 0 1,1 0 0,0 1 0,-1-1 0,1 0 0,0 0-1,-1 0 1,0 0 0,1 1 0,-1-1 0,0 0 0,1 1-408,4 20 1703,-1 6-917,7 27-116,-12-55-663,1 0 0,0 1 1,0-1-1,0 0 0,1 0 0,-1 1 0,0-1 1,0 0-1,0 0 0,0 0 0,0 1 0,0-1 1,0 0-1,0 0 0,0 0 0,0 1 0,1-1 1,-1 0-1,0 0 0,0 0 0,0 0 0,0 1 1,1-1-1,-1 0 0,0 0 0,0 0 1,0 0-1,0 0 0,1 0 0,-1 1 0,0-1 1,0 0-1,1 0 0,-1 0 0,0 0 0,0 0 1,0 0-1,1 0 0,-1 0-7,7-8 39,5-17-134,-11 23 121,1-2-26,0-2-142,0 0-1,1 1 1,0-1-1,0 1 1,0 0-1,0-1 1,1 2 0,0-1-1,0 0 1,4-3 142,-8 8-9,1 0 1,-1 0 0,0 0 0,0 0-1,1 0 1,-1 1 0,0-1 0,0 0-1,1 0 1,-1 0 0,0 0 0,0 0-1,0 0 1,0 1 0,1-1 0,-1 0-1,0 0 1,0 0 0,0 1 0,0-1-1,0 0 1,1 0 0,-1 0-1,0 1 1,0-1 0,0 0 0,0 0-1,0 1 1,0-1 0,0 0 0,0 0-1,0 0 1,0 1 0,0-1 0,0 0-1,0 0 1,0 1 0,0-1 0,0 0-1,0 0 1,0 1 8,1 17 412,0-12-187,-1-4-178,2 11 216,0 0 1,3 9-264,-5-19-4,1-1 1,0 1-1,0 0 1,0-1-1,0 1 1,0-1-1,1 0 1,-1 1-1,1-1 1,-1 0-1,1 0 1,0 0-1,0 0 1,0 0-1,0 0 1,1 0 3,6 1-64</inkml:trace>
  <inkml:trace contextRef="#ctx0" brushRef="#br0" timeOffset="3207.055">1005 2161 5120,'-1'0'218,"0"-1"0,-1 0 1,1 0-1,0 1 0,0-1 0,-1 1 1,1-1-1,0 1 0,-1-1 0,1 1 0,-1 0 1,1 0-1,0-1 0,-1 1 0,1 0 1,-1 0-1,1 1 0,0-1 0,-1 0 1,1 0-1,-1 1 0,1-1-218,-4 2 240,-1 0 0,1 0-1,0 0 1,0 0 0,-1 2-240,5-4 35,1 0 1,-1 1-1,1-1 1,-1 0-1,1 1 1,-1-1-1,1 0 0,-1 1 1,1-1-1,-1 1 1,1-1-1,0 1 1,-1-1-1,1 1 1,0-1-1,0 1 1,-1-1-1,1 1 1,0 0-1,0-1 1,0 1-1,0-1 1,-1 1-1,1 0 1,0-1-1,0 1 0,0-1 1,0 1-1,1 0 1,-1-1-1,0 1 1,0-1-1,0 1 1,0 0-1,1-1 1,-1 1-1,0-1 1,0 1-1,1-1 1,-1 1-1,0-1 1,1 1-1,-1-1 1,1 1-36,3 3 31,0 1 0,0-1 1,1 0-1,3 3-31,2 2 10,-8-6 22,5 3-16,-1 1-1,0-1 1,0 2 0,-1-1-1,5 8-15,-9-13 25,-1-1-1,1 0 0,0 1 1,-1-1-1,1 1 0,-1 0 1,1-1-1,-1 1 0,0-1 1,0 1-1,1 0 0,-1-1 1,0 1-1,-1 0 0,1-1 1,0 1-1,0-1 0,-1 1 1,1 0-1,-1-1 0,1 1 1,-1-1-1,0 1 0,1-1 1,-1 0-1,0 1 0,0-1 1,0 0-1,0 1 0,0-1 1,-1 0-1,1 0 0,0 0 1,0 0-1,-1 0 0,1 0-24,-3 1 92,-1 0 1,1 0-1,0 0 0,-1 0 0,1-1 1,-4 1-93,-12 5 33,13-4-182</inkml:trace>
  <inkml:trace contextRef="#ctx0" brushRef="#br0" timeOffset="3668.532">1274 2045 4224,'4'-3'3980,"-3"5"-1510,-4 14-705,-9 24-1463,-7 8 543,-3-1 1,-27 43-846,46-84-2,-5 6-117,1 0 0,0 1-1,1-1 1,1 2 0,-5 12 119,8-14-650</inkml:trace>
  <inkml:trace contextRef="#ctx0" brushRef="#br0" timeOffset="4587.509">1436 2156 6528,'1'-1'143,"-1"1"0,0-1 0,0 1 0,0-1 0,0 1 0,0 0 0,0-1 0,0 1 0,0-1 0,-1 1 0,1-1 0,0 1 0,0 0 0,0-1 1,0 1-1,0-1 0,-1 1 0,1 0 0,0-1 0,0 1 0,-1 0 0,1-1 0,0 1 0,-1 0 0,1-1 0,0 1 0,-1 0 0,1 0 0,0-1 0,-1 1 0,1 0 0,-1 0-143,0 0 79,0 0-1,0 0 0,0 0 1,0 0-1,0 0 0,0 0 0,0 1 1,0-1-1,0 0 0,0 1 0,0-1 1,0 1-1,-1 0-78,-4 2-53,1 1-1,-1 1 0,1-1 1,-1 1 53,0 1 45,0 1 0,1-1 1,0 1-1,0 0 0,1 1 0,-1-1 0,1 2-45,2-5 32,0 0 0,1 0 0,-1 0 0,1 0 0,0 0 0,0 0 0,0 0-1,0 0 1,1 1 0,0-1 0,0 0 0,0 0 0,0 1 0,1-1 0,0 2-32,-1-5 10,1 1 1,0-1 0,0 0-1,0 1 1,0-1 0,0 0-1,0 1 1,0-1-1,0 0 1,0 0 0,1 0-1,-1 0 1,0 0 0,1 0-1,-1-1 1,1 1 0,-1 0-1,1-1 1,-1 1 0,1-1-1,0 1 1,-1-1 0,1 0-1,-1 0 1,1 0 0,0 0-1,-1 0 1,1 0 0,0 0-11,5 0 22,0-1 0,0 0 0,0 0 1,0-1-1,0 0 0,1-1-22,25-11-430,-13 5-2782,-19 9 3124,-1 0 0,0 0 1,1 0-1,-1 0 0,0 1 1,1-1-1,-1 0 0,0 0 1,0 0-1,1 0 0,-1 0 1,0 0-1,1 1 1,-1-1-1,0 0 0,0 0 1,1 0-1,-1 1 0,0-1 1,0 0-1,1 0 0,-1 1 1,0-1-1,0 0 0,0 0 1,0 1-1,1-1 0,-1 1 88,8 14 1794,4 6 365,-10-19-2134,1 0 0,-1-1 0,0 1 0,1-1 0,-1 1 0,1-1 0,-1 0 0,1 0 0,-1 0 0,1 0 0,0 0 0,-1-1 0,1 1 0,0-1 0,0 0 0,0 0 0,-1 0 0,1 0 0,0 0 0,0-1 0,-1 1 0,2-1-25,-3 0 0,1 1 1,-1-1-1,1 0 0,-1 1 0,1-1 0,-1 0 0,0 0 0,1 0 0,-1-1 1,0 1-1,0 0 0,0 0 0,0 0 0,0-1 0,0 1 0,0-1 0,0 1 1,-1-1-1,1 1 0,0-1 0,-1 1 0,1-1 0,-1 0 0,0 1 0,0-1 1,1 1-1,-1-1 0,0 0 0,0 1 0,-1-1 0,1 0 0,0 1 0,0-1 1,-1 0-1,1 1 0,-1-1 0,0 1 0,1-3 25,-1 1 1,-1 0-1,1 0 1,0 0-1,-1 0 1,0 0 0,1 0-1,-1 0 1,0 0-1,-1 1 1,1-1-1,0 1 1,-1-1-1,1 1 1,-1 0-1,0 0 1,0 0-1,0 1 1,-2-2-26,3 2 3,-1 0 0,1 1 0,0-1 0,0 1 0,0 0 0,0-1 0,-1 1 0,1 0 0,0 0 0,0 1 0,0-1 0,0 0 0,-1 1 0,1-1 0,0 1 0,0 0 0,0 0 0,0-1 0,0 1 1,0 1-1,0-1 0,1 0 0,-1 0 0,0 1 0,1-1 0,-1 1 0,0-1 0,1 1 0,0 0 0,-2 1-3,-8 18-592,11-14-1893</inkml:trace>
  <inkml:trace contextRef="#ctx0" brushRef="#br0" timeOffset="5286.136">1621 2259 7040,'0'5'815,"1"0"-1,0-1 1,-1 1 0,2 0 0,-1-1-1,1 4-814,0-4 111,0 1-1,0-1 0,0 0 0,0 0 1,1 0-1,-1 0 0,1 0 0,0 0 0,0-1 1,0 1-1,1-1-110,-3-2 10,0-1 1,-1 0 0,1 1-1,0-1 1,-1 0-1,1 0 1,0 1-1,0-1 1,-1 0-1,1 0 1,0 0-1,0 0 1,-1 0-1,1 0 1,0 0-1,0 0 1,-1 0-1,1-1 1,0 1-1,0 0 1,-1 0-1,1-1 1,0 1 0,0 0-1,-1-1 1,1 1-1,-1 0 1,1-1-1,0 1 1,-1-1-1,1 0 1,-1 1-1,1-1 1,-1 1-1,1-1 1,-1 0-1,0 1 1,1-1-11,3-5 28,-1 1 0,1-1 0,-1 0 0,0-2-28,0 2-11,24-51-570,-27 57 581,0 0 0,0 0 0,0 0 1,1 0-1,-1-1 0,0 1 0,0 0 0,0 0 1,0 0-1,0 0 0,0 0 0,1 0 0,-1 0 1,0 0-1,0 0 0,0 0 0,0 0 0,0 0 0,0 0 1,1 0-1,-1 0 0,0 1 0,0-1 0,0 0 1,0 0-1,0 0 0,0 0 0,0 0 0,1 0 1,-1 0-1,0 0 0,0 0 0,0 0 0,0 0 0,0 1 1,0-1-1,0 0 0,0 0 0,0 0 0,0 0 1,0 0-1,0 0 0,0 0 0,0 1 0,1-1 1,-1 0-1,0 0 0,0 0 0,0 0 0,0 0 0,0 0 1,0 1-1,0-1 0,-1 0 0,1 0 0,0 0 1,0 0-1,0 0 0,3 8 42,-2 6 31,2 13 197,-3-26-235,1 1-1,-1-1 0,0 0 0,0 0 1,1 0-1,-1 1 0,1-1 0,-1 0 0,1 0 1,0 0-1,0 0 0,-1 0 0,1 0 0,0 0 1,0 0-1,0 0-34,-1-1-1,1 0 0,-1 0 0,0 0 1,1 0-1,-1 0 0,0 0 0,1 0 0,-1 0 0,1 0 1,-1 0-1,0 0 0,1 0 0,-1 0 0,0-1 1,1 1-1,-1 0 0,0 0 0,1 0 0,-1-1 0,0 1 1,1 0-1,-1 0 0,0-1 0,1 1 0,-1 0 0,0 0 1,0-1-1,0 1 0,1 0 0,-1-1 0,0 1 1,9-14 13,-7 11 27,9-16-403,2 1 0,0 1 1,3-2 362,-17 27 287,1 1-1,0-1 1,0 0 0,0 0 0,2 3-287,-1-6 13,1-1 0,-1 1-1,1 0 1,0 0 0,1-1-1,-1 0 1,1 1 0,2 1-13,-1 0-432</inkml:trace>
  <inkml:trace contextRef="#ctx0" brushRef="#br0" timeOffset="5647.358">1921 2188 3328,'-2'5'850,"0"1"0,0-1-1,1 1 1,-1 0 0,1 0 0,0-1 0,1 1 0,0 4-850,-3 12 1227,-5 44 66,3-26-915,-1 1-1,-5 10-377,10-48-29,-6 18-260,7-20 282,0 0 0,0 0 0,-1 0 0,1-1-1,0 1 1,-1 0 0,1 0 0,-1-1 0,1 1 0,-1 0 0,0-1 0,1 1 0,-1 0-1,0-1 1,1 1 0,-1-1 0,0 1 0,0-1 0,0 1 7,-3-3-437,1-5-235</inkml:trace>
  <inkml:trace contextRef="#ctx0" brushRef="#br0" timeOffset="6029.384">1880 2224 6656,'0'-2'81,"0"-1"332,0-1-1,0 1 0,0 0 1,1-1-1,-1 1 0,1-1 1,0 1-1,1-3-412,-2 5 78,1 0 1,0 0-1,0 0 0,-1 0 1,1 0-1,0 0 1,0 0-1,0 1 0,0-1 1,0 0-1,0 1 1,1-1-1,-1 1 0,0-1 1,0 1-1,0-1 1,0 1-1,1 0 0,-1-1 1,0 1-1,0 0 1,1 0-1,-1 0 0,0 0 1,0 0-1,1 1-78,1-1 60,-1 0 0,1 0 0,-1 1 0,1 0 0,-1-1 0,1 1-1,-1 0 1,1 0 0,-1 0 0,0 1 0,1-1 0,-1 0 0,0 1 0,0 0-1,0-1 1,0 1 0,0 0 0,-1 0 0,1 0 0,-1 0 0,1 0 0,-1 1-1,0-1 1,1 0 0,-1 1 0,0-1 0,-1 1 0,1-1 0,0 1 0,-1-1-1,1 2-59,-1-1 33,1 0 0,-1 0 0,1 0 0,-1 0 0,0 0 0,0 0 0,0 0 0,-1 0 0,1 0 0,-1 0 0,0 0 0,1 0 0,-1 0 0,-1-1 0,1 1 0,0 0 0,-1-1 0,1 1 0,-1 0 0,0-1 0,0 0 0,0 1 0,0-1 0,0 0 0,0 0 0,0 0 0,-2 0-33,4-2 0,-3 2-114,0 0 0,0-1 0,0 1-1,-1-1 1,1 1 0,0-1 0,-1 0 0,1-1 0,-1 1 0,-1 0 114,2-4-592</inkml:trace>
  <inkml:trace contextRef="#ctx0" brushRef="#br0" timeOffset="6397.692">2050 2233 384,'-4'3'28,"-5"9"5612,9-12-5374,-1 1-1,1-1 1,0 0-1,0 1 1,0-1-1,-1 1 1,1-1-1,0 0 1,0 1-1,0-1 1,0 1-1,0-1 1,0 1-1,0-1 1,0 1-1,0-1 1,0 0-1,0 1 1,0-1-1,0 1-265,1-1 57,-1 1 0,1-1 0,-1 0 0,0 0 0,1 0 0,-1 1 0,1-1 0,-1 0 0,1 0 0,-1 0 0,1 0-1,-1 0 1,1 0 0,-1 0 0,0 0 0,1 0 0,-1 0 0,1 0 0,-1 0 0,1-1 0,-1 1 0,1 0 0,-1 0-1,1 0 1,-1-1 0,0 1-57,4-1 42,0 0-1,0-1 0,0 1 0,0-1 0,0 0 1,-1 0-1,1 0 0,-1-1 0,1 1 1,-1-1-1,0 0 0,0 0 0,0 0 1,-1 0-1,3-3-41,-5 5 3,0 1 0,1-1 0,-1 0 1,0 0-1,0 1 0,0-1 0,1 0 0,-1 1 1,0-1-1,0 0 0,0 0 0,0 1 0,0-1 1,-1 0-1,1 0 0,0 1 0,0-1 0,0 0 0,-1 1 1,1-1-1,0 0 0,-1 1 0,1-1 0,0 0 1,-1 1-4,0-2 2,0 1 1,-1 0 0,1 0-1,0 0 1,-1 0 0,1 0-1,-1 0 1,1 0 0,-1 0 0,0 0-1,1 1-2,-2-1 0,0 0 0,1 0 0,-1 0-1,0 0 1,0 1 0,1-1 0,-1 1 0,0 0 0,0 0-1,0 0 1,1 0 0,-1 1 0,0-1 0,-1 1 0,2 0 0,0 1 1,0 0 0,0-1-1,0 1 1,0 0 0,0 0-1,0 0 1,1 0 0,-1 1 0,0-1-1,1 0 1,0 1 0,0-1-1,0 0 1,0 1 0,0 0-1,0-1 1,1 1 0,-1 0 0,1-1-1,-1 3 0,0 5 11,0 0 0,1 0 0,0 1 0,1-1 0,0 1-11,5 13 235,-5-22-267,-1-1-1,1 0 1,-1 0-1,1 0 0,-1 0 1,1 0-1,0 0 1,0 0-1,-1 0 0,1 0 1,0-1-1,0 1 1,0 0-1,0 0 0,0-1 1,0 1-1,0 0 1,0-1-1,1 1 33,7 0-2629</inkml:trace>
  <inkml:trace contextRef="#ctx0" brushRef="#br0" timeOffset="6784.262">2163 2228 7040,'-1'4'828,"1"1"0,0-1 0,0 1 0,0-1 0,1 1 0,-1-1 0,1 0 0,0 2-828,0-2 155,0-1 0,0 0 0,0 1 0,0-1 1,1 0-1,-1 1 0,1-1 0,0 0 0,0 0 1,1 1-156,-2-4 1,-1 1-1,0-1 1,0 0 0,0 0 0,1 0 0,-1 1 0,0-1 0,0 0 0,1 0 0,-1 0 0,0 0 0,0 0 0,1 0 0,-1 0 0,0 0 0,0 1 0,1-1 0,-1 0 0,0 0 0,1 0 0,-1 0 0,0 0 0,0-1 0,1 1 0,-1 0 0,0 0 0,0 0 0,1 0 0,-1 0 0,0 0 0,1 0-1,6-9-255,4-12-201,-10 19 481,1-3-119,-1 1-85,0 1-1,0 0 1,1-1 0,0 1 0,0 0 0,0 0-1,0 0 1,0 0 0,3-2 179,-5 5-2,0 0 0,0-1 0,1 1 0,-1 0 0,0 0 0,0 0 0,1 0 0,-1 0 0,0 1 0,0-1 0,0 0 0,1 0 0,-1 0 0,0 0 0,0 0 0,0 0 0,1 0 0,-1 0 0,0 0 0,0 0 0,0 1 0,1-1 0,-1 0 0,0 0 0,0 0 0,0 0 0,0 1 0,0-1 0,1 0 0,-1 0 0,0 0 0,0 1 0,0-1 0,0 0 0,0 0 0,0 0 0,0 1 0,0-1 0,0 0 0,0 0 0,0 1 0,0-1 0,0 0 0,0 0 0,0 0 0,0 1 2,3 13 313,-3-12-273,2 14 244,-1-11-193,-1 0 0,1 0 0,0 0 0,0 0 0,0 0 0,1 0 1,0-1-1,0 1 0,0-1 0,1 2-91,-3-6 7,0 1 0,1-1 0,-1 0 0,0 0 0,0 1 0,1-1 0,-1 0 0,0 0 0,1 0 1,-1 0-1,0 1 0,1-1 0,-1 0 0,0 0 0,1 0 0,-1 0 0,0 0 0,1 0 0,-1 0 0,0 0 0,1 0 0,-1 0 0,0 0 0,1 0 1,-1 0-1,1 0 0,-1 0 0,0 0 0,1 0 0,-1-1 0,0 1 0,0 0 0,1 0 0,-1 0 0,0-1 0,1 1 0,-1 0 0,0 0 0,0-1 1,1 1-8,6-5 800</inkml:trace>
  <inkml:trace contextRef="#ctx0" brushRef="#br0" timeOffset="7138.718">2421 2212 3328,'0'0'167,"1"-1"1,-1 0-1,0 1 1,0-1-1,0 1 0,0-1 1,1 1-1,-1-1 1,0 1-1,0-1 0,0 0 1,0 1-1,0-1 1,0 1-1,-1-1 0,1 1 1,0-1-1,0 0 1,0 1-1,0-1 0,-1 1 1,1-1-1,0 1 1,-1-1-1,1 1 0,0 0 1,-1-1-1,1 1 1,0-1-1,-1 1 1,1 0-1,-1-1 0,1 1 1,-1 0-1,1-1 1,-1 1-1,1 0 0,-1 0 1,1-1-1,-1 1 1,1 0-1,-1 0 0,1 0 1,-1 0-1,0 0 1,1 0-1,-1 0 0,1 0 1,-1 0-168,-3 0 172,1-1 1,-1 1 0,1 0-1,-1 1 1,1-1-1,0 1 1,-1 0 0,0 0-173,1 0-3,0 0 0,0 0 0,0 0 0,0 1 0,0 0 0,1-1 0,-1 1 0,0 0 0,1 0 0,0 1 1,-1-1-1,1 0 0,0 1 0,0-1 0,0 1 0,-1 2 3,2-3 25,0 0 0,1 0 0,-1 1 0,1-1 1,-1 0-1,1 0 0,0 0 0,0 0 0,-1 0 0,2 1 0,-1-1 0,0 0 0,0 0 1,1 0-1,-1 0 0,1 0 0,0 0 0,-1 0 0,1 0 0,0 0 0,0 0 1,0 0-1,1 0 0,-1 0 0,1 0-25,17 18-31,-15-18 14,-1 1-1,0 0 1,0 0-1,-1 0 1,1 1-1,-1-1 1,1 0-1,1 4 18,-4-6 8,0 0 1,0-1-1,0 1 0,0 0 0,0 0 1,0-1-1,-1 1 0,1 0 0,0 0 1,0-1-1,-1 1 0,1 0 0,0-1 1,-1 1-1,1 0 0,0-1 0,-1 1 0,1-1 1,-1 1-1,1-1 0,-1 1 0,1-1 1,-1 1-1,0-1 0,1 1 0,-1-1 1,1 0-1,-1 1 0,0-1 0,0 0 0,1 1 1,-1-1-1,0 0-8,-28 10 42,26-9-4,-25 6 202,25-7-496,5-1-218</inkml:trace>
  <inkml:trace contextRef="#ctx0" brushRef="#br0" timeOffset="7907.861">2489 2290 6784,'-2'1'172,"1"0"0,-1 0 0,0 0 0,0 0 0,1 1 0,-1-1 0,1 0 0,-1 1 0,1-1 0,-1 1 0,1-1 0,0 1 1,0 0-1,0 0 0,0-1 0,0 1 0,0 0 0,0 0 0,1 0 0,-1 0 0,0 2-172,1-3 62,-1 0 0,1 0-1,0 1 1,-1-1 0,1 0 0,0 0 0,0 0 0,0 1-1,0-1 1,0 0 0,0 0 0,1 0 0,-1 1 0,0-1-1,0 0 1,1 0 0,-1 0 0,1 0 0,-1 0-1,1 0 1,0 0 0,-1 0 0,1 0 0,0 0 0,0 0-1,-1 0 1,1 0 0,0 0 0,0 0 0,0-1 0,0 1-1,0 0 1,0-1 0,0 1 0,0-1 0,1 1-1,-1-1 1,0 0-62,1 0 8,0 1 1,1-1-1,-1 0 0,0 0 0,1-1 0,-1 1 0,0 0 0,0-1 1,0 1-1,1-1 0,-1 0 0,0 0 0,0 0 0,0 0 0,0 0 1,0 0-1,0 0 0,-1-1 0,3-1-8,-2 2 10,0-1-1,0 0 1,0 0 0,-1 0-1,1 0 1,0-1 0,-1 1-1,1 0 1,-1-1 0,0 1-1,0-1 1,0 1 0,0-1-1,-1 0 1,1 1 0,0-1-10,-2-19-85,1 21 80,0 0-1,0 0 0,-1 0 1,1 0-1,0 0 0,0 0 1,-1 0-1,1 0 1,0 0-1,-1 1 0,1-1 1,-1 0-1,1 0 0,-1 0 1,0 1-1,1-1 0,-1 0 1,0 1-1,1-1 1,-1 0-1,0 0 6,1 1-1,-1 0 0,1 0 0,0 0 0,0 0 0,0 0 0,-1 0 0,1 0 0,0 0 0,0 0 0,0 0 0,-1 0 0,1 0 0,0 0 0,0 0 0,0 0 0,-1 0 0,1 0 0,0 0 0,0 0 0,0 0 0,-1 0 0,1 0 0,0 1 0,0-1 0,0 0 0,0 0 0,-1 0 0,1 0 0,0 0 0,0 1 0,0-1 0,0 0 0,0 0 0,-1 0 0,1 0 0,0 1 0,0-1 0,0 0 1,-1 10 116,4 11 25,-2-19-92,1 1 0,-1 0 0,0 0 0,1-1 0,0 1 0,-1-1 0,1 1 0,0-1 0,0 0 0,0 0 0,1 0 0,-1 0 0,0 0 0,1 0 0,0-1 0,-1 1 0,1-1-49,-1 0 17,0 0-1,1-1 1,-1 1-1,0-1 0,0 0 1,0 0-1,0 0 0,0 0 1,1 0-1,-1 0 0,0 0 1,0-1-1,0 1 1,0-1-1,0 0 0,0 1 1,0-1-1,0 0 0,0 0 1,0 0-1,0-1 0,0 1 1,-1 0-1,1-1-16,5-4-10,0-1 1,-1 0-1,0 0 0,0-1 0,0 0 0,-1 1 0,-1-2 1,1 1-1,0-4 10,6-15 15,-1 0 0,3-12-15,-12 34 0,3-8-83,0 0 0,-1 0-1,-1 0 1,0 0 0,-1-1 83,-2 77 69,-1 42-32,3-91 19,0-9 19,-1 0-1,1 0 0,-1 0 1,0 0-1,-1 0 1,1 0-1,-1-1 0,0 1 1,0 0-1,-1 2-74,2-7 15,0 0 0,-1 0 0,1 1-1,0-1 1,0 0 0,0 0 0,-1 0 0,1 0-1,0 1 1,-1-1 0,1 0 0,0 0-1,0 0 1,-1 0 0,1 0 0,0 0 0,0 0-1,-1 0 1,1 0 0,0 0 0,-1 0 0,1 0-1,0 0 1,0 0 0,-1 0 0,1 0-1,0 0 1,-1 0 0,1 0 0,0 0 0,0 0-1,-1-1 1,1 1 0,0 0 0,0 0 0,-1 0-1,1 0 1,0-1 0,0 1 0,0 0-1,-1 0 1,1-1 0,0 1 0,0 0 0,0 0-1,0-1 1,-1 1-15,-7-13-167,4 6 157,1 1-1,0-2 0,0 1 1,1 0-1,0 0 0,1-1 1,-1 1-1,1-1 11,1 7-8,1 0 1,-1 1-1,0-1 0,1 1 1,-1-1-1,0 1 0,1-1 1,-1 1-1,0-1 0,1 1 1,-1-1-1,1 1 0,-1-1 1,1 1-1,-1 0 1,1-1-1,0 1 0,-1 0 1,1-1-1,-1 1 0,1 0 1,0 0-1,-1 0 0,1-1 1,-1 1-1,1 0 0,0 0 1,-1 0-1,1 0 0,0 0 8,23-1-238,-22 1 269,55 2-1013,-37-1 508</inkml:trace>
  <inkml:trace contextRef="#ctx0" brushRef="#br0" timeOffset="8307.516">2861 2232 7296,'-1'-1'192,"0"0"-1,-1 1 1,1-1 0,-1 0 0,1 1-1,-1-1 1,1 1 0,-1 0 0,1 0 0,-1-1-1,1 1 1,-1 0 0,1 0 0,-1 0-1,0 0 1,1 1 0,-1-1 0,1 0-1,-1 1 1,1-1 0,-1 1 0,1-1 0,-1 1-1,1 0 1,0 0 0,-1 0-192,0 0 48,-1 1-1,1 0 1,-1 1-1,1-1 1,0 0 0,0 0-1,0 1 1,0-1-1,1 1 1,-1 0 0,1 0-1,-1-1 1,1 2-48,0-1 14,1-1 1,0 0-1,-1 0 0,1 0 0,0 1 1,0-1-1,0 0 0,1 0 1,-1 1-1,1-1 0,-1 0 1,1 0-1,-1 0 0,1 0 0,0 0 1,0 0-1,0 0 0,1 0 1,-1 0-1,0 0 0,1 0 1,-1-1-1,1 1 0,1 1-14,-2-2 12,0 0 0,0 0 1,0 0-1,0 0 0,0-1 0,0 1 0,0 0 0,1 0 1,-1-1-1,0 1 0,0-1 0,1 1 0,-1-1 0,1 1 1,-1-1-1,0 0 0,1 0 0,-1 0 0,1 1 0,-1-1 1,1-1-1,-1 1 0,0 0 0,1 0 0,-1 0 0,1-1 0,-1 1 1,0-1-1,1 1 0,-1-1 0,0 0 0,0 1 0,1-1 1,-1 0-1,0 0 0,0 0 0,0 0 0,0 0-12,0-1 8,1 0 0,-1 0 0,0 0 0,0-1 1,0 1-1,0 0 0,-1-1 0,1 1 0,-1-1 0,1 1 0,-1-1 0,0 1 0,0 0 0,0-1 0,0 1 0,0-1 0,-1 1 0,1-1 0,-1 1 0,0 0 0,0-3-8,0 2-16,0 0 0,0 0 0,-1 0-1,1 0 1,-1 0 0,1 0 0,-1 0-1,0 0 1,0 1 0,-1-1 0,1 1-1,0-1 1,-1 1 0,1 0 0,-4-2 16,6 4-21,-1-1-1,0 1 1,0 0 0,0 0 0,1-1 0,-1 1 0,0 0 0,0 0 0,0 0 0,0 0 0,0 0 0,1 0 0,-1 0-1,0 0 1,0 0 0,0 1 0,0-1 0,1 0 0,-1 1 0,0-1 0,0 1 21,-1 2-165</inkml:trace>
  <inkml:trace contextRef="#ctx0" brushRef="#br0" timeOffset="8716.203">2924 2229 3840,'6'32'6734,"5"5"-4311,-9-33-2220,-1-1 0,1 1 0,-1-1 0,1 1 0,2 2-203,-4-6 17,0 0 1,1 1 0,-1-1-1,0 0 1,0 0-1,0 0 1,0 0-1,0 1 1,1-1 0,-1 0-1,0 0 1,0 0-1,0 0 1,1 0-1,-1 0 1,0 0-1,0 1 1,0-1 0,1 0-1,-1 0 1,0 0-1,0 0 1,1 0-1,-1 0 1,0 0 0,0 0-1,0 0 1,1 0-1,-1 0 1,0 0-1,0 0 1,1 0-1,-1 0 1,0-1-18,1 1 56,-1-1 1,1 0-1,-1 0 0,1 1 0,-1-1 1,0 0-1,1 0 0,-1 0 1,0 0-1,1 0 0,-1 0 0,0 1 1,0-1-1,0-1-56,0-2-26,1-1-1,0 1 1,0 0-1,0 0 1,0 0 0,1 0-1,-1 0 1,1 0 0,0 0-1,0 0 1,1 1 0,-1-1-1,1 1 1,0 0 0,-1 0-1,1 0 1,1 0 0,-1 0-1,0 0 1,1 1-1,-1 0 1,1 0 0,0 0-1,0 0 1,0 0 0,0 1-1,0 0 1,0-1 0,0 2-1,0-1 1,1 0 0,-1 1-1,0 0 1,2 0 26,13 1-741</inkml:trace>
  <inkml:trace contextRef="#ctx0" brushRef="#br0" timeOffset="9673.553">35 2556 512,'3'10'8701,"8"8"-5941,-4-7-2221,20 47 38,-20-41-432,1 1 1,1-1-1,3 4-145,-11-19-24,0-1 0,0 0 0,0 1 0,0-1 0,0 0 0,0 0 0,0 0 0,1 0 0,-1 0 0,0 0 0,1 0 0,0 0 24,4 0-309</inkml:trace>
  <inkml:trace contextRef="#ctx0" brushRef="#br0" timeOffset="10045.964">195 2576 6784,'-1'0'287,"0"0"1,-1 1-1,1-1 0,0 0 1,-1 1-1,1-1 0,0 1 1,0 0-1,-1-1 0,1 1 1,0 0-1,0 0 0,0 0 1,0 0-1,0 0 1,0 0-288,-11 7 634,-14 4-182,-1-2 0,-9 3-452,-12 3 829,35-9-793,12-4-92,8-2 33,59 2 139,-34-3-1954,16 3 1838,-25 0-1264</inkml:trace>
  <inkml:trace contextRef="#ctx0" brushRef="#br0" timeOffset="10420.255">105 2576 6912,'-8'8'2624,"5"-2"-2048,-4 5 64,6-6-64,-4 4-384,0 2-96,-1 4 128,1 0 96,-2 2-160,3-1-32,1-2 0,1-1 0,0-4 64,6-4-256,1-5-96</inkml:trace>
  <inkml:trace contextRef="#ctx0" brushRef="#br0" timeOffset="18012.886">601 2605 6272,'0'-1'209,"0"1"0,0-1 1,0 0-1,0 0 0,0 0 0,0 1 1,0-1-1,0 0 0,-1 0 0,1 0 1,0 1-1,-1-1 0,1 0 0,0 1 1,-1-1-1,1 0 0,-1 0 0,1 1 1,-1-1-1,1 1 0,-1-1 0,0 1 1,1-1-1,-1 0-209,-1 1 83,1-1-1,-1 1 1,0-1 0,1 1 0,-1-1 0,1 1 0,-1 0-1,0 0 1,1 0 0,-1 0 0,0 0 0,0 0-83,-2 1 79,1-1 0,-1 1 0,1 0 0,-1 0 0,1 0 0,0 1 0,-1-1 0,1 1 0,0-1 1,0 1-1,-2 2-79,3-3 4,1 0 1,0 0 0,0 0-1,0 0 1,-1 0 0,1 0 0,0 0-1,0 1 1,1-1 0,-1 0-1,0 1 1,0-1 0,1 1 0,-1-1-1,1 1 1,-1-1 0,1 1-1,-1-1 1,1 1 0,0-1 0,0 1-1,0 0 1,0-1 0,0 1-1,0-1 1,1 1 0,-1 0-5,3 6 44,0 0-1,1 1 1,0-1-1,0 0 1,1-1-1,2 4-43,8 13 80,-14-23-69,0 1 0,0-1 0,-1 1 0,1 0 0,0-1 0,-1 1 0,1 0 0,-1 0 0,0 0-1,0-1 1,1 1 0,-1 0 0,0 0 0,-1-1 0,1 1 0,0 0 0,0 0 0,-1 0 0,1 0-11,-1 0 27,0 1 1,-1-1-1,1 0 1,0 0-1,-1 1 1,0-1-1,1 0 1,-1 0-1,0 0 1,0-1 0,0 1-1,-1 0-27,-4 3 29,0-1 0,0 1 0,-1-2 0,0 1 0,0-1 0,0 0 1,-5 1-30,11-4-11,2 0-5,0 0-1,-1 0 1,1 1-1,0-1 1,0 0 0,-1 0-1,1 0 1,0 0 0,-1 0-1,1 0 1,0 0-1,0 0 1,-1 0 0,1 0-1,0 0 1,-1 0 0,1 0-1,0 0 1,-1 0 0,1 0-1,0 0 1,0-1-1,-1 1 1,1 0 0,0 0-1,0 0 1,-1 0 0,1 0-1,0-1 17,-1-4-602</inkml:trace>
  <inkml:trace contextRef="#ctx0" brushRef="#br0" timeOffset="18520.68">745 2632 1792,'0'0'205,"0"0"0,0 0 0,0 0 1,0-1-1,0 1 0,0 0 0,0 0 0,0-1 1,0 1-1,0 0 0,0 0 0,0-1 0,0 1 1,0 0-1,0 0 0,0 0 0,0-1 0,0 1 0,0 0 1,0 0-1,0-1 0,0 1 0,0 0 0,0 0 1,0 0-1,-1-1 0,1 1 0,0 0 0,0 0 0,0 0 1,0 0-1,-1-1 0,1 1 0,0 0 0,0 0 1,0 0-1,0 0 0,-1 0 0,1 0 0,0-1 0,0 1 1,-1 0-1,1 0 0,0 0 0,0 0 0,0 0 1,-1 0-206,-15 4 1898,-15 15-2272,27-15 433,-1 0 1,1 0-1,0 1 1,1 0-1,-1-1 1,1 1-1,0 1 1,0-1-1,0 0 1,1 1 0,0-1-1,0 1 1,0 3-60,1-7 18,1 1 0,-1-1 1,1 1-1,0-1 1,-1 1-1,1-1 0,1 0 1,-1 1-1,0-1 1,1 1-1,-1-1 0,1 1 1,0-1-1,-1 0 1,1 0-1,0 1 0,0-1 1,1 0-1,-1 0 1,0 0-1,1 0 0,0 0 1,-1 0-1,1-1 1,0 1-1,0 0 0,0-1 1,0 1-1,0-1 1,0 0-1,0 0 0,0 0 1,2 1-19,0-1-39,0 1-1,0-1 1,0 0 0,0 0 0,0 0-1,0 0 1,0-1 0,0 0 0,0 0 0,0 0-1,0 0 1,1-1 0,-1 1 0,1-2 39,6-2-672</inkml:trace>
  <inkml:trace contextRef="#ctx0" brushRef="#br0" timeOffset="18969.435">810 2636 5888,'-1'1'150,"1"-1"1,0 1-1,0-1 1,-1 1-1,1-1 0,0 1 1,0-1-1,0 1 1,-1-1-1,1 1 1,0 0-1,0-1 1,0 1-1,0-1 0,0 1 1,0-1-1,0 1 1,0-1-1,0 1 1,0 0-1,1-1 0,-1 1 1,0-1-1,0 1-150,5 19 996,-4-16-434,7 24 711,1 0-1,0-1 1,3 2-1273,-11-43 153,0-1 0,0 1 0,3-5-153,-4 16-23,1-1-1,0 1 1,0 0 0,1-1-1,-1 1 1,1 0 0,-1 0-1,1 0 1,1-2 23,-2 5 18,0-1 0,-1 0 0,1 1 0,0-1 0,-1 0 0,1 1 0,0-1 1,0 1-1,-1-1 0,1 1 0,0 0 0,0-1 0,0 1 0,0 0 0,0-1 0,0 1 0,0 0 0,-1 0 0,1 0 0,0 0 0,0 0 1,0 0-1,0 0 0,0 0 0,0 0 0,0 1 0,0-1 0,0 0 0,0 1 0,-1-1 0,1 0 0,0 1 0,0-1 0,0 1 0,-1-1 0,1 1 1,0 0-19,8 6 1039</inkml:trace>
  <inkml:trace contextRef="#ctx0" brushRef="#br0" timeOffset="19439.685">981 2730 7296,'15'2'4471,"-11"-2"-4459,0 1-1,0-1 1,1 0 0,-1 0 0,0-1-1,0 0 1,0 1 0,1-1-12,-3 0 15,0-1-1,0 1 1,0 0 0,0 0-1,0-1 1,-1 1-1,1-1 1,0 1 0,-1-1-1,1 0 1,-1 0 0,1 0-1,-1 1 1,0-1 0,0-1-1,0 1 1,0 0-15,0 0 0,-1 1 1,0 0-1,0 0 0,1 0 1,-1-1-1,0 1 1,0 0-1,0 0 0,0 0 1,0-1-1,-1 1 0,1 0 1,0 0-1,-1 0 1,1 0-1,0-1 0,-1 1 1,1 0-1,-1 0 0,0 0 1,1 0-1,-1 0 1,0 0-1,0 0 0,0 1 1,1-1-1,-1 0 0,0 0 1,0 1-1,0-1 1,0 0-1,0 1 0,-1-1 0,1 0 8,0 1 1,-1-1-1,1 1 0,0-1 0,0 1 0,0 0 0,0-1 1,-1 1-1,1 0 0,0 0 0,0 0 0,-1 0 0,1 0 0,0 0 1,0 0-1,-1 1 0,1-1 0,0 0 0,0 1 0,-1-1-8,0 1 5,0 0-1,0 1 1,0-1-1,0 0 1,0 1-1,1-1 1,-1 1-1,0 0 1,1 0-1,-2 1-4,0 1 74,1 0-1,0 0 1,-1 1 0,1-1-1,1 0 1,-1 1-1,0-1 1,1 1 0,0 0-1,0 2-73,1-2 60,0-1 1,0 0-1,0 0 0,1 0 0,0 0 0,-1 0 1,1 0-1,1 0 0,-1 0 0,1 0 0,-1 0 1,1-1-1,0 1 0,1 0 0,-1-1 0,0 0 0,1 0 1,0 0-1,0 0 0,0 0 0,2 1-60,-5-3-35,1-1-1,0 0 1,0 1 0,0-1-1,-1 0 1,1 0 0,0 0-1,0 1 1,0-1 0,0 0-1,0 0 1,0 0-1,0 0 1,-1 0 0,1-1-1,0 1 1,0 0 0,0 0-1,0-1 36,10-2-826</inkml:trace>
  <inkml:trace contextRef="#ctx0" brushRef="#br0" timeOffset="20029.668">1124 2735 6400,'3'3'3397,"14"10"-2341,-14-12-981,0 0 1,1 0-1,-1 0 1,0-1-1,1 1 1,-1-1-1,0 0 1,1 0-1,-1 0 1,0 0-1,1-1 1,-1 1-1,0-1 0,1 0 1,-1 0-1,0 0 1,0-1-1,0 1 1,0-1-1,0 1 1,0-1-1,0 0 1,-1 0-76,0 0 23,0 1 1,-1-1-1,1 1 1,-1-1 0,0 1-1,1-1 1,-1 0 0,0 0-1,0 1 1,0-1 0,0 0-1,0 0 1,-1 0 0,1 0-1,-1 0 1,1 0-1,-1 0 1,0 0 0,1-1-1,-1 1 1,0 0 0,-1 0-1,1 0 1,0 0 0,0 0-1,-1 0 1,0 0-1,1 0 1,-1 0 0,0 0-1,0 0 1,0 0 0,0 0-1,0 0 1,0 1 0,-2-2-24,2 1-3,0 1 0,0-1 0,0 1 1,0-1-1,-1 1 0,1 0 0,-1 0 1,1 0-1,-1-1 0,1 1 0,-1 1 1,0-1-1,1 0 0,-1 0 0,0 1 1,0-1-1,0 1 0,1-1 0,-1 1 1,0 0 2,-1 0 0,1 0 0,-1 0 0,1 1 0,-1-1 1,1 1-1,-1-1 0,1 1 0,0 0 0,-1 0 1,1 0-1,0 0 0,0 1 0,-2 0 0,-1 2 21,0 0 0,0 0-1,1 1 1,-1-1 0,1 1 0,0 0-1,1 0 1,-1 1 0,1-1 0,0 1 0,-1 3-21,3-6 32,0 0 1,0 0-1,0 1 1,1-1 0,-1 0-1,1 0 1,0 1-1,0-1 1,0 0 0,0 0-1,1 1 1,-1-1-1,1 0 1,0 0 0,0 0-1,0 0 1,1 0 0,-1 0-1,0 0 1,1 0-1,0 0 1,0-1 0,1 3-33,1-1-74,-1-1 0,1 1 0,0-1 0,0 0 0,0 0 1,0 0-1,0 0 0,1-1 0,-1 0 0,1 0 1,0 0-1,-1 0 0,1-1 0,0 1 0,1-1 74,7 1-778</inkml:trace>
  <inkml:trace contextRef="#ctx0" brushRef="#br0" timeOffset="20400.238">1314 2678 7296,'-2'-4'2090,"1"5"-684,1 12-48,3 19-255,-3-27-1004,0 2 98,1-1 0,0 1 0,0-1 0,0 0 0,1 1 0,0-1 0,0 0 0,0 0 0,1 0 0,3 5-197,-6-11 6,0 0 0,1 0 0,-1 0-1,0 0 1,0 1 0,0-1 0,1 0 0,-1 0-1,0 0 1,0 0 0,0 0 0,1 0 0,-1 0-1,0 0 1,0 0 0,1 0 0,-1 0 0,0 0-1,0 0 1,1 0 0,-1 0 0,0 0 0,0 0-1,1 0 1,-1 0 0,0 0 0,0 0 0,1 0 0,-1 0-1,0 0 1,0-1 0,0 1 0,1 0 0,-1 0-1,0 0 1,0 0 0,0-1 0,0 1 0,1 0-1,-1 0 1,0 0 0,0-1 0,0 1 0,0 0-1,0 0-5,8-13-177,-6 11 125,4-9-34,-1 1-84,1 1 0,0 0 0,0-1 0,1 2 0,0-1 0,1 1 0,0 0 0,0 1 0,4-3 170,-12 10 0,1 0 0,-1-1 0,1 1 0,0-1-1,-1 1 1,1 0 0,0 0 0,-1-1 0,1 1-1,0 0 1,-1 0 0,1 0 0,0 0 0,-1 0 0,1 0-1,0 0 1,0 0 0,-1 0 0,1 0 0,0 0 0,-1 0-1,1 1 1,0-1 0,-1 0 0,1 0 0,0 1-1,-1-1 1,1 0 0,-1 1 0,1-1 0,-1 1 0,1-1-1,-1 1 1,1-1 0,-1 1 0,1-1 0,-1 1 0,1-1-1,-1 1 1,1 0 0,1 4 103,0-1 0,0 1 0,0 0 0,0 0 0,0 3-103,1 3 159,-2-9-142,3 11 239,2 1-1,0-1 1,3 5-256,0-5-21</inkml:trace>
  <inkml:trace contextRef="#ctx0" brushRef="#br0" timeOffset="21741.735">2004 2502 6144,'1'-1'141,"-1"1"0,0-1 0,0 1 1,0 0-1,0-1 0,0 1 0,0-1 0,0 1 1,0-1-1,0 1 0,0-1 0,0 1 0,0-1 1,0 1-1,0-1 0,-1 1 0,1-1 0,0 1 1,0 0-1,0-1 0,-1 1 0,1-1 0,0 1 1,0 0-1,-1-1 0,1 1-141,-8 10 2455,1 0-2368,-7 8 402,-2 0-1,-4 3-488,-25 29 490,2 8-208,2 2 1,-15 32-283,48-77-101,3-4 53</inkml:trace>
  <inkml:trace contextRef="#ctx0" brushRef="#br0" timeOffset="22307.907">2146 2477 7808,'-3'-15'2592,"3"15"-2568,0 0 1,0 0-1,0 0 1,0 0-1,0 0 1,0 0-1,0 0 1,0-1-1,0 1 1,0 0-1,0 0 1,0 0-1,0 0 1,0 0-1,0 0 1,0 0-1,-1 0 1,1 0-1,0 0 1,0 0 0,0 0-1,0 0 1,0-1-1,0 1 1,0 0-1,0 0 1,0 0-1,0 0 1,0 0-1,0 0 1,0 0-1,0 0 1,-1 0-1,1 0 1,0 0-1,0 0 1,0 0-1,0 0 1,0 0-1,0 0 1,0 0-1,0 0 1,0 0-1,0 0 1,-1 0-1,1 0 1,0 0-1,0 0 1,0 0-1,0 0 1,0 0 0,0 0-1,0 1 1,0-1-1,0 0-24,-5 5 434,-2 8-366,-31 79 2654,-25 94-2722,47-135 377,15-47-444,-5 14 48,6-17-21,0 0-1,0-1 1,-1 1-1,1 0 1,0-1-1,0 1 0,0-1 1,0 1-1,0 0 1,0-1-1,0 1 1,1 0-1,-1-1 0,0 1 1,0 0-1,0-1 1,1 1-1,-1-1 1,0 1-1,0-1 0,1 1 1,-1 0-1,1-1 41,4 2-858</inkml:trace>
  <inkml:trace contextRef="#ctx0" brushRef="#br0" timeOffset="22673.621">2167 2718 7680,'-2'-5'2880,"2"12"-2240,-2 7-160,2-7-256,-1 1-224,-1 2 64,0 0 32,1 0 32,-1 0-64,1-1-128,1-1-32,0-1 192,0-1 96,0-2-256,0 2 0</inkml:trace>
  <inkml:trace contextRef="#ctx0" brushRef="#br0" timeOffset="23024.165">2192 2631 7936,'-2'-10'2976,"2"10"-2304,0 1-192,0-1-192,2 3-480</inkml:trace>
  <inkml:trace contextRef="#ctx0" brushRef="#br0" timeOffset="23406.839">2367 2683 7424,'-1'-1'200,"0"0"0,-1 1 0,1-1 0,0 0 0,0 1 1,-1-1-1,1 1 0,-1 0 0,1-1 0,0 1 0,-1 0 0,1 0 0,-1 0 1,1 0-1,0 0 0,-1 0 0,1 0 0,-1 0 0,0 1-200,-1 0 127,-1 0 0,1 1-1,-1-1 1,1 1 0,0-1-1,0 1 1,0 0 0,-1 1-127,-2 2 89,-1 1-1,1 0 1,0 0 0,0 1 0,1-1 0,-4 7-89,7-10 71,0 0 0,1 0-1,0 0 1,-1 1 0,1-1 0,0 0 0,0 0-1,1 1 1,-1-1 0,1 0 0,0 3-71,0-5 9,0 0 0,0 0 0,0-1 0,0 1 0,0 0 0,0 0 0,1-1 0,-1 1 0,0 0 0,0 0 0,1-1 0,-1 1 0,1-1 0,-1 1 0,1 0 0,-1-1 0,1 1 0,-1-1 0,1 1 0,-1-1 0,1 1-9,0-1-8,1 1-1,-1-1 1,0 1 0,0-1-1,1 0 1,-1 0 0,0 1-1,1-1 1,-1 0 0,0 0-1,1 0 1,-1-1 0,0 1 0,0 0-1,1 0 1,-1-1 0,0 1 8,3-1-11,-1 0 0,0-1 0,0 1 1,0-1-1,0 1 0,0-1 1,0 0-1,-1 0 0,1 0 1,-1 0-1,1-1 0,1-1 11,2-5-435,1 0 0,-1 0-1,1-2 436,-5 7-288,-3 6 201,0 1-1,1 0 1,-1 0-1,1 0 1,0-1 0,-1 1-1,1 1 88,0 6-23,-8 61 391,-5 36 59,12-102-386,-1 1-1,1-1 1,-1 1-1,0-1 1,0 0 0,-1 0-1,0 0-40,3-4 10,0 0 0,-1 0 1,1 0-1,-1 0 0,1-1 0,-1 1 0,1 0 0,-1-1 1,1 1-1,-1 0 0,0-1 0,1 1 0,-1-1 0,0 1 1,0-1-1,1 1 0,-1-1 0,0 1 0,0-1 1,0 0-1,0 1 0,0-1 0,1 0 0,-1 0 0,0 0 1,0 0-1,0 0 0,0 0 0,0 0 0,0 0 0,0 0 1,0 0-1,1 0 0,-1-1 0,0 1 0,0 0 0,0-1 1,0 1-1,1-1 0,-1 1 0,0-1 0,0 1 0,1-1 1,-1 1-1,0-1 0,0 0-10,-3-3 28,1 0-1,-1 0 1,1-1 0,0 1-1,0-1 1,1 0 0,-1 1-1,0-4-27,2 6 12,0-1-1,0 0 1,0 0-1,0-1 1,0 1 0,1 0-1,-1 0 1,1 0-1,0 0 1,0-1-1,0 1 1,0 0-1,1 0 1,-1 0 0,1 0-12,0 1 11,0 0-1,0 1 1,0-1 0,1 1 0,-1-1 0,0 1 0,1 0 0,-1-1 0,1 1 0,-1 0 0,1 0 0,0 0 0,-1 0 0,1 0 0,0 1 0,0-1-1,0 0 1,-1 1 0,1-1 0,1 1-11,6-2-183,0 0 0,1 1 0,4 0 183,2 1-2389</inkml:trace>
  <inkml:trace contextRef="#ctx0" brushRef="#br0" timeOffset="23808.198">2432 2556 640,'6'-8'1137,"-5"8"-913,-1 0 0,1 0 0,-1 0-1,0 0 1,1 0 0,-1 0 0,1 0 0,-1 0 0,0 0 0,1 0 0,-1 1-1,1-1 1,-1 0 0,0 0 0,1 0 0,-1 0 0,1 1 0,-1-1-1,0 0 1,1 0 0,-1 1 0,0-1 0,1 0 0,-1 0 0,0 1-1,0-1-223,9 13 4801,-5-4-5477,-1 7 1024,0 1 0,-1 0 1,-1-1-1,0 1 0,-1 0 0,-1 0 0,-1 1-348,1 10 312,0-1 1,2 2-313,-1-28 6,0 0 1,0 0-1,0 0 1,0 0-1,1 0 1,-1 0 0,0 0-1,0-1 1,1 1-1,-1 0 1,0 0-1,1 0 1,-1 0 0,1 0-1,0 0-6,-1-1 3,0 0 1,0 0-1,1 0 0,-1 0 0,0 0 0,0 0 0,1 0 1,-1 0-1,0 0 0,0 0 0,1 0 0,-1 0 0,0 0 1,0 0-1,1 0 0,-1-1 0,0 1 0,0 0 1,1 0-1,-1 0 0,0 0 0,0-1 0,0 1 0,1 0 1,-1 0-1,0 0 0,0-1 0,0 1 0,0 0 0,0 0 1,0 0-1,1-1-3,11-26-147,-7 15 10,-4 6 54,1 0 1,0 1-1,1-1 1,-1 1-1,1-1 1,0 1-1,3-3 83,-6 7 2,1 1-1,-1 0 0,0 0 1,0 0-1,1-1 0,-1 1 1,0 0-1,0 0 0,1 0 1,-1 0-1,0 0 0,0-1 1,1 1-1,-1 0 0,0 0 1,1 0-1,-1 0 0,0 0 1,1 0-1,-1 0 0,0 0 1,1 0-1,-1 0 0,0 0 1,0 0-1,1 1 0,-1-1 1,0 0-1,1 0 0,-1 0 1,0 0-1,0 0 0,1 1-1,9 9 102,5 17 90,-14-25-183,14 29-110,-10-22 69</inkml:trace>
  <inkml:trace contextRef="#ctx0" brushRef="#br0" timeOffset="24193.774">2650 2538 6272,'-1'1'2368,"1"5"-1856,0 3-256,0-2-288,1 3 544,-1 3 448,2 1-128,-1 7-64,1 6-448,-1 2 64,3-2 64,-1-2-160,0-1-32,-2-5-192,1-1-128,-2-4-192,0-3 0</inkml:trace>
  <inkml:trace contextRef="#ctx0" brushRef="#br0" timeOffset="24557.813">2601 2773 8064,'-8'-18'3072,"8"14"-2400,2-5 96,1 7-64,3-3-384,3 0-32,4-1-160,1 2-96,2 2 0,0 5-32,5 0 0</inkml:trace>
  <inkml:trace contextRef="#ctx0" brushRef="#br0" timeOffset="24978.871">3024 2672 1536,'-12'6'71,"7"-3"1657,-1 0-1,1 0 1,0 0-1,0 1 1,-4 3-1728,8-6 245,1-1 0,-1 1 0,0 0 0,0 0 0,1 0 0,-1 0 0,1 0 0,-1 0 0,1 0 0,-1 0 0,1 0 0,-1 1 0,1-1 0,0 0 0,0 0 0,0 1-245,0-1-83,0 0-1,0 1 1,0-1-1,0 0 0,1 0 1,-1 0-1,0 0 1,1 0-1,-1 0 0,1 0 1,-1 0-1,1 1 84,22 22 10,0 1-287,-22-23 300,0-1 0,0 1 0,1 0 0,-1 0 0,-1-1 0,1 1 0,0 0 0,0 0 0,-1 0 0,1 0 0,-1 0 0,0 0 0,1 1-23,-1-2 41,0 1 1,-1-1-1,1 0 0,0 0 0,0 0 0,-1 0 1,1 0-1,-1 0 0,1 1 0,-1-1 0,1 0 1,-1 0-1,0 0 0,1 0 0,-1-1 0,0 1 0,0 0 1,0 0-1,0 0 0,1-1 0,-1 1 0,0 0 1,-1-1-1,1 1-41,-3 1-5,1-1 0,0 0 0,-1 0 0,1 0 1,-1 0-1,1 0 0,-2 0 5,1-1-389</inkml:trace>
  <inkml:trace contextRef="#ctx0" brushRef="#br0" timeOffset="25374.327">3127 2805 3328,'0'0'108,"0"0"0,0 0 0,-1 1 0,1-1 1,0 0-1,0 0 0,0 1 0,-1-1 0,1 0 0,0 1 0,0-1 0,0 0 0,0 0 1,0 1-1,0-1 0,0 0 0,0 1 0,0-1 0,0 0 0,0 1 0,0-1 1,0 0-1,0 1 0,0-1 0,0 0 0,0 1 0,0-1 0,0 0 0,1 1 1,-1-1-1,0 0 0,0 1-108,11 2 3480,-7-3-3171,-1 0 0,1 0 0,-1-1 0,1 1 0,-1-1 0,3-1-309,-3 1 36,-1 0 0,0 0-1,1-1 1,-1 1-1,0-1 1,0 0 0,0 0-1,0 0 1,0 0-1,-1 0 1,1 0 0,-1 0-1,1-1 1,-1 1-1,0 0 1,0-1 0,0 1-1,0-1 1,1-1-36,-2 2-3,1 1-1,-1-1 1,0 1-1,0-1 1,1 1-1,-1-1 1,0 1 0,0-1-1,0 1 1,0-1-1,-1 1 1,1-1-1,0 1 1,-1-1-1,1 1 1,-1-1 0,1 1-1,-1-1 1,0 1-1,0 0 1,1-1-1,-1 1 1,0 0 0,0 0-1,0 0 1,0 0-1,-1 0 1,1 0-1,0 0 1,0 0 0,-1 0-1,1 0 1,0 0-1,-2 0 4,2 1 17,-1-1 0,1 1-1,0 0 1,-1-1 0,1 1 0,-1 0-1,1 0 1,-1 0 0,1 0 0,-1 0-1,1 0 1,0 1 0,-1-1-1,1 0 1,-1 1 0,1-1 0,0 1-1,-1-1 1,1 1 0,0 0-1,0-1 1,-1 1 0,1 0 0,0 0-1,0 0 1,0 0 0,0 0 0,0 0-1,0 0 1,0 0 0,1 1-1,-1-1 1,0 0 0,1 0 0,-1 2-17,-1 1-5,0-1 1,1 1 0,-1 0-1,1 0 1,0 0 0,0 0-1,1 0 1,-1 0 0,1 1-1,0-1 1,0 0 0,0 0 4,7 27 480,-7-30-511,1 1 0,-1-1 0,1 0 0,-1 0 0,1 1 0,-1-1 0,1 0 0,0 0 0,0 0 0,0 0 0,0 0 0,-1 0 0,1 0 0,1 0 0,-1 0 0,0 0 0,0 0 0,0-1 0,0 1 0,0 0 0,1 0 31,9 0-533</inkml:trace>
  <inkml:trace contextRef="#ctx0" brushRef="#br0" timeOffset="25748.532">3264 2737 8448,'1'-5'2264,"0"4"-890,4 11-483,2 17-844,-6-19 138,5 26 1007,-6-32-1125,1 0 0,-1-1-1,1 1 1,-1-1-1,1 1 1,-1-1-1,1 0 1,0 1-1,0-1 1,0 1 0,-1-1-1,1 0 1,1 0-1,-1 0 1,0 0-1,0 1 1,0-2 0,1 1-67,-2 0 9,1-1 1,0 0 0,0 0 0,0 0 0,-1 0-1,1 1 1,0-1 0,0 0 0,0-1 0,0 1 0,-1 0-1,1 0 1,0 0 0,0 0 0,0-1 0,-1 1 0,1 0-1,0-1 1,0 1 0,-1 0 0,1-1 0,0 1 0,-1-1-1,1 0 1,-1 1 0,1-1 0,0 1 0,-1-1-1,1 0 1,-1 1 0,1-2-10,14-27-543,-9 17 600,6 33-105,-10-18 14,0 1 0,1-1 0,-1 0 0,1-1 0,-1 1 0,1 0 0,0-1 0,0 0 0,1 1 0,-1-1 0,0 0 0,1-1 0,-1 1 0,1-1 0,-1 1 0,3-1 34,4 0-426</inkml:trace>
  <inkml:trace contextRef="#ctx0" brushRef="#br0" timeOffset="26109.308">3482 2727 7040,'-14'-20'4090,"13"21"-4002,-1 0-1,1 0 0,0 0 1,-1 0-1,1 0 1,0 0-1,0 0 0,0 0 1,0 0-1,0 1 1,0-1-1,0 0 0,0 1-87,0 0 52,0 0 0,0 0-1,0 0 1,0 0 0,0 0 0,1 0-1,-1 0 1,1 0 0,0 0 0,-1 1-1,1-1 1,0 0 0,0 0-1,0 0 1,1 1 0,-1-1 0,0 0-1,1 0 1,-1 0 0,1 0-1,1 2-51,1 2 20,1 1-1,0-1 0,0 0 1,0 0-1,5 4-19,8 12 209,-16-21-182,-1 0 0,1-1-1,-1 1 1,0 0 0,1 0 0,-1 0-1,0-1 1,0 1 0,0 0 0,1 0-1,-1 0 1,0-1 0,0 1-1,0 0 1,0 0 0,-1 0 0,1 0-1,0-1 1,0 1 0,0 0 0,-1 0-1,1-1 1,0 1 0,-1 0 0,1 0-1,-1-1 1,1 1 0,-1 0-1,1-1 1,-1 1 0,1 0 0,-1-1-1,1 1 1,-1-1 0,0 1 0,0-1-27,0 1 9,-1 0 1,1 0-1,0 0 1,-1 0 0,0 0-1,1-1 1,-1 1-1,1-1 1,-1 1-1,0-1 1,1 0 0,-1 1-1,0-1 1,1 0-1,-1 0 1,0 0 0,-1 0-10,3 0-13,0 0 1,0 0 0,0 0 0,0 0 0,0 0-1,0 0 1,0 0 0,-1 0 0,1-1 0,0 1-1,0 0 1,0 0 0,0 0 0,0 0 0,0 0 0,0 0-1,0 0 1,0 0 0,-1 0 0,1 0 0,0 0-1,0 0 1,0 0 0,0 0 0,0-1 0,0 1-1,0 0 1,0 0 0,0 0 0,0 0 0,0 0-1,0 0 1,0 0 0,0 0 0,0-1 0,0 1 0,0 0-1,0 0 1,0 0 0,0 0 0,0 0 0,0 0-1,0 0 1,0 0 0,0-1 0,0 1 0,0 0-1,0 0 1,0 0 0,0 0 0,0 0 0,0 0-1,0 0 1,0 0 0,0-1 0,0 1 12,6-4-789</inkml:trace>
  <inkml:trace contextRef="#ctx0" brushRef="#br0" timeOffset="29195.563">4238 19 5888,'0'5'365,"0"-1"0,0 1 1,-1-1-1,1 0 0,-1 1 0,-1 2-365,-10 44-1599,7-31 1556,-8 31-343,-19 92 2840,27-113-1711,2 1 1,0 0 0,3 24-744,2-11 180,2 1 1,3 0-1,1-1 1,2 0 0,2-1-1,2 0 1,9 16-181,-6-19-8,-3 1 1,-1 1 0,-2 0-1,-2 1 1,-1-1 0,-3 2-1,-1-1 1,-3 12 7,-7 64 162,-6 1 0,-6 5-162,-2 20-175,7 1 175,4 58-29,-5 84-22,-6-100 583,-1 7 456,17-136-993,3 1 0,4 17 5,3-24-320,4-5-112</inkml:trace>
  <inkml:trace contextRef="#ctx0" brushRef="#br0" timeOffset="46546.602">4478 58 4736,'7'5'1760,"0"6"-1376,6 13 320,-6-11 96,2 5-96,2-1 32,2 0-192,-1-1-64,0-1-288,-3 0 0,-1-2 128,-1-2-256,-1-1-32,-1-3 32,0-3 32</inkml:trace>
  <inkml:trace contextRef="#ctx0" brushRef="#br0" timeOffset="46931.166">4659 60 6016,'0'2'378,"-1"0"0,0 0 0,0 0 0,0 0 1,0 0-1,0 0 0,0 0 0,0 0 0,-1 0 0,1 0 1,-2 0-379,-18 21 501,6-12-260,1-1 0,-1 0 0,-1-1-1,0-1 1,0 0 0,-7 2-241,-35 16 363,80-33-156,0 1 1,21-4-208,-17 5 81,52-10-12,-57 11-63</inkml:trace>
  <inkml:trace contextRef="#ctx0" brushRef="#br0" timeOffset="47305.965">4582 18 6144,'-4'0'2368,"3"5"-1856,-3 8 32,3-3-96,-2 7-128,-2 4 128,-3 3 320,-2 3 160,1-3-480,1-1-128,2 1-64,-1 0-224,4-2-64,2-3 0,2-5 0,2-6-192,4-4 0</inkml:trace>
  <inkml:trace contextRef="#ctx0" brushRef="#br0" timeOffset="48035.199">4890 162 4224,'2'-5'865,"-1"3"-524,0 1-1,-1 0 1,1-1 0,0 1-1,-1 0 1,0-1 0,1 1-1,-1-1 1,0 1 0,0 0-1,0-1 1,1 1 0,-2-1-1,1 1 1,0-1 0,0 1-1,0 0 1,-1-1-341,0 2 41,1 0 1,-1 0-1,0 0 0,0 0 1,0 0-1,0 0 0,1 0 1,-1 1-1,0-1 0,0 0 1,0 1-1,1-1 0,-1 1 1,0-1-1,1 1 0,-1-1 1,0 1-1,1-1 0,-1 1 1,1-1-1,-1 1-41,0 0 44,-24 18-22,16-13 43,1 0 1,-1 1-1,1 0 1,0 0-1,1 1 1,-1 0-1,-3 7-65,10-14 4,1-1 0,-1 1 0,1-1 0,0 0 0,0 1 0,-1-1 0,1 1 0,0 0 0,0-1 0,-1 1 0,1-1 0,0 1 0,0-1 0,0 1-1,0-1 1,0 1 0,0 0 0,0-1 0,0 1 0,0-1 0,0 1 0,0-1 0,0 1 0,1-1 0,-1 1 0,0 0 0,0-1 0,1 1 0,-1-1 0,0 1 0,0-1 0,1 1-4,0 0 13,1-1-1,-1 1 1,0 0 0,0-1-1,1 1 1,-1-1 0,0 1-1,1-1 1,-1 0 0,1 0 0,-1 1-1,1-1 1,0 0-13,6 0 51,0-1 0,0 1 0,0-1 0,3-1-51,-6 0-31,0 0 0,0 0-1,0 0 1,0 0 0,0-1 0,0 0 0,-1 0 0,2-1 31,-1 0-57,1 0 1,0 0 0,0 1-1,2-1 57,-7 24-277,-1-18 292,0-1 0,0 1 0,0 0-1,1 0 1,-1 0 0,1 0 0,-1 0 0,1-1 0,0 1 0,0 0-1,-1 0 1,1-1 0,0 1 0,1 1-15,4 2-85</inkml:trace>
  <inkml:trace contextRef="#ctx0" brushRef="#br0" timeOffset="48390.105">5003 170 6656,'0'0'70,"0"0"0,0 0 0,0 0 1,-1 0-1,1 0 0,0-1 0,0 1 0,0 0 1,0 0-1,-1 0 0,1 0 0,0 0 0,0 0 0,0 0 1,0 0-1,-1 0 0,1 0 0,0-1 0,0 1 1,0 0-1,-1 0 0,1 0 0,0 0 0,0 0 1,0 0-1,-1 1 0,1-1 0,0 0 0,0 0 1,0 0-1,-1 0 0,1 0 0,0 0 0,0 0 0,0 0 1,0 0-1,-1 0 0,1 1 0,0-1 0,0 0 1,0 0-1,0 0 0,0 0 0,0 1 0,-1-1 1,1 0-1,0 0 0,0 0-70,0 14 1244,1-9-975,0 0-1,1 0 1,0 0 0,-1-1 0,2 1-269,-2-3 77,0 0-1,0 0 1,0 0-1,0-1 1,1 1 0,-1 0-1,1-1 1,-1 1-1,1-1 1,0 0 0,0 1-1,-1-1 1,1 0 0,0 0-1,0 0 1,0-1-1,0 1 1,0 0 0,1-1-77,-1 1 18,0-1 0,0 0 0,-1 0 0,1-1 0,0 1 0,0 0 0,-1 0 0,1-1 0,0 1 1,0-1-1,-1 0 0,1 0 0,-1 1 0,1-1 0,-1 0 0,1 0 0,-1 0 0,1 0 0,-1-1 1,0 1-1,1 0 0,-1-1 0,0 1-18,12-16-427,-7 9 1</inkml:trace>
  <inkml:trace contextRef="#ctx0" brushRef="#br0" timeOffset="49255.156">5210 177 5888,'-1'0'133,"0"0"1,1 0 0,-1-1 0,0 1-1,0 0 1,0 0 0,1 0-1,-1 0 1,0 0 0,0 0-1,0 0 1,0 0 0,1 0-1,-1 0 1,0 0 0,0 0-1,0 1 1,1-1 0,-1 0-1,0 1 1,0-1-134,-1 2 169,-1-1-1,1 1 1,0-1 0,0 1-1,0 0 1,0 0-1,-1 1-168,-1 2 241,1-1-1,-1 1 0,1 0 0,0 0 1,1 1-1,-1-1 0,1 1-240,1-5 22,1-1-1,0 1 1,-1-1 0,1 1-1,0 0 1,0 0 0,0-1-1,-1 1 1,1 0 0,0-1-1,0 1 1,0 0 0,0 0-1,0-1 1,0 1 0,1 0-1,-1-1 1,0 1 0,0 0-1,0 0 1,1-1 0,-1 1-1,0 0 1,1-1 0,-1 1-1,0-1 1,1 1-22,0 0 16,0-1 0,0 0 0,-1 1 0,1-1 0,0 0-1,0 0 1,0 0 0,0 1 0,0-1 0,0 0 0,0 0 0,0 0 0,0 0 0,0-1-1,0 1 1,0 0 0,0-1-16,6 0 24,-1-2 0,1 1 1,-1-1-1,0 0 0,3-2-24,-2 0-4,0 0-1,0-1 1,0 0 0,-1 0 0,0-1 0,0 1-1,0-1 1,-1-1 0,2-3 4,9-16-225,-2 0 1,0-4 224,-9 19-180,0 2 217,-1 0-1,-1 0 0,1-1 0,-2 1 1,1-6-37,-3 16-6,0 0 1,0-1 0,1 1-1,-1 0 1,0 0 0,0 0-1,0 0 1,0 0 0,0-1-1,0 1 1,0 0 0,0 0-1,0 0 1,0 0 0,0 0-1,0-1 1,0 1 0,0 0-1,0 0 1,0 0 0,0 0-1,0 0 1,0-1 0,0 1-1,0 0 1,0 0-1,0 0 1,-1 0 0,1 0-1,0-1 1,0 1 0,0 0-1,0 0 1,0 0 0,0 0-1,0 0 1,0 0 0,-1 0-1,1 0 1,0 0 0,0-1-1,0 1 1,0 0 0,0 0-1,-1 0 6,-5 6-304,-6 11 91,5-2 402,2 1 0,0 0 1,0 0-1,2 1 0,0-1 0,1 1 0,0 0 0,2 0 0,0-1 0,0 1 0,3 9-189,-3-25 4,0 0 0,0 1 0,1-1 0,-1 0 0,0 0 0,0 0 0,1 1 0,-1-1 0,1 0 0,-1 0 0,1 0 0,0 0 0,-1 0 0,1 0 0,0 0 0,0 0 0,0 0 0,-1-1 0,1 1 0,0 0 0,0 0 0,0-1 0,0 1 0,0 0 0,1-1 0,-1 0 0,0 1 0,0-1 0,0 1 0,1-1-4,0 0 12,0 0 1,0-1-1,-1 1 0,1 0 1,0-1-1,0 0 1,-1 1-1,1-1 1,-1 0-1,1 0 0,0 0 1,-1 0-1,0 0 1,1 0-1,-1 0 1,0 0-1,1-1 0,-1 1 1,0-1-1,1 0-12,21-40-526,-21 37 50,-2 8 496,0-1-1,1 0 1,-1 0 0,0 0 0,1 0 0,-1 0 0,1 0 0,0 0 0,-1 0-1,1 0 1,0 0 0,1 0 0,-1 0 0,0 0 0,0-1 0,1 1 0,-1-1 0,1 1-1,-1-1 1,1 1 0,0-1 0,-1 0 0,1 0 0,0 0 0,0 0 0,0 0 0,0 0-1,0 0 1,0-1 0,0 1 0,0-1 0,0 1 0,0-1 0,0 0 0,1 0 0,-1 0-1,0 0 1,0 0 0,0 0 0,0-1 0,0 1 0,0-1 0,0 1 0,0-1 0,0 0-1,0 0 1,0 0 0,1-1-20,4-2-77,-1-1 0,1 0 0,-1 0 0,-1-1 0,1 1 1,-1-1-1,4-5 77,-10 12 10,1 0 1,-1 0-1,1 1 1,0-1-1,-1 0 1,1 0-1,0 0 0,0 1 1,0-1-1,0 0 1,0 1-1,0-1 1,0 0-1,1 0 1,-1 0-1,0 1 1,1-1-1,-1 0 1,1 0-1,-1 0 1,1 0-1,-1 1 1,1-1-1,0 0 1,0 0-1,-1 0 1,1-1-1,0 1 1,0 0-11,4 4-38,-1-1 1,0 1 0,1-1-1,0-1 1,3 4 37,-6-7 13,-1 1 1,1 0-1,-1 0 1,1 0-1,-1-1 1,1 1-1,-1 0 1,1-1-1,-1 0 1,1 1-1,0-1 1,-1 0-1,1 0 1,0 0-1,-1 0 1,1 0-1,0 0-13,5-2-442</inkml:trace>
  <inkml:trace contextRef="#ctx0" brushRef="#br0" timeOffset="49642.213">5616 170 5760,'-2'2'2176,"0"1"-1664,1 5 320,1-2 128,1 1-224,-1 1-32,2 1-192,0 0-64,-1-1-256,1 0-128,1-1-32,0-1-128,0-3 0,1-3-32,0-2 0</inkml:trace>
  <inkml:trace contextRef="#ctx0" brushRef="#br0" timeOffset="49643.213">5589 30 7424,'-7'-7'2816,"5"7"-2208,1 2 0,1-1-224,0 2-256,0 1-32,1 2-192,3 1 0</inkml:trace>
  <inkml:trace contextRef="#ctx0" brushRef="#br0" timeOffset="50252.106">5690 187 6400,'0'3'524,"0"0"0,0 0 0,0-1 0,0 1 1,0 0-1,0 0 0,1 0 0,-1-1-524,2 16 2521,-2-17-2454,0 0-1,0 0 1,0 0-1,0 0 1,0 0-1,0 0 0,0 0 1,0 0-1,1 0 1,-1 0-1,0 0 1,1 0-1,-1 0 1,1-1-1,-1 1 1,1 0-1,-1 0 1,1 0-1,-1 0 0,1-1 1,0 1-1,-1 0 1,1-1-1,0 1-66,1 0 19,-1-1 0,0 0 0,0 1-1,0-1 1,0 0 0,1 0 0,-1 0-1,0 0 1,0 0 0,0 0 0,1 0-1,-1-1 1,0 1 0,0 0 0,0-1-1,0 1 1,1-1-19,5-2-166,0-1 0,0 0-1,0 0 1,-1-1 0,4-2 166,-2 0-315,-5 4 195,-1 1 0,1 0 0,0 0-1,0 0 1,0 0 0,0 0 0,1 0 120,-3 2 3,0 0 0,0 0 0,0-1 0,0 1 0,0 0 0,0 0 0,0 0 0,0 0 0,0 0 0,0 0 0,0 0 0,0 1 0,0-1 0,0 0 0,0 1 0,0-1 0,0 0 0,0 1 0,0-1 0,0 1 0,-1 0 0,1-1 0,0 1 1,0 0-1,0-1 0,0 1-3,1 2 53,0-1 0,1 0 1,-1 0-1,1-1 0,0 1 1,0 0-1,-1-1 0,1 0 0,0 1 1,0-1-1,3 0-53,-5-1-75,1 1 0,0-1 0,0 0-1,-1 0 1,1 0 0,0 0 0,-1-1-1,1 1 1,0 0 0,0-1 75,0 1-404,-1-1 1,1 0-1,0 0 0,0 0 1,-1 0-1,1 0 0,-1 0 0,1 0 1,-1 0-1,1-1 404,-2 2 61,0 0 0,-1 1 0,1-1 0,0 1 0,-1-1 0,1 1 0,0-1 0,0 0 0,0 1 0,-1-1 0,1 1 0,0-1 0,0 1 0,0-1 0,0 1 0,0-1 0,0 1 0,0-1 0,0 1 0,0-1 0,0 1 0,0-1 0,0 1 0,0-1 0,1 1 0,-1-1 0,0 1 0,0-1 0,0 1 0,1-1 0,-1 1 0,0-1 0,1 0 0,-1 1 0,0-1-1,1 1 1,-1-1 0,0 0 0,1 0 0,-1 1 0,1-1 0,-1 0 0,1 0 0,-1 1 0,1-1-61,21 10 803,-15-9-678,1 1 1,0-2-1,-1 1 0,1-1 1,0 0-1,2-1-125,-8 1 26,0 0 0,0 0 0,1 0 0,-1-1 0,0 1 0,0-1 0,0 1 0,0-1 0,0 0 0,-1 0 0,1 0 0,0 0 0,0 0 0,0 0 0,-1 0 0,1-1 0,-1 1 0,1-1 0,-1 1 0,1-1 0,-1 1 0,0-1 0,0 0 0,0 0 0,0 0-26,0 0 41,-1 0-1,0 0 0,0 0 1,1 1-1,-1-1 1,-1 0-1,1 0 1,0 0-1,0 0 0,-1 1 1,1-1-1,-1 0 1,0 0-1,1 1 0,-1-1 1,0 0-1,0 1 1,0-1-1,0 1 0,0-1 1,0 1-1,-1 0 1,1-1-1,0 1 0,-2-1-40,0 0-12,1 0 0,-1 0-1,0 0 1,1 0 0,-1 1-1,0-1 1,0 1 0,0 0-1,0 0 1,0 0 0,0 0-1,-1 0 1,1 1 0,-1-1 12,-2 1-566,2-1-228</inkml:trace>
  <inkml:trace contextRef="#ctx0" brushRef="#br0" timeOffset="51204.712">4512 510 4480,'-1'-1'82,"1"1"0,0 0-1,0 0 1,0-1 0,-1 1 0,1 0 0,0-1 0,0 1-1,0 0 1,0-1 0,0 1 0,0 0 0,0 0 0,0-1-1,0 1 1,0 0 0,0-1 0,0 1 0,0 0 0,0-1-1,0 1 1,0 0 0,0-1 0,0 1 0,0 0 0,0-1-1,0 1 1,1 0 0,-1-1-82,7 7 1503,10 14-238,13 37 793,-20-37-1735,0 0 0,2-1-1,0-1 1,10 12-323,-16-24-373,0-1-96</inkml:trace>
  <inkml:trace contextRef="#ctx0" brushRef="#br0" timeOffset="51579.43">4701 501 5632,'-1'0'154,"0"0"1,1 0 0,-1 0-1,0 0 1,0 0-1,1 1 1,-1-1-1,0 0 1,1 0-1,-1 0 1,0 1 0,1-1-1,-1 0 1,0 1-1,1-1 1,-1 0-1,0 1 1,1-1 0,-1 1-1,1-1-154,-15 15 509,6-6 120,-76 61 2005,68-58-2526,0 0 0,-1-2 0,0 0 1,-7 2-109,15-8 0,10-4 2,0 0-1,0 0 0,0 0 1,0 0-1,0 0 1,0 0-1,0 0 1,0 0-1,0 0 1,0 0-1,0 0 0,0 0 1,0-1-1,0 1 1,0 0-1,0 0 1,0 0-1,0 0 1,0 0-1,0 0 1,0 0-1,0 0 0,0 0 1,0 0-1,0 0 1,0 0-1,0 0 1,0 0-1,0 0 1,0 0-1,0 0 0,0 0 1,0 0-2,17-7 37,136-32-432,-130 33 1</inkml:trace>
  <inkml:trace contextRef="#ctx0" brushRef="#br0" timeOffset="51956.52">4610 474 6016,'-5'-4'2272,"4"5"-1760,-1 4 64,0-3-96,1 5-128,-2 5 96,-2 6-32,-1 8 64,-1 1-256,1 0-128,0-1-64,-1-3 160,1-3 128,1-3-256,2-3 0,3-1 0,3-5 32</inkml:trace>
  <inkml:trace contextRef="#ctx0" brushRef="#br0" timeOffset="53021.108">5935 172 5120,'-5'1'2016,"2"1"-1568,-1 2 224,2-1 0,-1-1-352,-1 1-32,1 2-320,2-1-32,-2 2 0,3 1 96,0-2 128</inkml:trace>
  <inkml:trace contextRef="#ctx0" brushRef="#br0" timeOffset="57433.684">4973 432 4224,'0'0'103,"-1"-1"-11,1 0 1,0 1-1,0-1 1,0 1 0,0-1-1,0 1 1,0-1-1,0 0 1,0 1-1,0-1 1,0 1-1,0-1 1,0 0 0,1 1-1,-1-1 1,0 1-1,0-1 1,1 1-1,-1-1 1,0 1-1,1-1 1,-1 1 0,0-1-1,1 1 1,-1 0-1,1-1 1,-1 1-1,0 0 1,1-1-1,-1 1 1,1 0 0,0-1-1,-1 1-92,0 16 2101,-17 186 630,16-193-2649,1 1 29,-1-1-1,0 1 0,-1 0 0,0 0 0,-1 0 0,0-1 0,0 1-110,3-10 4,0 1 0,0-1 0,0 0 0,-1 1 0,1-1 0,0 0 0,0 1 0,0-1 0,0 0 0,-1 0 0,1 1 1,0-1-1,0 0 0,-1 1 0,1-1 0,0 0 0,-1 0 0,1 0 0,0 1 0,0-1 0,-1 0 0,1 0 0,0 0 0,-1 0 0,1 0 0,-1 0 0,1 1 0,0-1 0,-1 0 0,1 0 0,0 0 0,-1 0 0,1 0 0,0 0 0,-1-1-4,0 1 10,0-1 0,0 1 0,0-1 0,0 0 0,1 1 0,-1-1 0,0 0 0,0 0 0,1 0 0,-1 0 0,1 0 0,-1 0-10,-12-28 86,12 26-84,0 1 0,1 0 0,-1 0 0,1-1 1,-1 1-1,1 0 0,0-1 0,0 1 0,0 0 0,0-1 0,1 1 0,-1 0 1,0-1-1,1 1 0,0 0 0,-1 0 0,1-1 0,0 1 0,0 0-2,1 0-24,0 0 0,-1 0-1,1 0 1,0 1 0,0-1-1,0 1 1,1-1 0,-1 1-1,0 0 1,0 0 0,1 0-1,-1 0 1,1 0 0,-1 0-1,1 1 1,-1-1 0,2 1 24,12-2 200,0 0 1,8 1-201,-20 1 25,14-1 109</inkml:trace>
  <inkml:trace contextRef="#ctx0" brushRef="#br0" timeOffset="58130.536">5108 407 6784,'-1'1'361,"0"1"-1,0 0 1,0 0 0,0 0-1,1-1 1,-1 1 0,1 0 0,-1 0-1,1 0 1,0 0-361,0 37 566,1-21-51,-3 52 597,-3 0 0,-3 0-1112,9-55 244,-1-14-240,0-1-1,0 0 1,0 1 0,0-1-1,1 0 1,-1 1 0,0-1-1,0 0 1,0 1 0,1-1-1,-1 0 1,0 0-1,0 1 1,1-1 0,-1 0-1,0 0 1,0 1 0,1-1-1,-1 0 1,0 0-1,1 0 1,-1 0 0,1 0-4,0 0-7,0 0 1,0 0 0,0 0 0,0 0 0,0-1-1,0 1 1,0 0 0,0-1 0,0 1-1,0-1 1,0 0 0,0 1 0,0-1-1,0 0 1,0 1 0,0-1 0,-1 0 0,1 0-1,0 0 1,0 0 0,-1 0 6,15-20-305,-12 16 236,1 0 0,-1 1 0,1-1 0,4-3 69,-8 7-2,0 1 0,1 0 0,-1 0 0,0 0 1,0 0-1,1 0 0,-1 0 0,0 0 0,1 0 1,-1 0-1,0 0 0,0 0 0,1 0 0,-1 0 1,0 0-1,1 0 0,-1 0 0,0 0 0,0 0 1,1 0-1,-1 0 0,0 0 0,1 0 1,-1 0-1,0 1 0,0-1 0,1 0 0,-1 0 1,0 0-1,0 1 0,0-1 0,1 0 0,-1 0 1,0 1-1,0-1 0,0 0 0,1 0 2,8 14 275,-6-8-105,0-4-186,-1 1-1,1-1 0,0 1 0,0-1 1,0 0-1,0 0 0,0 0 1,1 0-1,-1-1 0,0 1 1,1-1-1,-1 0 0,1 0 1,-1 0-1,3 0 17,-4-1 3,0 1 1,0-1-1,0 0 0,0 0 1,0 0-1,0 0 0,0 0 1,0-1-1,-1 1 1,1 0-1,0-1 0,0 0 1,0 1-1,0-1 0,-1 0 1,1 0-1,0 0 0,-1 0 1,1 0-1,-1 0 1,1 0-1,-1-1 0,0 1 1,1-1-1,-1 1 0,0-1 1,0 1-1,0-1 1,0 0-1,0 0-3,1-2 9,0-1 0,-1 0 0,0 0-1,0 0 1,0 0 0,0 0 0,-1 0 0,0 0 0,0 0 0,0 0 0,-1 0 0,0 0-1,0 0 1,0 0 0,0 0-9,0 4-6,1 0-1,0 1 1,0-1-1,-1 0 1,1 0 0,0 1-1,-1-1 1,1 0-1,-1 1 1,1-1-1,-1 1 1,1-1-1,-1 0 1,1 1 0,-1-1-1,0 1 1,1 0-1,-1-1 1,0 1-1,1-1 1,-1 1-1,0 0 1,1 0-1,-1-1 1,0 1 0,0 0-1,0 0 1,1 0-1,-1 0 1,0 0-1,0 0 1,1 0-1,-1 0 1,0 0 0,0 0-1,0 0 1,1 0-1,-1 1 1,0-1-1,0 0 1,1 1-1,-1-1 1,0 0-1,0 1 7,-1 0 18,0 1 0,0-1 0,0 1-1,0-1 1,0 1 0,0 0 0,0 0-1,1 0 1,-1 0 0,0 0-1,1 0 1,0 0 0,-1 1-18,1 1 3,0-1-1,0 0 1,0 1 0,0-1 0,1 0-1,0 1 1,-1-1 0,1 1 0,0-1-1,1 1 1,-1-1 0,1 0 0,-1 1-1,1-1 1,0 1 0,0-1 0,1 0-1,-1 0 1,1 0 0,-1 0 0,2 1-4,1 2-24,0-1 0,0 1-1,1-1 1,-1-1-1,1 1 1,1-1-1,-1 1 1,0-2-1,1 1 1,4 2 25,-1-2-272</inkml:trace>
  <inkml:trace contextRef="#ctx0" brushRef="#br0" timeOffset="58503.664">5375 626 4096,'0'8'1121,"-1"-1"0,1 1 1,1 0-1,-1-1 0,1 1 0,1 0 0,0-1 1,0 1-1,3 6-1121,-1 2 693,-2-14 18,-1-8-486,0-19-442,0 1 484,0 20-345,-1 1-1,1-1 1,0 0 0,0 0-1,1 0 1,-1 1-1,2-4 79,-2 5-68,0 1-1,0 0 1,0-1-1,0 1 1,0 0-1,0 0 0,1 0 1,-1 0-1,0 0 1,0 0-1,1 0 1,-1 0-1,1 0 1,-1 1-1,1-1 0,-1 1 1,1-1-1,-1 1 1,1-1-1,0 1 69,7-2-538</inkml:trace>
  <inkml:trace contextRef="#ctx0" brushRef="#br0" timeOffset="59523.971">5544 631 1024,'-3'-3'8769,"4"11"-7375,1 5-944,-5 16 766,2-25-1010,0 1 0,0 0 0,1 0 1,-1 0-1,1 0 0,1 0 0,-1 0 1,1 0-1,0 1-206,-1-5 10,0-1 0,0 0 0,1 1 0,-1-1 0,0 0 0,0 1 0,1-1 0,-1 0 0,0 0 0,1 1 0,-1-1 0,1 0 0,-1 0 0,0 0 0,1 1 0,-1-1 0,0 0 0,1 0 0,-1 0 0,1 0 0,-1 0 0,0 0 0,1 0 0,-1 0 0,1 0-1,-1 0 1,1 0 0,-1 0 0,0 0 0,1 0 0,-1 0 0,0-1 0,1 1 0,-1 0 0,1 0 0,-1 0 0,0-1 0,1 1 0,-1 0 0,0 0 0,1-1 0,-1 1 0,0 0-10,16-13-157,-9 5-1,-1-1 1,1 0-1,0-3 158,-2 4-265,1 0-1,-1 0 0,1 0 0,2 0 266,-8 8-4,0-1 0,0 1 0,0 0 1,0 0-1,0 0 0,1 0 0,-1-1 0,0 1 0,0 0 1,0 0-1,0 0 0,1 0 0,-1 0 0,0 0 0,0 0 0,0-1 1,0 1-1,1 0 0,-1 0 0,0 0 0,0 0 0,1 0 1,-1 0-1,0 0 0,0 0 0,0 0 0,1 0 0,-1 0 1,0 0-1,0 0 0,0 0 0,1 0 0,-1 1 0,0-1 1,0 0-1,1 0 4,2 9 43,-3 19 465,0-19-121,0-8-357,0 0 0,0 1 1,0-1-1,0 0 0,0 0 1,0 0-1,0 0 0,1 0 0,-1 0 1,0 0-1,1 0 0,-1 0 0,0 0 1,1 0-1,-1 0 0,1-1 0,0 1 1,-1 0-1,1 0 0,0 0 1,-1 0-1,1-1 0,0 1 0,0 0 1,0-1-1,0 1 0,-1-1 0,1 1 1,0-1-1,0 1 0,0-1 1,0 0-1,0 1 0,1-1-30,0 0 5,1 0-1,-1-1 1,0 1-1,1-1 1,-1 1 0,1-1-1,-1 0 1,0 0-1,0 0 1,1 0-1,-1 0 1,0 0 0,0-1-1,2-1-4,24-22-772,-20 17 455,0 1 0,0 0 1,6-3 316,-14 10 3,0 0 1,1 0 0,-1 0 0,0 0 0,0 0-1,0-1 1,1 1 0,-1 0 0,0 0 0,0 0-1,1 0 1,-1 0 0,0 0 0,0 0 0,1 0-1,-1 0 1,0 0 0,0 0 0,1 0 0,-1 0 0,0 0-1,0 0 1,1 0 0,-1 1 0,0-1 0,0 0-1,0 0 1,1 0 0,-1 0 0,0 0 0,0 1-1,0-1 1,1 0 0,-1 0 0,0 0 0,0 0-1,0 1 1,0-1 0,0 0 0,1 0 0,-1 1-1,0-1 1,0 0 0,0 0 0,0 0 0,0 1-1,0-1 1,0 0 0,0 0 0,0 1 0,0-1-1,0 0 1,0 1-4,2 19 260,-1-8-39,-1-10-252,1 0 1,-1 0-1,1 0 0,0-1 0,0 1 0,0 0 1,0 0-1,0-1 0,0 1 0,1-1 0,-1 1 1,0-1-1,1 1 0,-1-1 0,1 0 1,0 0-1,-1 0 0,1 0 0,0 0 0,0 0 1,-1 0-1,1 0 0,0-1 0,0 1 0,0-1 1,0 1-1,0-1 0,0 0 0,0 0 0,0 0 1,2 0 30,5-2-1088</inkml:trace>
  <inkml:trace contextRef="#ctx0" brushRef="#br0" timeOffset="59904.259">5865 628 3584,'-5'20'3330,"3"-12"-2155,1-1-1,-1 1 1,1-1-1,1 1-1174,0-6 59,0 0 0,0 0 0,0 0 0,0 0 0,1 0 0,-1 0-1,0 0 1,1 0 0,0 0 0,0 0 0,-1 0 0,1 0 0,0 0 0,0-1-1,1 1 1,0 1-59,0-1 20,-1-1-1,1 0 0,0 0 1,-1 0-1,1 0 1,0 0-1,0-1 0,0 1 1,0-1-1,0 1 1,-1-1-1,1 1 0,0-1 1,0 0-1,0 0 0,0 0 1,0 0-1,0 0 1,0-1-1,1 1-19,4-1 137,0-1 0,-1 0 0,1 0-1,-1 0 1,3-2-137,-8 4-3,0 0 0,0-1 0,0 1 0,0-1 0,0 1 0,0-1-1,-1 0 1,1 1 0,0-1 0,0 0 0,-1 0 0,1 1 0,0-1 0,-1 0-1,1 0 1,-1 0 0,1 0 0,-1 0 0,0 0 0,1 0 0,-1 0 0,0 0-1,1 0 1,-1 0 0,0 0 3,0-2 7,0 1-1,-1 0 1,1-1-1,-1 1 1,1 0-1,-1 0 1,0-1-1,1 1 1,-1 0-1,0 0 1,-1-1-7,-2-3 23,0 0 0,0 1-1,0 0 1,0 0 0,-1 0 0,0 1-1,0-1 1,-1 1-23,-10-6-192,10 7-170</inkml:trace>
  <inkml:trace contextRef="#ctx0" brushRef="#br0" timeOffset="61016.441">6153 613 4736,'2'-4'1326,"3"-11"1587,-5 15-2842,0 0 0,0 0-1,1-1 1,-1 1 0,0 0 0,0 0 0,0-1 0,0 1 0,0 0 0,0 0-1,0-1 1,0 1 0,0 0 0,0 0 0,0-1 0,0 1 0,0 0 0,0 0-1,0-1 1,0 1 0,0 0 0,0 0 0,0 0 0,0-1 0,0 1 0,0 0-1,-1 0 1,1-1 0,0 1 0,0 0 0,0 0 0,0 0 0,0-1 0,-1 1-1,1 0 1,0 0 0,0 0 0,0 0 0,-1 0 0,1-1 0,0 1 0,-1 0-71,-1 1 25,0 0 0,0 1 0,0-1-1,0 0 1,0 1 0,0-1 0,0 1 0,0 0 0,0 0 0,1 0 0,-1 0-25,-1 2 3,-20 16-60,-9 9 292,30-27-194,0 0-1,0 1 1,0-1-1,0 1 1,0-1-1,1 1 1,-1 0-1,1 0 1,0 0-1,0 0 1,0 1-41,0-2 1,1 0-1,0 1 1,0-1-1,0 0 1,1 0 0,-1 1-1,1-1 1,-1 0-1,1 0 1,-1 1 0,1-1-1,0 0 1,0 0-1,0 0 1,0 0 0,1 0-1,-1 0 1,1-1 0,-1 1-1,1 0 1,-1-1-1,1 1 1,0-1 0,0 1-1,0-1 1,0 0-1,0 0 1,0 0 0,0 0-1,0 0 1,0 0-1,0 0 1,1-1 0,-1 1-1,2-1 0,13 0-234</inkml:trace>
  <inkml:trace contextRef="#ctx0" brushRef="#br0" timeOffset="61384.223">6317 652 4864,'0'0'127,"-1"-1"1,1 1-1,0-1 0,-1 0 1,1 1-1,0-1 0,-1 1 1,1-1-1,-1 1 1,1-1-1,-1 1 0,1-1 1,-1 1-1,1-1 0,-1 1 1,0 0-1,1-1 1,-1 1-1,0 0 0,1 0 1,-1 0-1,0-1 0,1 1 1,-1 0-1,0 0 0,1 0 1,-1 0-128,-2 0 124,1 0 1,-1 1-1,1-1 1,0 1-1,-1-1 1,1 1-1,0 0 1,0 0-1,-1 0-124,-6 4 411,-1 1 0,1 0 0,-5 4-411,14-10 101,-4 4 114,0-1-1,0 0 1,0 1 0,0 0 0,1 0-1,-2 3-214,4-7 16,1 1-1,-1 0 1,1-1-1,-1 1 1,1 0-1,0-1 1,-1 1 0,1 0-1,0-1 1,0 1-1,-1 0 1,1-1-1,0 1 1,0 0-1,0 0 1,0-1-1,0 1 1,0 0-1,0 0 1,0-1-1,0 1 1,0 0-1,1 0 1,-1-1-1,0 1 1,0 0-1,1-1 1,-1 1-1,0 0 1,1-1-1,-1 1 1,1-1-1,-1 1 1,1 0-1,-1-1 1,1 1-1,-1-1 1,1 1-1,0-1 1,-1 0-1,1 1 1,-1-1-1,1 0 1,0 1-1,0-1 1,-1 0-1,1 0 1,0 0-1,-1 1 1,2-1-16,4 1 58,0 1 0,0-1 0,1-1 1,-1 1-1,0-1 0,6 0-58,-8 0 31,-1-1 1,0 1-1,0 0 1,0-1-1,1 0 1,-1 0-1,0 0 1,0 0-1,0 0 0,0-1 1,-1 1-1,1-1 1,0 0-1,1-1-31,-3 2 4,-1 0 1,1 0-1,0-1 0,-1 1 0,1 0 0,-1-1 0,1 1 0,-1-1 0,0 1 1,1 0-1,-1-1 0,0 1 0,0-1 0,0 1 0,0-1 0,-1 1 0,1 0 1,0-1-1,0 1 0,-1-1 0,1 1 0,-1 0 0,1-1 0,-1 1 0,0 0 1,0-1-5,1 1-25,-1-1 1,0 0 0,0 1-1,0-1 1,0 1 0,0-1-1,0 1 1,0-1 0,-1 1 0,1 0-1,-1-1 1,1 1 0,-1 0-1,1 0 1,-1 0 0,1 0-1,-1 1 1,0-1 0,0 0 0,0 1 24,-3-1-528</inkml:trace>
  <inkml:trace contextRef="#ctx0" brushRef="#br0" timeOffset="61865.34">6389 678 4480,'-1'-6'2945,"0"6"-1017,-3 9-207,-1 18-449,5-26-1237,0 1 0,0-1-1,1 1 1,-1-1 0,0 1-1,1-1 1,-1 0 0,1 1-1,0-1 1,0 0 0,-1 1 0,1-1-1,0 0 1,0 0 0,0 0-1,0 0 1,0 0 0,0 0-1,0 0 1,1 0 0,-1 0-1,0 0-34,2 0 36,-1 0 0,1 0 0,0-1 0,-1 1 0,1 0 0,0-1-1,-1 0 1,1 1 0,0-1 0,0 0 0,2-1-36,2 0 11,0 0-1,0 0 1,0-1-1,0 0 1,0-1 0,-1 1-1,1-1 1,-1-1 0,3-1-11,-5 3-48,0-1 0,0 0 1,-1 0-1,1 0 1,-1-1-1,1 1 0,-1-1 1,0 0-1,0 0 1,-1 0-1,1 0 1,-1-1-1,2-3 48,-5 6-37,-2 6-42,-3 7-13,6-10 103,0 1 0,0 0 0,-1 0 1,1 0-1,0 0 0,1 0 0,-1-1 0,0 1 1,0 0-1,1 0 0,-1 0 0,1 0 0,0-1 0,0 1 1,-1 0-1,1-1 0,0 1 0,0-1 0,0 1 1,1-1-1,-1 1 0,0-1 0,1 0 0,-1 1 1,0-1-1,1 0 0,0 0 0,-1 0 0,1 0 0,0 0 1,0-1-12,7 2-2368</inkml:trace>
  <inkml:trace contextRef="#ctx0" brushRef="#br0" timeOffset="62215.306">6634 618 6912,'-2'0'2624,"0"8"-2048,1 4-128,1-3-192,-2 2-160,1 3 32,-2 3 288,-1 6 192,-1 8-320,1 3 0,-1-3-64,2-3-96,0-1-96,0-7 0,1-3 32,-2-4-192,3-5-32</inkml:trace>
  <inkml:trace contextRef="#ctx0" brushRef="#br0" timeOffset="62586.892">6641 614 7808,'1'-1'125,"-1"1"-1,0-1 1,0 0 0,1 1 0,-1-1 0,1 0 0,-1 1 0,0-1 0,1 0-1,-1 1 1,1-1 0,0 1 0,-1-1 0,1 1 0,-1-1 0,1 1-1,0-1 1,-1 1 0,1-1 0,0 1 0,-1 0 0,1 0 0,0-1-1,0 1 1,-1 0 0,1 0 0,0 0 0,0 0 0,0 0-125,1 0 45,0 0 1,-1 1-1,1 0 1,0-1 0,0 1-1,-1 0 1,1 0-1,0 0 1,-1 0-1,1 0 1,-1 0-1,1 1 1,0 0-46,3 2 207,-1 0 0,0 0 0,0 1 0,0-1 0,0 1 0,-1 0 0,3 5-207,-5-9 30,-1 1-1,1-1 1,-1 0 0,1 1-1,-1-1 1,0 1-1,1-1 1,-1 0 0,0 1-1,0-1 1,0 1-1,0-1 1,0 1 0,0-1-1,-1 1 1,1-1-1,0 0 1,-1 1 0,1-1-1,-1 1 1,0-1-1,1 0 1,-1 0 0,0 1-1,0-1 1,1 0-1,-1 0 1,0 0 0,0 0-1,0 0 1,-1 0-1,1 0 1,0 0 0,0 0-1,-1-1-29,-4 5-10,0-1 0,-1-1 1,0 1-1,0-1 0,0 0 0,0-1 0,-3 1 10,10-3-33,0 0-1,0 1 1,0-1 0,-1 0-1,1 0 1,0 0 0,0 0 0,-1 0-1,1 0 1,0 0 0,0 0-1,-1 0 1,1 0 0,0 0 0,0 0-1,0 0 1,-1 0 0,1 0-1,0 0 1,0-1 0,-1 1-1,1 0 1,0 0 0,0 0 0,0 0-1,-1 0 1,1 0 0,0-1-1,0 1 1,0 0 0,0 0 0,-1 0-1,1 0 34,2-4-1274</inkml:trace>
  <inkml:trace contextRef="#ctx0" brushRef="#br0" timeOffset="62587.892">6839 431 6400,'1'-7'2368,"1"11"-1856,-2 3-128,2-2-192,-2 2 0,0 3 128,0 2 384,0 4 256,0 7-480,0 4 96,0 0 64,0-1-416,0-3-192,0 0-32,1-6 32,-1-3-224,2-2-32</inkml:trace>
  <inkml:trace contextRef="#ctx0" brushRef="#br0" timeOffset="62985.042">6890 604 7424,'-1'0'131,"0"1"0,1-1 0,-1 0 1,0 0-1,1 1 0,-1-1 0,1 0 1,-1 1-1,0-1 0,1 1 0,-1-1 1,1 1-1,-1-1 0,1 1 0,0-1 0,-1 1 1,1-1-1,-1 1 0,1 0 0,0-1 1,0 1-1,-1 0 0,1-1 0,0 1 1,0 0-1,0-1 0,0 1 0,0 0-131,0 0 51,0 1-1,0-1 1,1 1-1,-1-1 1,1 0-1,-1 1 1,1-1-1,-1 0 1,1 1-1,0-1 1,0 0-1,0 0 1,-1 0-1,1 0 1,1 1-51,0 0 25,0-1 0,1 1 1,-1-1-1,0 0 1,1 0-1,-1 0 0,0 0 1,1 0-1,-1 0 1,1-1-1,0 1 0,-1-1 1,1 0-1,-1 1 0,1-1 1,0-1-1,-1 1 1,1 0-1,-1 0 0,1-1 1,2 0-26,-3 0 7,-1 1 0,1 0 0,0-1 0,0 0 0,0 1 0,0-1 0,-1 0 0,1 0 0,0 0 0,-1 0 0,1 0 0,-1 0 0,1 0 0,-1-1 0,0 1 0,1-1 0,-1 1 0,0-1 0,0 1 0,0-1 0,0 1 0,0-1 0,0 0 0,0 0 0,-1 0 0,1 1 0,-1-1 0,1 0 0,-1-1-7,0 2-2,0 0 0,0 0 0,0 0 0,0 0 0,0 0 0,0 0 0,-1 1 1,1-1-1,0 0 0,0 0 0,-1 0 0,1 1 0,-1-1 0,1 0 0,0 0 0,-1 1 1,0-1-1,1 0 0,-1 1 0,1-1 0,-1 0 0,0 1 0,1-1 0,-2 1 2,1-1 1,-1 0-1,1 1 0,-1-1 0,1 1 1,-1 0-1,0-1 0,1 1 0,-1 0 1,0 0-1,1 0 0,-1 0 0,1 0 1,-1 1-1,-2-1 5,1 1 1,0-1 0,-1 1-1,1 0 1,0 1 0,0-1 0,0 0-1,0 1 1,0 0 0,0 0-1,0 0 1,0 0 0,0 0-6,2 0 37,-1 0 1,1 0 0,-1 0 0,1 0 0,-1 0-1,1 0 1,0 0 0,0 1 0,0-1-1,0 0 1,1 1 0,-1-1 0,1 1 0,-1-1-1,1 1 1,0-1 0,0 0 0,0 1 0,0-1-1,0 1 1,1-1 0,-1 1 0,1-1-1,-1 1 1,1-1 0,0 0 0,0 0 0,0 1-1,0-1 1,1 0 0,-1 0 0,1 0 0,-1 0-1,1 0 1,-1 0 0,1-1 0,0 1-1,0-1 1,0 1 0,0-1 0,0 1 0,0-1-1,1 0 1,-1 0 0,0 0 0,1 0 0,1 0-38,4 1 95,-1-1 0,1 1 0,0-2 1,0 1-1,0-1 0,0 0 0,4-1-95,1-1 1509</inkml:trace>
  <inkml:trace contextRef="#ctx0" brushRef="#br0" timeOffset="63336.119">7106 559 3968,'-5'16'5479,"-8"13"-3204,12-26-2030,-1 0-1,1 0 0,0 0 1,0 0-1,0 0 1,0 0-1,0 0 0,1 0 1,-1 0-1,1 3-244,0-4 29,0-1 0,1 1 0,-1 0 0,1-1-1,-1 1 1,1-1 0,-1 1 0,1-1 0,0 0 0,0 1 0,0-1 0,0 0 0,0 1 0,0-1-1,0 0 1,0 0 0,1 0 0,-1 0 0,0 0 0,1 0 0,0 0-29,-1 0 8,0-1-1,0 1 1,0-1 0,0 1 0,0 0-1,0-1 1,0 1 0,0 0 0,0 0 0,0-1-1,-1 1 1,1 0 0,0 0 0,-1 0-1,1 0 1,0 0 0,-1 0 0,1 0-1,-1 0 1,0 0 0,1 0 0,-1 0 0,0 1-1,0-1 1,0 0 0,0 0 0,0 0-1,0 0 1,0 0 0,0 1 0,0-1-1,0 0 1,0 0 0,-1 0 0,1 0-8,-3 3 64,1 0 1,-1 0 0,1-1-1,-1 1 1,0-1 0,0 0 0,-1 0-1,-2 2-64,6-5-1,-2 2-77,0-1-1,1 1 1,-1-1-1,0 1 1,1 0-1,-1 0 1,1 0 0,0 0-1,-1 0 1,1 0-1,0 1 79,1 1-778</inkml:trace>
  <inkml:trace contextRef="#ctx0" brushRef="#br0" timeOffset="64656.184">4556 1003 5504,'0'-4'2112,"0"4"-1664,0 0 448,0 0 96,3 4-384,2 5-32,1 5 32,4 4 0,-1 2-320,2 1-160,1-1-32,-1 0 0,-2-5 32,1-1-64,-2-1 32,-2-1-64,-1-2 64,-2-3-224</inkml:trace>
  <inkml:trace contextRef="#ctx0" brushRef="#br0" timeOffset="65065.83">4709 1025 5888,'-1'-1'120,"1"1"0,-1 0-1,1 0 1,-1 0 0,1 0 0,-1 0 0,1 0 0,-1 0 0,1 0-1,0 0 1,-1 1 0,1-1 0,-1 0 0,1 0 0,-1 0-1,1 0 1,0 1 0,-1-1 0,1 0 0,-1 0 0,1 1 0,0-1-1,-1 0 1,1 1 0,0-1 0,0 0 0,-1 1 0,1-1 0,0 1-1,0-1 1,-1 0 0,1 1-120,-12 18 1616,7-9-411,-1-3-1044,0 1 0,0-2 1,-1 1-1,0-1 0,0 0 1,0 0-1,-1-1 0,0 0 1,0 0-1,-3 1-161,-16 5-142,0 0 1,-18 4 141,34-12 14,71-15-388,0 3 1,14 1 373,-60 6-533</inkml:trace>
  <inkml:trace contextRef="#ctx0" brushRef="#br0" timeOffset="65401.22">4658 988 7040,'-8'4'2720,"3"3"-2112,-3 10-32,5-6-192,-2 8 0,-3 2 160,-3 1-288,0 1-128,0-2-96,0 0 160,3 1 192,1-1-192,2-2-96,4-5-64,0-5-32</inkml:trace>
  <inkml:trace contextRef="#ctx0" brushRef="#br0" timeOffset="66711.776">7303 495 5376,'0'0'108,"0"0"0,0 0 0,0-1 0,-1 1 0,1-1 1,0 1-1,0 0 0,0-1 0,0 1 0,0 0 0,0-1 0,0 1 0,0 0 1,0-1-1,0 1 0,0-1 0,0 1 0,0 0 0,0-1 0,0 1 1,0 0-1,0-1 0,0 1 0,1-1 0,-1 1 0,0 0 0,0-1 0,0 1 1,1 0-1,-1 0 0,0-1 0,0 1 0,1 0 0,-1 0 0,0-1 0,1 1 1,-1 0-109,2-1 78,-1 0 1,1 1 0,0-1 0,0 1-1,-1-1 1,1 1 0,0 0 0,0-1 0,1 1-79,4 0 34,1 1 1,0-1-1,-1 1 1,3 1-35,-9-2 17,0 0 0,0 0 0,0 1 0,0-1-1,0 0 1,-1 1 0,1-1 0,0 1 0,0-1 0,0 1 0,-1-1 0,1 1 0,0 0 0,0-1 0,-1 1 0,1 0 0,-1 0 0,1-1 0,-1 1 0,1 0 0,-1 0 0,1 0 0,-1 0-17,1 1 63,-1 0 1,1 0 0,-1 1 0,0-1 0,0 0 0,0 0-1,0 0 1,0 0 0,-1 0 0,1 0 0,-1 1-64,-1 5 194,-1 0 0,0 0 1,-1 0-1,1 0 1,-2 1-195,-15 17 12,16-20-20,-1-1-1,1 1 1,1-1-1,-4 6 9,7-11 8,0 1-1,0-1 0,0 0 1,0 1-1,0-1 0,0 1 1,0-1-1,0 0 1,0 1-1,0-1 0,1 1 1,-1-1-1,0 0 0,0 1 1,0-1-1,0 1 0,1-1 1,-1 0-1,0 1 0,0-1 1,1 0-1,-1 1 1,0-1-1,0 0 0,1 0 1,-1 1-1,0-1 0,1 0 1,-1 0-1,0 1 0,1-1 1,-1 0-1,1 0 0,-1 0 1,0 0-1,1 0-7,20 8-144,-13-6 114,-6-1 121,2 0-49,0 1 1,-1-1-1,1 1 1,-1 0-1,0 0 1,0 0-1,2 2-42,-4-3 0,-1-1-1,1 1 1,-1-1-1,1 1 1,-1 0 0,1 0-1,-1-1 1,0 1-1,1 0 1,-1 0 0,0 0-1,0-1 1,1 1-1,-1 0 1,0 0 0,0 0-1,0 0 1,0 0-1,0-1 1,0 1 0,0 0-1,-1 0 1,1 0-1,0-1 1,0 1 0,-1 0-1,1 0 1,0 0-1,-1-1 1,1 1 0,-1 0-1,1-1 1,-1 1-1,1 0 1,-1-1 0,0 1-1,1 0 1,-5 5 23,-1 0 0,0-1 0,1 1 0,-2-1 0,1 0-1,0 0 1,-2 0-23,4-3-186</inkml:trace>
  <inkml:trace contextRef="#ctx0" brushRef="#br0" timeOffset="67091.223">7491 647 7424,'2'5'2816,"1"4"-2208,3 2-96,-3-5-192,1 0-192,0-1 0,1 1-160,-1 0 32,0 0 0,-1-1 0,2 1 64,-2-2-96,0 0 0</inkml:trace>
  <inkml:trace contextRef="#ctx0" brushRef="#br0" timeOffset="67468.296">7556 655 6144,'-4'3'2368,"1"0"-1856,-3 3 96,3-2-64,-1 2-160,-6-1 96,-1 2-128,-4 1 32,1 0-224,0 2-96,1-2-32,4 0-128</inkml:trace>
  <inkml:trace contextRef="#ctx0" brushRef="#br0" timeOffset="148703.23">4957 1075 4864,'2'20'4863,"2"7"-3124,-6 38 405,-6 35-2144,-15 64-2160,23-160 342</inkml:trace>
  <inkml:trace contextRef="#ctx0" brushRef="#br0" timeOffset="149046.886">4955 1113 4480,'1'-2'197,"0"0"0,1-1-1,-1 1 1,0 0 0,1 0 0,-1 0 0,1 0 0,0 0 0,-1 0 0,1 0-1,0 1 1,0-1 0,0 1 0,0-1 0,1 1 0,-1 0 0,0 0 0,1 0-1,-1 0 1,0 0 0,1 0 0,-1 1 0,1-1 0,-1 1 0,2 0-197,0-1 124,-1 1 1,0 0-1,1 0 1,-1 1-1,0-1 1,1 1 0,-1-1-1,0 1 1,0 0-1,0 0 1,0 1-1,0-1 1,0 0 0,0 1-1,0 0 1,0 0-1,0 0 1,-1 0-1,1 0 1,-1 1-125,1 0 76,0 1-1,0-1 1,0 1 0,0 0 0,-1 0-1,0 0 1,0 1 0,0-1-1,0 1-75,-2-4 39,1 1 0,-1-1 0,0 1 0,0-1 0,0 0 0,0 1 0,0-1 0,0 1 0,0-1 0,0 1 0,0-1-1,-1 0 1,1 1 0,-1-1 0,1 1 0,-1-1 0,1 0 0,-1 0 0,0 1 0,0-1 0,1 0 0,-1 0 0,0 0-1,0 0 1,0 0 0,0 0 0,0 0 0,-1 0 0,1 0 0,0-1 0,-1 2-39,-6 2-3,0 1 0,0-2 0,-1 1 0,1-1 0,-1 0 0,0 0 0,-3-1 3,-4 1-128</inkml:trace>
  <inkml:trace contextRef="#ctx0" brushRef="#br0" timeOffset="149567.27">5149 1167 4992,'1'3'736,"-1"0"-1,1 0 1,-1-1 0,1 1 0,0 0 0,0-1 0,0 1-1,0 0-735,1-1 408,-1 1-1,0 0 1,0 0-1,0 0 1,-1 0-1,1 0 1,-1 0-1,1 0-407,-1 5 1096,0-17-875,3-26-306,-2 32 92,-1 1 0,1 0 0,0 0 0,-1 0 0,1 0 0,0 0 0,0 0 0,1 0 0,-1 0 0,0 0 0,1 0 0,-1 0 0,1 1 0,-1-1 0,1 1 0,0-1 1,0 1-1,-1 0 0,1-1 0,1 1-7,0 0-131,0 0 0,0 0 1,0 0-1,0 1 1,1-1-1,-1 1 0,0 0 1,0 0-1,1 0 1,-1 0-1,0 1 0,0-1 1,3 2 130,6 0-2869</inkml:trace>
  <inkml:trace contextRef="#ctx0" brushRef="#br0" timeOffset="150098.966">5283 1187 2048,'6'1'4596,"7"1"-2248,-8-2-1992,1 0 0,-1-1 0,0 0 0,0 1 0,0-1 0,0-1 0,-1 1 0,4-2-356,-6 2 4,-1 1 0,0-1 0,0 0 1,1 1-1,-1-1 0,0 0 0,0 0 0,0 0 1,0 0-1,0 0 0,0 0 0,0 0 0,0 0 1,0-1-1,-1 1 0,1 0 0,0 0 0,-1-1 1,1 1-1,-1 0 0,0-1 0,1 1 0,-1-1 1,0 1-1,0-1 0,0 1 0,0 0 0,0-1 1,0 1-1,0-1 0,0 1 0,-1 0 0,1-1-4,0 0 13,-1 1-1,1 0 1,0 0-1,-1 0 1,1 0-1,-1 0 0,1 0 1,-1 0-1,0 0 1,0 0-1,1 0 1,-1 0-1,0 0 0,0 0 1,0 0-1,0 0 1,0 1-1,0-1 1,0 0-1,0 1 1,0-1-1,0 1 0,0-1-12,-2 1 9,1-1-1,0 1 0,-1-1 0,1 1 0,-1 0 0,1 0 0,0 0 1,-1 0-1,1 1 0,-1-1 0,-1 1-8,1 0 8,-1 0 0,1 0 0,0 0 1,0 0-1,0 0 0,0 1 0,1-1 0,-1 1 0,0 0 1,1 0-1,-1 0 0,1 0 0,-1 1 0,1-1 0,0 0 1,0 1-1,0 0 0,0 1-8,1-2 7,1 0 0,0 0 0,0 0 0,0 0 0,0 0 0,0 0 0,0 0 0,1 0 1,-1 0-1,1 0 0,-1 0 0,1 0 0,0 0 0,-1 0 0,1 0 0,0-1 0,1 1 0,-1 0 0,0 0 0,1 0-7,4 6 53,0-1-1,1 1 1,4 2-53,-10-8-40,1 0 0,0 0 0,0-1 0,0 1 0,0-1 0,0 0 0,0 1 0,0-1 0,0 0 0,1 0 0,-1 0 0,0-1 0,1 1 0,-1-1 0,1 1 0,-1-1 40,11-2-2592</inkml:trace>
  <inkml:trace contextRef="#ctx0" brushRef="#br0" timeOffset="150489.575">5540 1133 256,'-1'0'569,"0"0"-1,0 0 1,0 0-1,-1 0 1,1 0 0,0 0-1,0 0 1,0 0 0,-1 0-1,1 0 1,0 1-1,0-1 1,0 0 0,0 1-1,-1 0-568,-11 3 1188,7-1-885,0 0 1,0 0-1,1 0 0,-1 1 1,1 0-1,-1 0 0,1 0 1,-1 2-304,5-6 13,0 1 0,0 1 1,0-1-1,0 0 0,1 0 1,-1 0-1,0 0 0,0 1 1,1-1-1,-1 0 0,1 0 1,-1 1-1,1-1 0,0 0 1,-1 1-1,1-1 0,0 1 1,0-1-1,0 1 0,0-1 1,0 0-1,0 1 0,0-1 1,1 1-1,-1-1 0,0 0 1,1 1-1,-1-1 0,1 0 1,0 0-1,-1 1 0,1-1 1,0 0-1,0 0 0,0 0 1,0 0-1,0 0 0,0 0 1,0 0-1,1 1-13,0 0-15,1 0-1,0 0 1,0-1 0,0 1-1,1-1 1,-1 1 0,0-1-1,1 0 1,-1 0 0,0-1-1,1 1 1,-1-1 0,1 1-1,-1-1 1,1 0 0,-1 0 15,12-3-304</inkml:trace>
  <inkml:trace contextRef="#ctx0" brushRef="#br0" timeOffset="150847.566">5639 1157 7424,'-5'-3'2816,"4"8"-2208,0 2 64,1-3-96,0 2-320,0 1 0,0 0-192,0 2-128,1 1 32,0-1 64,3 0 64,-1-2-32,0-4 32,3-3-928,3-3-352</inkml:trace>
  <inkml:trace contextRef="#ctx0" brushRef="#br0" timeOffset="151238.482">5628 1016 7040,'-12'-10'2720,"8"7"-2112,1 3 96,3 2-96,0 2-480,0 2-32,0 1-160,2 1-64</inkml:trace>
  <inkml:trace contextRef="#ctx0" brushRef="#br0" timeOffset="151239.482">5810 1126 5888,'-4'0'329,"0"0"1,0 1 0,0-1-1,0 1 1,0 0 0,0 0-1,0 0 1,0 1 0,1-1-1,-1 1 1,1 0 0,-1 0-1,1 0 1,0 0 0,-1 1-1,-1 2-329,4-5 25,1 1 0,0-1 0,-1 1-1,1-1 1,0 1 0,0-1-1,0 1 1,-1 0 0,1-1 0,0 1-1,0-1 1,0 1 0,0-1 0,0 1-1,0 0 1,0-1 0,0 1-1,0-1 1,0 1 0,0-1 0,1 1-1,-1-1 1,0 1 0,0 0 0,1-1-1,-1 1 1,0-1 0,0 1 0,1-1-1,-1 0 1,1 1 0,-1-1-1,0 1 1,1-1 0,-1 0 0,1 1-1,0-1-24,23 17-276,-13-11 261,-7-3 28,0-1-3,-1 0 1,0 1-1,0-1 1,-1 0-1,1 1 1,0 0-1,-1-1 1,1 1-1,-1 0 1,0 0-1,0 1-10,-2-3 23,0-1-1,0 0 1,0 1-1,0-1 1,0 0-1,0 1 0,0-1 1,0 0-1,0 1 1,0-1-1,0 0 1,0 1-1,0-1 1,-1 0-1,1 0 0,0 1 1,0-1-1,0 0 1,0 0-1,-1 1 1,1-1-1,0 0 1,0 0-1,-1 0 0,1 1 1,0-1-1,0 0 1,-1 0-1,1 0 1,0 0-1,-1 1 1,1-1-1,0 0 0,-1 0 1,1 0-1,0 0 1,-1 0-1,1 0 1,0 0-1,0 0 1,-1 0-1,1 0 0,-1 0-22,-18 0 754,16 0-617,-9 0 58,7 1-137,1-1 0,-1 0 0,0 0 0,1-1 1,-2 0-59,3-1-592,4 1-400</inkml:trace>
  <inkml:trace contextRef="#ctx0" brushRef="#br0" timeOffset="151617.891">5900 1209 5248,'4'0'515,"-1"0"0,1 0 0,0 0-1,-1 0 1,1 0 0,-1-1 0,1 0 0,0 0-515,1 0 158,0 0-1,0-1 1,0 0 0,0 0 0,0-1-1,0 1 1,-1-1 0,3-2-158,-6 5-18,-1 0-1,1-1 1,-1 1-1,1-1 1,0 1-1,-1-1 1,1 1-1,-1-1 1,0 1-1,1-1 1,-1 1 0,1-1-1,-1 1 1,0-1-1,1 0 1,-1 1-1,0-1 1,0 0-1,0 1 1,1-1-1,-1 0 1,0 0 0,0 1-1,0-1 1,0 0-1,0 1 1,0-1-1,0 0 1,0 1-1,-1-1 1,1 0-1,0 1 1,0-1 0,-1 0-1,1 1 1,0-1-1,-1 0 1,1 1-1,0-1 1,-1 1-1,1-1 1,-1 1-1,0-1 19,0 0-13,0 0 0,0 0-1,-1 0 1,1 0-1,-1 0 1,1 0 0,-1 1-1,1-1 1,-1 1 0,1-1-1,-1 1 1,0-1-1,1 1 1,-1 0 0,0 0-1,1 0 1,-1 0-1,0 0 14,-2 1 123,1-1-1,0 1 0,0 0 0,0 0 0,0 0 0,0 0 0,0 1 1,1-1-1,-1 1 0,0 0 0,1 0 0,-1 0 0,1 0 0,0 0 1,-1 0-1,1 1 0,-1 1-122,2-2 71,0 0 0,0-1 0,0 1 0,0 0 0,0 0 0,1 0 1,-1 0-1,1 1 0,-1-1 0,1 0 0,0 0 0,-1 0 0,1 0 0,1 0 0,-1 1 1,0-1-1,0 0 0,1 0 0,-1 0 0,1 0 0,0 0 0,-1 0 0,1 0 0,0 0 0,0 0 1,1 0-72,0 1-5,-1 0 1,1 0 0,1-1 0,-1 1-1,0-1 1,1 1 0,-1-1-1,1 0 1,0 0 0,2 1 4,18 7-37</inkml:trace>
  <inkml:trace contextRef="#ctx0" brushRef="#br0" timeOffset="152486.573">6349 932 5120,'-1'12'4671,"-3"11"-3025,-1 7-1377,-1 15 193,-1 0 0,-3-1 0,-2 0 0,-1-1 0,-10 19-462,13-35-475,10-27-138</inkml:trace>
  <inkml:trace contextRef="#ctx0" brushRef="#br0" timeOffset="152862.211">6358 1187 5504,'0'0'2112,"0"2"-1664,0 2 448,0-1 96,0 1-384,2 0-32,-2 2-128,0 1 32,0 1-256,0 2-64,0 0 32,2 0-320,-2-2-64,1-2 160,1-3 160</inkml:trace>
  <inkml:trace contextRef="#ctx0" brushRef="#br0" timeOffset="153233.769">6384 1129 5760,'-6'-3'2176,"2"4"-1664,3 1 32,1 1 0,0-1-576,-2 3-96</inkml:trace>
  <inkml:trace contextRef="#ctx0" brushRef="#br0" timeOffset="153578.171">6439 1179 6784,'0'2'701,"-1"1"1,1 0-1,0 0 1,0 0-1,0-1 0,1 1 1,0 3-702,-1-2 190,1-1 0,0 1-1,0 0 1,0-1 0,0 1 0,1-1 0,0 1-1,-1-1 1,3 3-190,-4-6 20,1 1-1,0-1 0,0 1 0,-1-1 1,1 1-1,0-1 0,0 1 1,-1-1-1,1 0 0,0 0 1,0 1-1,0-1 0,0 0 1,-1 0-1,1 0 0,0 0 1,0 0-1,0 0 0,0 0 0,0 0 1,-1-1-1,1 1 0,0 0 1,0 0-1,0-1 0,-1 1 1,1 0-1,0-1 0,0 1-19,24-16-309,-18 11 149,2-3-297,-6 5 354,0 1 1,0 0-1,0-1 1,0 1-1,1 1 1,-1-1-1,0 0 0,1 1 1,-1-1-1,4 0 103,-6 2 41,-1 0 0,1 0 0,-1 1 0,1-1 0,-1 0 0,1 0 0,-1 1-1,1-1 1,-1 0 0,1 1 0,-1-1 0,0 0 0,1 1 0,-1-1 0,0 0 0,1 1 0,-1-1-1,0 1 1,1-1 0,-1 1 0,0-1 0,0 1 0,0-1 0,1 1 0,-1-1 0,0 1-1,0-1 1,0 1-41,3 18 411,-2-14-420,-1 1 55,1 0 0,1-1 1,-1 1-1,1 0 0,0-1 0,1 1-46,0-2-138</inkml:trace>
  <inkml:trace contextRef="#ctx0" brushRef="#br0" timeOffset="153930.515">6614 1201 5248,'0'0'101,"0"1"1,0-1 0,-1 0-1,1 1 1,0-1-1,-1 0 1,1 1 0,0-1-1,0 1 1,0-1-1,0 1 1,-1-1 0,1 0-1,0 1 1,0-1-1,0 1 1,0-1 0,0 1-1,0-1 1,0 1 0,0-1-1,0 0 1,0 1-1,1-1 1,-1 1 0,0-1-1,0 1 1,0-1-1,0 0 1,1 1 0,-1-1-1,0 1 1,0-1-1,1 0 1,-1 1 0,0-1-1,1 0 1,-1 1-1,0-1 1,1 0 0,-1 0-1,0 1 1,1-1-1,-1 0 1,1 0 0,-1 0-1,1 1 1,-1-1-1,0 0 1,1 0 0,-1 0-1,1 0 1,-1 0-1,1 0 1,-1 0 0,1 0-102,2 0 123,0 0 0,0 0 1,0 0-1,0 0 1,0 0-1,0-1 1,0 1-1,1-1-123,2-2 13,1 1 0,-1-1 0,0 0-1,-1-1 1,3-1-13,-7 5 5,0-1-1,0 0 1,0 0-1,0 1 1,0-1-1,-1 0 1,1 0-1,0 0 1,0 0-1,-1 0 1,1 0 0,-1 0-1,1 0 1,-1-1-1,1 1-4,-1 1-4,0-1 0,0 0 0,0 0 0,0 1 0,-1-1-1,1 0 1,0 1 0,0-1 0,0 0 0,-1 1 0,1-1 0,0 0 0,-1 1 0,1-1 0,0 1-1,-1-1 1,1 0 0,-1 1 0,1-1 0,-1 1 0,1-1 0,-1 1 0,1 0 0,-1-1-1,0 1 1,1 0 0,-1-1 4,-1 0 17,1 1 0,0-1-1,-1 0 1,1 1-1,-1-1 1,1 1 0,-1-1-1,1 1 1,-1 0 0,1 0-1,-1 0 1,1 0-1,-1 0 1,1 0 0,-1 0-1,1 0 1,-1 1 0,1-1-1,-1 0 1,1 1 0,-1 0-1,1-1 1,0 1-1,-1 0 1,1-1 0,0 1-1,0 0 1,-1 0 0,1 1-17,-1 0 20,0-1 1,0 1-1,0 0 1,0 1-1,1-1 1,-1 0-1,1 0 1,-1 1-1,1-1 1,0 1-1,0-1 1,0 1-1,1-1 1,-1 1-1,0 0 1,1 0-21,0 4 81,0-1 0,0 0-1,1 0 1,0 1 0,0-1 0,0 0-81,-1-5-4,1 1 0,-1 0 0,0-1 1,1 1-1,0-1 0,-1 1 0,1-1 0,0 1 0,-1-1 1,1 1-1,0-1 0,0 0 0,0 1 0,0-1 1,1 0-1,-1 0 0,0 0 0,0 0 0,1 0 0,-1 0 1,1 0-1,-1-1 0,1 1 0,-1 0 0,1-1 4,9 0 6</inkml:trace>
  <inkml:trace contextRef="#ctx0" brushRef="#br0" timeOffset="154315.707">6826 1169 4608,'-3'0'413,"1"2"1,-1-1-1,1 0 1,-1 0-1,1 1 1,0-1-1,0 1 1,-1 0-1,1 0 1,0-1-1,0 1 1,1 1-1,-1-1 1,0 0-1,1 0 1,-1 1-1,1-1 1,-1 2-414,1-2 44,0 0 1,0 0-1,1 0 1,-1 0 0,1 0-1,-1 1 1,1-1 0,0 0-1,-1 0 1,1 1-1,0-1 1,1 0 0,-1 0-1,0 1 1,1-1 0,-1 0-1,1 0 1,0 0-1,-1 0 1,1 1 0,0-1-1,0 0 1,1 0-45,-2-2 0,0 1 0,1-1 0,-1 0 0,0 1 0,1-1 0,-1 0 0,0 1 0,1-1 0,-1 0 1,0 1-1,1-1 0,-1 0 0,1 0 0,-1 1 0,1-1 0,-1 0 0,1 0 0,-1 0 0,0 0 0,1 0 0,-1 0 0,1 0 0,-1 0 0,1 0 0,-1 0 0,1 0 1,-1 0-1,13-7 71,7-17-123,-18 20-24,1 0 0,-1 1 0,1-1 0,-1 0 0,0 1 0,-1-1-1,1 0 1,-1 0 0,1 0 0,-1-1 0,0-2 76,-1 14 456,1 25 363,-1-31-826,0 1 0,1-1 1,-1 0-1,0 1 0,1-1 1,-1 0-1,0 0 0,1 1 1,0-1-1,-1 0 0,1 0 1,0 0-1,-1 0 0,1 0 1,0 0-1,0 0 0,0 0 1,0 0-1,0 0 0,1 0 7,2 0-186</inkml:trace>
  <inkml:trace contextRef="#ctx0" brushRef="#br0" timeOffset="154692.618">6931 1183 5120,'1'5'888,"-1"0"0,1 0 1,1 0-1,-1 0 0,1 0 0,-1 0 1,3 4-889,1 1 782,0-1 1,0 0-1,3 3-782,-8-11 17,0-1 0,0 0 0,0 0 0,0 0 0,0 0 0,0 0 0,0 1 0,0-1 0,1 0 0,-1 0 0,0 0 0,0 0 0,0 0 0,0 1 0,0-1 0,0 0 0,0 0 0,1 0 0,-1 0 0,0 0 0,0 0 0,0 0 0,0 0 0,1 0 0,-1 0 0,0 0-1,0 1 1,0-1 0,0 0 0,0 0 0,1 0 0,-1 0 0,0 0 0,0 0 0,0 0 0,0 0 0,1-1 0,-1 1 0,0 0 0,0 0 0,0 0-17,2-7 434,-3-11-17,1 15-422,-1 1 1,1 0-1,0 0 1,0-1-1,0 1 1,0 0 0,0-1-1,0 1 1,1 0-1,-1-1 1,1 1 0,-1 0-1,1 0 1,0 0-1,0-1 1,0 1-1,0 0 1,0 0 0,0 0-1,1 1 1,-1-1-1,1 0 1,-1 0-1,1 1 1,0-1 0,0 1-1,0-1 1,0 1-1,0 0 1,0 0 0,0 0-1,0 0 1,0 0-1,0 0 1,3 0 4,27-6-64,-14 4-293</inkml:trace>
  <inkml:trace contextRef="#ctx0" brushRef="#br0" timeOffset="156006.27">5070 1464 7040,'-1'0'79,"1"0"1,0 0-1,0-1 0,0 1 1,0 0-1,0 0 1,0 0-1,0-1 1,0 1-1,0 0 0,0 0 1,-1 0-1,1 0 1,0-1-1,0 1 1,0 0-1,0 0 0,0 0 1,-1 0-1,1 0 1,0 0-1,0-1 1,0 1-1,-1 0 0,1 0 1,0 0-1,0 0 1,0 0-1,-1 0 0,1 0 1,0 0-1,0 0 1,0 0-1,-1 0 1,1 0-1,0 0 0,0 0 1,0 0-1,-1 0 1,1 0-1,0 0 1,0 0-1,0 0 0,-1 1 1,1-1-1,0 0 1,0 0-1,0 0-79,-18 8 718,10-3-687,0 0 0,1 1 1,-4 3-32,9-7 77,-1 0-1,1 1 1,0-1 0,1 1 0,-1-1 0,0 1 0,1 0 0,-1 0-1,1 0 1,0-1 0,0 1 0,0 0 0,1 0 0,-1 0 0,0 3-78,1-3-9,0 0 0,1-1 0,-1 1 0,0-1 0,1 1 0,-1-1-1,1 0 1,0 1 0,0-1 0,0 1 0,0-1 0,0 0 0,1 0-1,-1 0 1,1 0 0,-1 0 0,1 0 0,0 0 0,1 1 10,15 12 115,-12-11-97,0 0 0,-1 1 0,0 0-1,4 4-17,-9-8 19,0-1-1,1 0 0,-1 1 0,0-1 0,0 0 1,1 1-1,-1-1 0,0 1 0,0-1 1,0 0-1,0 1 0,0-1 0,1 1 1,-1-1-1,0 1 0,0-1 0,0 0 0,0 1 1,0-1-1,0 1 0,-1-1 0,1 1 1,0-1-1,0 0 0,0 1 0,0-1 0,0 1 1,-1-1-1,1 0 0,0 1-18,-1 0 15,0 0 0,0 0 0,0 0 0,0 0 0,0-1 0,0 1-1,0 0 1,0 0 0,-1-1 0,0 1-15,-33 10 16,31-10 67,1 0-75,-2 1-32,0-1 0,-1 0 0,1 0 0,0 0 0,-1-1 0,1 1 0,-5-2 24,7 0-357,4 0-27</inkml:trace>
  <inkml:trace contextRef="#ctx0" brushRef="#br0" timeOffset="156448.049">5195 1532 5632,'0'0'120,"0"-1"1,0 1-1,0 0 1,-1 0-1,1 0 1,0 0 0,0-1-1,0 1 1,-1 0-1,1 0 1,0 0-1,0 0 1,-1 0-1,1 0 1,0 0-1,0 0 1,-1 0-1,1 0 1,0 0-1,-1 0 1,1 0 0,0 0-1,0 0 1,-1 0-1,1 0 1,0 0-1,0 0 1,-1 0-1,1 0 1,0 0-1,0 0 1,-1 1-1,1-1 1,0 0-1,0 0-120,-12 10 1205,-6 14-180,16-20-918,-1 1 1,1-1-1,0 1 1,1 0-1,-1 0 1,1-1-1,0 1 1,0 0-1,1 0 1,-1 0-1,1 5-107,0-9 0,0 1 0,0-1 0,0 1 0,1-1 0,-1 1 0,0-1 0,1 1 0,-1-1 0,1 1 0,-1-1 1,1 1-1,0-1 0,-1 0 0,1 0 0,0 1 0,0-1 0,0 0 0,0 0 0,0 0 0,0 0 0,1 0 0,-1 0 0,0 0 0,0 0 0,1 0 0,-1-1 0,1 1 0,-1 0 0,0-1 0,1 0 0,-1 1 0,1-1 0,-1 0 0,1 1 0,-1-1 0,1 0 1,-1 0-1,1 0 0,0-1 0,11 0 32,-1-2-80</inkml:trace>
  <inkml:trace contextRef="#ctx0" brushRef="#br0" timeOffset="156874.645">5302 1538 6016,'0'2'334,"0"0"0,-1-1 1,1 1-1,0 0 0,0 0 1,0 0-1,0 0 0,0 0 1,1 0-1,-1 0 0,1 0 1,-1 0-1,1-1 0,0 1-334,-1 1 477,3 10 211,1-1 0,0 1 0,1-1 0,0 0 0,3 5-688,-9-20 77,0 0 0,0 1-1,0-1 1,1 0 0,-1 0 0,1 0 0,0 0-1,0 1 1,0-1 0,0 0 0,1 0 0,-1 0-1,1 0 1,-1 0 0,1 1 0,0-1 0,0 0-77,1-4-115,1 0 1,0 1-1,0-1 1,1 1-1,0-1 1,1-1 114,-4 7-133,0 0 1,0-1 0,0 1-1,0 0 1,1-1 0,-1 1-1,0 0 1,1 0 0,-1 0-1,1 0 1,-1 1 0,1-1-1,-1 0 1,1 0 0,0 1-1,0-1 133,7 1-1338</inkml:trace>
  <inkml:trace contextRef="#ctx0" brushRef="#br0" timeOffset="157288.962">5421 1642 4608,'40'-17'6805,"-31"13"-6326,-5 3-393,0-1-1,-1 0 0,1 0 1,-1 0-1,0 0 0,0 0 0,3-3-85,-5 4-2,0 0 0,0 0 0,-1 0 0,1-1 0,0 1 0,-1 0 0,1 0 0,-1-1 0,0 1 0,1 0 0,-1 0 0,0-1 0,0 1 0,0 0 0,0-1 0,0 1 0,0 0 0,0-1 0,0 1 0,0 0 0,-1 0 0,1-1 0,0 1 0,-1 0 0,1 0 0,-1-1 2,0 0 1,0 0 0,1 0 0,-1 0 0,0 0 0,0 1 0,0-1 1,-1 0-1,1 1 0,0-1 0,0 0 0,-1 1 0,1 0 0,-1-1 0,0 1 0,1 0 0,-1 0 0,0 0 1,0 0-1,0 0 0,1 0 0,-1 1 0,-1-1-1,1 1-3,1 0 1,-1 0-1,0 0 0,1 0 1,-1 0-1,0 1 0,1-1 1,-1 1-1,1-1 0,-1 1 1,1-1-1,-1 1 0,1 0 1,-1 0-1,1 0 0,-1 0 1,1 0-1,0 0 0,0 0 1,-1 0-1,1 1 0,0-1 1,0 0-1,0 1 0,1-1 1,-1 1-1,-1 0 3,0 3 61,-1 0 1,1 0-1,0 1 1,0-1 0,1 0-1,-1 1 1,1-1-1,0 1 1,1-1-1,-1 1 1,1 5-62,0-9-25,0 0 1,1 0 0,-1 0 0,0 0-1,1 1 1,-1-1 0,1 0 0,0 0-1,0 0 1,0 0 0,0 0 0,0-1 0,0 1-1,0 0 1,1 0 0,-1-1 0,1 1-1,-1-1 1,1 1 0,0-1 0,-1 1-1,1-1 1,0 0 0,0 0 0,0 0-1,0 0 1,0 0 0,0-1 0,0 1 0,0-1-1,2 1 25,7 1-2746</inkml:trace>
  <inkml:trace contextRef="#ctx0" brushRef="#br0" timeOffset="157827.249">5582 1589 6272,'1'2'2821,"3"8"-2485,-1-2 126,0 0-1,1 1 1,1-1 0,-1-1-1,1 1 1,1-1-1,-1 0 1,1 0 0,1 0-462,-7-6 3,0-1 0,1 0 0,-1 0 0,0 0 0,1 0 1,-1 1-1,1-1 0,-1 0 0,0 0 0,1 0 1,-1 0-1,1 0 0,-1 0 0,0 0 0,1 0 0,-1 0 1,1 0-1,-1 0 0,1 0 0,-1 0 0,0 0 1,1-1-1,-1 1 0,0 0 0,1 0 0,-1 0 0,1 0 1,-1-1-1,0 1 0,1 0 0,-1-1 0,0 1 1,0 0-1,1 0 0,-1-1 0,0 1 0,0 0 0,1-1 1,-1 1-1,0-1 0,0 1 0,0 0 0,0-1 1,1 1-1,-1-1-3,6-18-31,-6-16-855,1 37 891,0 0-1,0-1 0,1 1 1,-1 0-1,1-1 1,-1 1-1,1-1 0,0 0 1,-1 0-1,1 0 1,0 0-1,0 0 0,0 0 1,1 0-5,29 10 7,-27-10 52,3 2 9,1-1-1,-1-1 1,1 0 0,0 0-1,0 0 1,4-1-68,-11 0 45,-1 0-1,1 0 1,-1 0 0,1-1-1,-1 1 1,1 0 0,0 0 0,-1-1-1,0 1 1,1-1 0,-1 0-1,1 1 1,-1-1 0,1 0 0,-1 0-1,0 0 1,0 0 0,0 0-1,1 0 1,-1 0 0,0 0-1,0 0 1,0-1 0,-1 1 0,1 0-1,0-1 1,0 1 0,-1-1-1,1 1 1,-1-1 0,1 1 0,-1-1-1,0 1 1,1-1 0,-1 1-1,0-1 1,0 1 0,0-1 0,0 0-45,-1-5-101,1 0 1,-1 1 0,-1-1-1,1 0 1,-1 1 0,-1-1 0,1 1-1,-1-1 1,0 1 0,-3-4 100,5 9-709</inkml:trace>
  <inkml:trace contextRef="#ctx0" brushRef="#br0" timeOffset="158670.627">6119 1641 6144,'12'7'2995,"-11"-6"-2892,-1-1 0,1 1 0,0-1 0,-1 1 0,1-1 0,0 1 0,0-1 0,0 1 0,-1-1 0,1 0 0,0 1 0,0-1 0,0 0 0,0 0 0,0 0 0,0 0 0,0 0 0,-1 0 0,1 0 0,0 0 0,0 0 0,0 0 0,0 0 0,0 0 0,0-1 0,0 1 1,-1 0-1,1-1 0,0 1 0,0-1 0,0 1 0,-1-1 0,1 1 0,0-1 0,-1 1 0,1-1 0,0 0 0,-1 1 0,1-1-103,1-1 53,-1 0 0,1 0 0,-1 0 0,1-1 0,-1 1-1,0 0 1,1-1 0,-1 1 0,-1-1 0,1 0 0,0 1 0,-1-1 0,1 1 0,-1-1 0,0 0 0,0 0 0,0 1-1,0-1 1,0 0-53,-1-9-28,-1 0 0,0 0 0,-2-7 28,3 15 50,-4-13 27,-1 1 0,0-1 1,-3-2-78,1 2 30,1 0 1,-1-9-31,8 26-3,-1-1-1,1 1 1,0-1 0,0 0-1,0 1 1,-1-1 0,1 1-1,0-1 1,0 0 0,0 1-1,0-1 1,0 1 0,0-1-1,0 0 1,0 1 0,1-1-1,-1 1 1,0-1 0,0 0-1,0 1 1,1-1 0,-1 1 0,0-1-1,1 1 1,-1-1 0,0 1-1,1-1 1,-1 1 0,1-1-1,-1 1 1,1 0 0,-1-1-1,1 1 1,-1-1 0,1 1-1,-1 0 1,1 0 0,-1-1-1,1 1 1,-1 0 0,1 0-1,0 0 1,-1 0 0,1 0-1,-1 0 1,1-1 0,0 1-1,-1 1 1,1-1 0,0 0 0,-1 0-1,1 0 1,-1 0 0,1 0-1,0 1 4,7 0-3,-1 1 1,1 0-1,0 0 0,3 2 3,-1-1 29,-1 0-133,0 0 0,0 0 0,0 0 0,-1 1 0,1 1 0,-1-1 0,0 2 0,0-1 104,-1 3-560</inkml:trace>
  <inkml:trace contextRef="#ctx0" brushRef="#br0" timeOffset="159067.191">6129 1534 8064,'-3'-9'2976,"2"11"-2304,2 1-128,1-1-224,1 1-352,0 0 32,0 0 64,2 0 32,3 1-32,1 1 96,4 1 128,1 0-384,4-1-64,0 1 0,-2-2 0</inkml:trace>
  <inkml:trace contextRef="#ctx0" brushRef="#br0" timeOffset="159434.945">6341 1583 1536,'-2'0'412,"-1"0"1,1 1-1,-1-1 1,1 1-1,-1-1 1,1 1-1,0 0 0,-1 0 1,1 0-1,0 0 1,0 1-1,0-1 1,-1 1-413,-3 2 493,2-1 1,-1 1-1,0 1 1,1-1-1,-1 1-493,5-5 97,-1 1 0,1-1 0,0 1 0,-1-1 0,1 1 0,0-1 0,-1 1 0,1 0 0,0-1-1,-1 1 1,1-1 0,0 1 0,0 0 0,0-1 0,0 1 0,0 0 0,0-1 0,0 1 0,0 0 0,0-1 0,0 1 0,0 0 0,0-1 0,0 1 0,0 0 0,1-1-1,-1 1-96,1 1 94,0-1 0,0 0 0,0 0 0,0 1 0,0-1 0,0 0 0,0 0 0,1 0 0,-1 0 0,0 0 0,1-1 0,-1 1-94,2 1 32,1 0 0,-1-1 0,0 0 0,0 0 0,0 0-1,1 0 1,-1 0 0,1-1 0,-1 1 0,0-1 0,3 0-32,-5 0 31,0-1-1,0 1 1,1 0 0,-1-1 0,0 1-1,0-1 1,1 1 0,-1-1-1,0 0 1,0 0 0,0 1 0,0-1-1,0 0 1,0 0 0,0 0 0,-1 0-1,1 0 1,0 0 0,0 0-1,-1 0 1,1 0 0,0-1 0,-1 1-1,1 0 1,-1 0 0,0-1 0,1 1-1,-1 0 1,0 0 0,0-1 0,0 1-1,0 0 1,0-1-31,0-2 45,0 0 0,-1 1 1,1-1-1,-1 0 0,0 0 1,0 1-1,0-1 0,0 1 0,-1-1 1,-1-3-46,0 3-48</inkml:trace>
  <inkml:trace contextRef="#ctx0" brushRef="#br0" timeOffset="159781.703">6417 1647 8192,'2'5'3509,"7"5"-2665,1 2-381,-10-12-425,0 0 1,0 0 0,0 0 0,0 0 0,0 0-1,0 0 1,0 1 0,0-1 0,0 0 0,0 0-1,1 0 1,-1 0 0,0 0 0,0 0 0,0 0-1,0 1 1,0-1 0,0 0 0,0 0 0,0 0-1,1 0 1,-1 0 0,0 0 0,0 0 0,0 0-1,0 0 1,0 0 0,0 0 0,1 0 0,-1 0-1,0 0 1,0 0 0,0 0 0,0 0-1,0 0 1,1 0 0,-1 0 0,0 0 0,0 0-1,0 0 1,0 0 0,0 0 0,0 0 0,1 0-1,-1 0 1,0 0 0,0 0 0,0 0 0,0-1-1,0 1 1,0 0 0,0 0 0,0 0 0,1 0-1,-1 0 1,0 0 0,0 0 0,0 0-39,6-11 461,0 1-436,-2 6-106,0 1 0,1-1 1,-1 1-1,1 1 1,0-1-1,0 1 1,-1 0-1,2 0 0,-1 0 1,0 0-1,0 1 1,0 0-1,1 0 1,-1 1-1,1 0 1,-1-1-1,0 2 0,1-1 1,0 1 80,10 1-869</inkml:trace>
  <inkml:trace contextRef="#ctx0" brushRef="#br0" timeOffset="160243.64">6807 1427 7296,'0'-1'2816,"0"4"-2208,3 5-96,-1-1-128,-1 7-160,-1 8 32,0 3 224,0 2 128,-1-1-288,-1-2-32,-1-2-64,0-2-32,0-2-32,-1 1-96,1-4-64,0-3-256,2-5-96</inkml:trace>
  <inkml:trace contextRef="#ctx0" brushRef="#br0" timeOffset="160583.782">6767 1575 6272,'-4'-12'2368,"5"11"-1856,-1 1 96,0 0-64,0 0 64,3 1 160,2 1 96,1 2 32,2 0-480,3 2-192,0 1-64,2 1-192,0 2-32,1-2-192,1-1 0</inkml:trace>
  <inkml:trace contextRef="#ctx0" brushRef="#br0" timeOffset="160949.174">6923 1638 512,'8'-4'11098,"22"-10"-9377,-29 13-1715,0 1-1,0-1 0,0 1 0,0-1 0,0 0 0,0 1 1,0-1-1,0 0 0,-1 0 0,1 0 0,0 1 1,-1-1-1,1 0 0,0 0 0,-1 0 0,1 0 0,-1 0 1,0 0-1,1 0 0,-1-1 0,0 1 0,1 0 1,-1 0-1,0 0 0,0-1-5,0 1-2,-1 0 1,1 0-1,-1 1 1,1-1-1,-1 0 1,1 0-1,-1 1 1,1-1-1,-1 0 1,0 0-1,1 1 1,-1-1-1,0 1 1,0-1-1,1 1 1,-1-1-1,0 1 1,0-1-1,0 1 0,0 0 1,1-1-1,-1 1 1,0 0-1,0 0 1,0 0-1,0 0 1,0 0-1,0 0 1,0 0-1,0 0 1,0 0-1,0 0 1,0 0-1,0 1 2,-2-1 3,1 0-1,-1 1 1,0-1-1,0 1 1,0 0-1,0 0 1,1 0-1,-1 0 1,0 1-1,-1 0-2,1 1 14,0 0-1,0 0 1,0 0-1,0 1 1,1-1-1,-1 1 0,1 0 1,0-1-1,0 1 1,1 0-1,-1 0 1,-1 4-14,3-6 1,-1 0 1,1 0 0,0 0-1,-1 0 1,1 0 0,0 0-1,0 0 1,0 0 0,0 0-1,1 0 1,-1 0 0,1 0-1,-1 0 1,1 0 0,-1-1-1,1 1 1,0 0 0,0 0-1,0-1 1,0 1 0,0 0-1,0-1 1,1 1 0,-1-1-1,0 1 1,1-1 0,-1 0-1,2 1-1,7 3-192,2-4 22</inkml:trace>
  <inkml:trace contextRef="#ctx0" brushRef="#br0" timeOffset="161318.56">7101 1567 5248,'0'0'111,"0"-1"-1,0 1 1,0 0 0,0 0 0,-1-1 0,1 1 0,0 0-1,0-1 1,-1 1 0,1 0 0,0 0 0,0-1-1,-1 1 1,1 0 0,0 0 0,0 0 0,-1 0-1,1-1 1,0 1 0,-1 0 0,1 0 0,0 0 0,-1 0-1,1 0 1,0 0 0,-1 0 0,1 0 0,0 0-1,-1 0 1,1 0 0,0 0 0,-1 0 0,1 0-111,-13 7 1394,11-6-1299,1 1 0,0-1 0,0 0 0,-1 0 0,1 1 0,0-1 0,0 1 0,0-1 0,1 1 0,-1-1 0,0 1 0,0-1 0,1 1 0,-1 0 0,1-1 0,0 1 0,-1 0-95,2 2 121,0-1-1,0 0 1,0 0-1,0 0 0,1 0 1,-1 0-1,1 0 1,0 0-1,0-1 0,2 3-120,-2-2 12,1 1 1,-1-1-1,0 1 0,0 0 0,1 2-12,-2-4 43,-1 0-1,1-1 1,-1 1 0,0-1-1,0 1 1,0 0-1,0-1 1,0 1 0,0-1-1,0 1 1,0 0-1,0-1 1,-1 1 0,1-1-1,-1 1 1,0-1 0,0 2-43,-12 20 287,12-22-304,0 0 0,0 0 0,0 0 0,0 0 1,0 0-1,0 0 0,0 0 0,0 0 0,0 0 0,0-1 1,0 1-1,0 0 0,0-1 0,-1 1 0,1-1 0,0 1 0,-1-1 1,0 1 16,2-1-12,0 0-1,-1-1 1,1 1 0,0 0 0,0 0 0,-1 0 0,1 0 0,0 0 0,0 0 0,-1 0 0,1 0 0,0 0 0,0-1 0,-1 1 0,1 0 0,0 0 0,0 0 0,0 0 0,-1-1 0,1 1 0,0 0 0,0 0 0,0-1 0,0 1 0,-1 0-1,1 0 1,0-1 0,0 1 0,0 0 0,0 0 0,0-1 12,-1-3-74</inkml:trace>
  <inkml:trace contextRef="#ctx0" brushRef="#br0" timeOffset="161681.79">7189 1413 384,'-1'-6'3438,"0"14"2933,0-1-6906,-5 36 3571,1 31-3036,3-36 477,-1 0 0,-5 17-477,7-54 7,1 0 0,0 0 0,0 0 0,-1 0 0,1 0 0,0 0 1,-1 0-1,1 0 0,-1 0 0,1 0 0,-1 0 0,0 0 0,1-1 0,-1 1 1,0 0-1,0 0 0,0-1-7,1 0 4,0 0 1,0 0-1,0 1 1,0-1-1,0 0 1,0 0-1,-1 0 1,1 0-1,0 0 1,0 0-1,0 0 0,0 0 1,0 0-1,-1 0 1,1 0-1,0 0 1,0 0-1,0 0 1,0-1-1,0 1 1,-1 0-1,1 0 1,0 0-1,0 0 1,0 0-1,0 0 1,0 0-1,0 0 0,-1 0 1,1 0-1,0-1 1,0 1-1,0 0 1,0 0-1,0 0 1,0 0-5,-2-11-37,2 8 31,0 1 1,0 0-1,0 0 1,0 0-1,1 0 1,-1-1-1,1 1 1,0 0-1,-1 0 0,1 0 1,0 0-1,0 0 1,0 1-1,0-1 1,1 0-1,-1 0 1,0 1-1,1-1 1,-1 0-1,1 1 0,0 0 1,-1-1-1,1 1 1,0 0-1,0 0 1,0 0-1,0 0 1,0 0-1,0 0 1,0 1-1,0-1 0,0 1 1,0-1-1,0 1 1,1 0-1,-1 0 1,0 0-1,0 0 1,0 0-1,0 1 0,1-1 1,-1 0-1,0 1 1,0 0-1,0-1 1,0 1-1,0 0 1,0 0-1,0 0 1,0 1 5,6 2 16</inkml:trace>
  <inkml:trace contextRef="#ctx0" brushRef="#br0" timeOffset="162047.432">7259 1651 7552,'-7'3'2816,"6"1"-2208,-1 0 128,2-1-64,0 1-576,0 1-96,0 0-96,-1 1 32</inkml:trace>
  <inkml:trace contextRef="#ctx0" brushRef="#br0" timeOffset="162048.432">7284 1528 8064,'-6'-34'3072,"3"25"-2400,1 4 192,2 3-64,0 2-736,0 0-160,0 3-256,0 3-128,0 2 288,2 2-64,-1 2 32</inkml:trace>
  <inkml:trace contextRef="#ctx0" brushRef="#br0" timeOffset="162394.826">7324 1610 7808,'-1'-2'3616,"3"8"-2552,2 11-470,-4-15-551,0 3 110,0-1 0,0 1 0,0 0-1,1-1 1,0 1 0,0 1-153,-1-6 4,0 1 0,0-1 0,1 0 0,-1 1 0,0-1 0,0 1 0,0-1 0,1 0 0,-1 1 0,0-1 0,1 0 0,-1 1 0,0-1 0,1 0 0,-1 1 0,0-1 0,1 0-1,-1 0 1,0 0 0,1 1 0,-1-1 0,1 0 0,-1 0 0,0 0 0,1 0-4,0 0-37,0 0-1,0 0 1,0 0-1,0-1 1,0 1-1,0 0 1,0-1-1,0 1 1,0-1-1,0 1 0,0-1 1,0 0-1,-1 1 1,1-1-1,0 0 1,0 0 37,1 0-72,-1-1 0,0 1 0,1-1 0,-1 1 0,0-1 0,0 0 0,0 1 0,0-1 0,0 0 0,0 0 0,0 0 0,-1 0 0,1 0 0,0-1 72,-3 10 681,-1 5-423,3-10-257,1-1 1,-1 1 0,0-1 0,1 1 0,-1 0 0,1-1 0,0 1 0,0-1 0,-1 1-1,1-1 1,0 0 0,0 1 0,0-1 0,0 0 0,0 0 0,1 0 0,0 1-2,7 2-64</inkml:trace>
  <inkml:trace contextRef="#ctx0" brushRef="#br0" timeOffset="162926.948">7496 1607 1792,'-2'2'524,"1"0"1,-1 0-1,1 0 1,0 0-1,-1 0 0,1 0 1,0 1-1,1-1 1,-1 0-1,0 1 0,1-1 1,-1 0-1,1 1 0,0 1-524,-1-3 385,2 1 0,-1 0 0,0-1 0,0 1 0,0 0-1,1-1 1,-1 1 0,1 0 0,-1-1 0,1 1 0,0-1-1,0 1-384,9 9-877,-9-10 873,0-1 0,-1 0 0,1 1 0,0-1 0,-1 0 0,1 0 0,0 1-1,-1-1 1,1 0 0,0 0 0,-1 0 0,1 0 0,0 0 0,0 0 0,-1 0 0,1 0 0,0 0-1,-1-1 1,1 1 0,0 0 0,-1 0 0,1-1 0,0 1 0,-1 0 0,1-1 0,0 1 0,-1 0-1,1-1 1,-1 1 0,1-1 0,-1 1 0,1-1 0,-1 1 0,1-1 0,-1 0 0,0 1 0,1-1 0,-1 1-1,0-1 1,1 0 0,-1 1 0,0-1 0,0 0 0,0 0 0,1 1 4,-1-3-15,1 1 1,0-1 0,0 1-1,-1-1 1,1 1-1,-1-1 1,0 1 0,0-1-1,0 0 1,0 1-1,-1-1 1,1 0 14,-2 2 122,-1 5-111,0 7-256,-2 23 165,-1 30 80,-1 14 267,5-66-343,-8 48-68,8-55 181,1 0-1,-1 0 0,0 0 1,0 0-1,0-1 0,0 1 1,-1-1-1,0 0 0,0 1 1,-1 0-37,3-4 19,0-1 1,0 1 0,0 0-1,1 0 1,-1-1 0,0 1 0,-1 0-1,1-1 1,0 1 0,0-1-1,0 0 1,0 1 0,0-1-1,0 0 1,-1 1 0,1-1 0,0 0-1,0 0 1,0 0 0,-1 0-1,1 0 1,0-1 0,0 1 0,0 0-1,0 0 1,-1-1 0,1 1-1,0-1 1,0 1 0,0-1 0,0 1-1,0-1 1,0 0 0,0 1-1,0-1 1,0 0 0,1 0-1,-1 0 1,0 0-20,-2-2 67,1 0 0,-1 1 0,1-1 0,0 0 0,0-1 1,0 1-1,0 0 0,1-1 0,-1 1 0,1-1 0,0 1 0,0-2-67,1 1 15,-1 1 0,1-1 0,0 0 0,1 1-1,-1-1 1,1 0 0,-1 1 0,1-1 0,0 1 0,0-1 0,1 1 0,-1 0 0,1-1 0,0 1 0,0 0 0,0 0 0,0 0-1,0 0 1,0 1 0,1-1 0,1 0-15,3-4-79,1 0 0,0 1 0,0 1 0,1-1 0,0 1 0,0 1 0,2-1 79,9-4-85</inkml:trace>
  <inkml:trace contextRef="#ctx0" brushRef="#br0" timeOffset="163956.936">4512 1931 6656,'0'-2'2528,"3"5"-1952,6 5 32,-3 0-32,4 4-96,3 7 96,-2 1-192,0 0-64,-1-1-160,-1 0 32,-3-2 96,1-1-96,-2 0-32,-1-2-160,0-1 0,-3-2-352,-1 1-160</inkml:trace>
  <inkml:trace contextRef="#ctx0" brushRef="#br0" timeOffset="164316.058">4683 2005 6528,'-1'-1'262,"1"0"0,-1 1 1,0-1-1,0 1 0,0-1 0,0 1 0,0-1 1,0 1-1,0 0 0,0 0 0,0-1 1,0 1-1,0 0 0,0 0 0,0 0 1,0 0-1,0 0 0,0 0 0,0 0 1,0 1-1,0-1 0,-1 0-262,-25 9-424,21-6 871,-28 9-239,14-6 57,0 2 0,0 0 1,0 1-1,0 3-265,19-12 4,1 0 1,-1 0-1,1 1 0,-1-1 1,1 0-1,-1 1 1,1-1-1,-1 0 0,1 1 1,-1-1-1,1 1 0,0-1 1,-1 1-1,1-1 1,0 1-1,-1-1 0,1 1 1,0-1-1,-1 1-4,2 0 2,-1-1-1,0 0 1,0 0 0,0 1 0,0-1-1,0 0 1,1 0 0,-1 1-1,0-1 1,0 0 0,0 0-1,1 1 1,-1-1 0,0 0-1,0 0 1,1 0 0,-1 0-1,0 1 1,0-1 0,1 0-1,-1 0 1,0 0 0,1 0-1,-1 0 1,0 0 0,1 0-2,26 3 55,-21-3-24,75 7-452,-62-7 160</inkml:trace>
  <inkml:trace contextRef="#ctx0" brushRef="#br0" timeOffset="164664.602">4637 1890 7552,'-8'-2'2816,"3"7"-2208,2 2 0,0-2-224,0 7-64,-3 7 32,-3 8-32,0 2-32,-2-2-160,0-2 128,-1-2 64,1-4-320,2 1-64,-1-3-32,6-1-64</inkml:trace>
  <inkml:trace contextRef="#ctx0" brushRef="#br0" timeOffset="165546.519">4998 2023 5632,'-8'-1'1306,"-1"0"1,0 1 0,-8 0-1307,14 0 219,1 0 0,-1 1 1,0-1-1,1 1 0,-1-1 1,1 1-1,-1 0 0,1 0 1,0 0-1,-1 0 0,1 1 1,0-1-1,0 0 0,0 1 1,0 0-1,-1 0-219,2-1-4,1 0 0,0 0 1,-1 0-1,1 1 0,0-1 0,-1 0 0,1 0 1,0 0-1,0 0 0,0 1 0,0-1 0,0 0 1,0 0-1,0 0 0,1 0 0,-1 1 1,0-1-1,1 0 0,-1 0 0,0 0 0,1 0 1,0 0-1,-1 0 0,1 0 0,0 0 0,-1 0 1,1 0-1,0 0 4,2 3-15,0 0-1,0-1 1,1 1 0,-1-1 0,1 1 0,1 0 15,1 0 6,-1-1-1,0 1 1,0 0 0,-1 0 0,1 0 0,3 5-6,-8-8 17,1 0 0,0 0 1,-1 0-1,1 0 0,-1 0 0,1 0 1,-1 0-1,1 0 0,-1 0 0,0 0 0,0 0 1,0 0-1,1 0 0,-1 1 0,0-1 1,0 0-1,0 0 0,-1 0 0,1 0 0,0 0 1,0 0-1,-1 1 0,1-1 0,0 0 0,-1 0 1,1 0-1,-1 0 0,1 0 0,-1 0 1,0-1-1,0 1 0,1 0 0,-1 0 0,0 0 1,0 0-1,0-1 0,0 1 0,1 0 0,-1-1 1,0 1-1,-1-1-17,-1 2 54,0 0 0,0 0 0,0 0 0,-1-1 0,1 1 0,0-1 1,-1 0-1,1 0 0,-1-1 0,0 1 0,1-1 0,-1 1 0,0-1 0,-2 0-54,2-2-165,3-1 80</inkml:trace>
  <inkml:trace contextRef="#ctx0" brushRef="#br0" timeOffset="165915.511">5164 2078 7040,'0'0'94,"0"-1"1,0 1-1,0 0 1,0-1-1,0 1 1,0 0 0,0-1-1,0 1 1,-1 0-1,1-1 1,0 1-1,0 0 1,0 0-1,0-1 1,0 1-1,0 0 1,-1-1-1,1 1 1,0 0-1,0 0 1,0-1 0,-1 1-1,1 0 1,0 0-1,0 0 1,-1-1-1,1 1 1,0 0-1,-1 0 1,1 0-1,0 0 1,0 0-1,-1 0 1,1 0 0,-1-1-95,-9 8 504,4-2-387,2-1 36,-1 0 0,1 0 0,0 0 0,0 1-1,1 0 1,-1 0-153,3-3 84,0 0 1,0-1-1,0 1 0,0 0 0,0 0 0,1 0 0,-1 0 0,1 0 1,-1 1-85,1-3 7,0 1 0,0 0 0,0 0 1,0 0-1,0-1 0,0 1 1,0 0-1,0 0 0,1 0 0,-1-1 1,0 1-1,0 0 0,1-1 1,-1 1-1,1 0 0,-1 0 0,0-1 1,1 1-1,-1-1 0,1 1 1,0 0-1,-1-1-7,1 1 6,0-1 0,0 1 0,0-1 0,0 0 0,0 1 1,0-1-1,1 0 0,-1 0 0,0 0 0,0 1 0,0-1 0,0 0 0,0-1 0,0 1 0,0 0 0,0 0 1,0 0-1,0-1 0,0 1 0,0 0 0,0-1 0,0 1 0,0-1 0,0 1 0,0-1-6,3-1-129,-1 0-1,1 0 0,0-1 1,-1 0-1,3-2 130,2-4-2229</inkml:trace>
  <inkml:trace contextRef="#ctx0" brushRef="#br0" timeOffset="166465.454">5179 2114 5632,'0'2'310,"0"0"0,0-1 0,-1 1 0,1 0-1,0-1 1,0 1 0,0 0 0,1-1 0,-1 1 0,0 0 0,1-1 0,-1 1 0,1 0 0,-1-1 0,1 1 0,0-1 0,0 1 0,-1-1 0,1 0-1,1 2-309,-1-3 32,0 1 0,-1 0 0,1 0 0,0-1 0,0 1 0,0 0 0,0-1 0,0 1 0,0-1 0,0 1 0,0-1 0,0 0 0,0 1 0,0-1 0,0 0 0,0 0 0,1 0 0,-1 1-1,0-1 1,0-1 0,0 1 0,0 0 0,0 0 0,0 0 0,0 0 0,1-1 0,-1 1 0,0-1 0,0 1 0,0-1-32,26-16 204,-22 13-321,-1 1-1,1 0 0,0 0 1,0 0-1,0 1 1,5-2 117,-10 4 5,0 0 1,0 0-1,0 0 0,0 0 1,1 0-1,-1 0 1,0 0-1,0 0 1,0 0-1,0 0 1,1 0-1,-1 0 1,0 0-1,0 1 0,0-1 1,0 0-1,0 0 1,0 0-1,1 0 1,-1 0-1,0 0 1,0 1-1,0-1 1,0 0-1,0 0 0,0 0 1,0 0-1,0 0 1,0 1-1,0-1 1,0 0-1,0 0 1,0 0-1,1 0 1,-1 1-1,0-1 0,0 0 1,-1 0-1,1 0 1,0 1-6,1 10 711,-1-1 13,1-9-715,-1-1 1,0 1-1,0 0 0,0-1 1,1 1-1,-1-1 0,0 1 1,1-1-1,-1 1 1,0-1-1,1 1 0,-1-1 1,1 0-1,-1 1 0,1-1 1,-1 1-1,1-1 0,-1 0 1,1 1-1,-1-1 1,1 0-1,-1 0 0,1 0 1,0 1-1,-1-1 0,1 0 1,0 0-10,0 0-8,1 0 1,-1 0-1,1-1 1,-1 1-1,1 0 1,-1-1-1,1 1 1,-1-1-1,1 1 1,-1-1-1,1 0 8,4-3-212,0 0 0,0-1 1,0 1-1,1-3 212,12-12-107,-17 20 180,-1 0 1,1 0-1,-1 0 1,0 1-1,1-1 1,-1 1-1,0-1 1,0 1-1,0 0-73,3 5 90,0 0-1,-1 1 0,0 0 1,0-1-1,0 1 1,-1 2-90,5 15-489,-4-19-33</inkml:trace>
  <inkml:trace contextRef="#ctx0" brushRef="#br0" timeOffset="167115.7">5423 2181 6016,'0'0'245,"0"-1"-1,-1 1 1,1 0 0,0-1-1,0 1 1,0-1 0,0 1 0,0 0-1,0-1 1,0 1 0,0 0-1,0-1 1,0 1 0,0 0 0,1-1-1,-1 1 1,0 0 0,0-1-1,0 1 1,0 0 0,0-1 0,1 1-1,-1 0-244,8-12 1304,10-6-1740,-15 15 415,0 0 0,1 1 1,-1-1-1,1 1 0,0 0 1,0 0-1,0 0 0,0 1 1,0-1-1,0 1 0,0 0 1,0 0-1,0 0 0,1 1 1,-1 0-1,1-1 21,-5 1 8,1 1 0,-1-1-1,1 0 1,-1 0 0,1 0 0,-1 0 0,1 0 0,-1 1 0,1-1-1,-1 0 1,0 0 0,1 1 0,-1-1 0,1 0 0,-1 1-1,0-1 1,1 0 0,-1 1 0,0-1 0,1 1 0,-1-1-1,0 1 1,1-1 0,-1 1 0,0-1 0,0 1 0,0-1 0,0 1-1,1-1 1,-1 1 0,0-1 0,0 1 0,0-1 0,0 1-1,0-1-7,-4 24 779,2-6-525,5-6-180,2-9-68</inkml:trace>
  <inkml:trace contextRef="#ctx0" brushRef="#br0" timeOffset="167460.525">5606 2109 4992,'-3'3'1824,"3"1"-1408,0 3 224,0-3 32,0 2 288,0 2 256,0 7-160,-2 5 0,1 4-576,-3 1-352,1-1-192,0 0 160,0-3 96,0-1-256,-1-4 0</inkml:trace>
  <inkml:trace contextRef="#ctx0" brushRef="#br0" timeOffset="167795.381">5630 2083 7168,'0'0'92,"0"0"1,0-1 0,0 1-1,1 0 1,-1 0 0,0 0-1,0-1 1,0 1 0,1 0-1,-1 0 1,0 0 0,0-1-1,1 1 1,-1 0-1,0 0 1,1 0 0,-1 0-1,0 0 1,0 0 0,1 0-1,-1 0 1,0 0 0,1 0-1,-1 0 1,0 0 0,1 0-1,-1 0 1,0 0 0,1 0-1,-1 0 1,0 0-1,0 0 1,1 0 0,-1 0-1,0 0 1,1 0 0,-1 1-1,0-1 1,0 0 0,1 0-1,-1 0 1,0 1 0,0-1-1,0 0 1,1 0 0,-1 1-1,0-1 1,0 0-1,0 0 1,0 1-93,17 15 404,-13-11-134,-2-3-189,0-1 0,0 1 0,-1 0 0,1 0 0,-1 0 0,1 1 0,-1-1-1,0 0 1,1 0 0,-1 1 0,-1-1 0,1 1 0,0-1 0,0 1 0,-1 1-81,0-1 90,0-1 1,0 0 0,-1 0 0,1 1 0,-1-1-1,1 0 1,-1 0 0,0 0 0,0 0 0,0 0 0,0 0-1,0 0 1,0 0 0,-1-1 0,1 1 0,-1 0-1,1-1 1,-2 2-91,-3 1-240,6-4 230,0 0 0,0 0 1,0 0-1,0 0 0,0 1 0,0-1 1,0 0-1,0 0 0,0 0 0,-1 0 1,1 0-1,0 0 0,0 0 0,0 0 1,0 0-1,0 0 0,0 0 0,0 0 1,-1 0-1,1 0 0,0 0 0,0 1 1,0-1-1,0 0 0,0 0 0,0 0 1,-1 0-1,1 0 0,0-1 0,0 1 1,0 0-1,0 0 0,0 0 0,0 0 1,-1 0-1,1 0 0,0 0 0,0 0 1,0 0-1,0 0 0,0 0 0,0 0 1,0 0-1,-1 0 0,1-1 0,0 1 1,0 0 9,1-2 64</inkml:trace>
  <inkml:trace contextRef="#ctx0" brushRef="#br0" timeOffset="168134.712">5826 1893 7680,'-2'3'2880,"2"1"-2240,2 4 192,-2-2-96,0 2-128,-2 5 32,-1 7-96,-2 4 0,-1 0-288,-1 0-160,1-1-64,1-4-192,2 1-32,1-4-64,2-4 64,3-2 896,1-3 383</inkml:trace>
  <inkml:trace contextRef="#ctx0" brushRef="#br0" timeOffset="168493.461">5867 2093 7168,'-1'1'184,"1"-1"0,0 0 0,0 1 0,0-1 0,0 0 0,0 1-1,-1-1 1,1 1 0,0-1 0,0 0 0,0 1 0,0-1 0,0 0 0,0 1 0,0-1 0,0 1 0,0-1 0,1 0 0,-1 1 0,0-1 0,0 1 0,0-1 0,0 0 0,0 1 0,1-1 0,-1 0 0,0 1 0,0-1 0,1 0-1,-1 0 1,0 1 0,1-1-184,-1 1 15,0-1-1,1 1 0,-1-1 1,0 1-1,1-1 0,-1 1 1,0-1-1,1 1 0,-1-1 0,1 1 1,-1-1-1,1 0 0,-1 1 1,1-1-1,-1 0 0,1 1 1,-1-1-1,1 0 0,0 0 1,-1 1-1,1-1 0,-1 0 1,1 0-1,0 0 0,-1 0 0,1 0 1,0 0-1,-1 0 0,1 0 1,-1 0-1,1 0 0,0-1 1,-1 1-1,1 0-14,1-1-11,-1 0-1,1 0 1,-1 0 0,0 0-1,0 0 1,1-1 0,-1 1 0,0 0-1,0-1 1,0 1 0,0-1-1,-1 1 1,1-1 0,0 1-1,-1-1 1,1 0 0,-1 1 0,1-1-1,-1 0 12,0 1-3,1 0-1,-1 0 1,0 1-1,0-1 0,0 0 1,0 0-1,0 0 1,0 1-1,0-1 1,0 0-1,0 0 0,0 0 1,0 1-1,-1-1 1,1 0-1,0 0 1,0 1-1,-1-1 0,1 0 1,-1 0-1,1 1 1,-1-1-1,1 0 1,-1 1-1,1-1 1,-1 1-1,1-1 0,-1 1 1,0-1-1,1 1 1,-1-1-1,0 1 1,0 0-1,1-1 0,-1 1 1,0 0-1,0-1 1,1 1-1,-1 0 1,0 0 3,0 0 8,-1 0 0,1 0-1,0 0 1,0 0 0,-1 0 0,1 0 0,0 0 0,0 0 0,0 1 0,-1-1 0,1 1 0,0-1 0,0 1 0,0-1 0,0 1 0,0-1 0,0 1 0,0 0 0,0 0 0,0-1 0,0 1 0,0 0 0,0 0 0,1 0 0,-1 0 0,0 0 0,1 0 0,-1 0 0,0 0 0,1 1 0,0-1-1,-1 0 1,1 0 0,0 0 0,-1 1 0,1-1 0,0 0 0,0 0 0,0 1-8,0 2 37,-1 1 0,1-1-1,0 1 1,1 0 0,-1-1-1,1 1 1,0-1 0,0 1-1,0-1 1,1 1-37,9 15 72,-10-19-90,0 0-1,-1 0 1,1-1-1,0 1 1,0 0-1,-1-1 0,1 1 1,0-1-1,0 1 1,0-1-1,0 1 1,0-1-1,0 0 0,0 1 1,0-1-1,0 0 1,0 0-1,0 0 1,0 0-1,0 0 0,0 0 1,0 0 18,11-1-341</inkml:trace>
  <inkml:trace contextRef="#ctx0" brushRef="#br0" timeOffset="168864.417">6058 2010 4992,'-2'0'124,"0"0"0,0 0 0,0 1 0,0-1 0,0 1 0,0-1 0,1 1 0,-1 0 0,0-1 0,0 1 0,1 0 0,-1 0 1,0 1-1,1-1 0,-1 0 0,1 0 0,0 1 0,-1 0-124,-25 27 3324,26-28-3246,0 0 0,0 0 1,1 0-1,-1 0 0,0 0 0,1 0 0,-1 0 1,1 1-1,0-1 0,-1 0 0,1 0 0,0 0 1,-1 1-1,1-1 0,0 0 0,0 0 0,0 1 1,0-1-1,0 0 0,1 0 0,-1 0 0,0 1 1,0-1-1,1 0 0,-1 0 0,1 0 0,-1 0 1,1 0-1,0 1 0,-1-1 0,1 0 0,0 0-77,4 4 40,-1-1 0,1 1 1,0-1-1,0-1 0,0 1 1,2 0-42,16 13 246,-22-16-235,1 0 0,-1 0-1,0 1 1,0-1-1,1 1 1,-1-1 0,0 1-1,0-1 1,0 1-1,-1 0 1,1 0 0,0-1-1,-1 1 1,1 0 0,-1 0-1,1 0-10,-1 0 36,-1-1-1,1 0 0,0 0 1,-1 1-1,1-1 0,0 0 1,-1 0-1,0 0 0,1 0 1,-1 0-1,0 0 1,1 0-1,-1 0 0,0 0 1,0 0-1,0 0 0,0 0 1,0 0-1,0 0 0,0-1 1,0 1-1,0-1 1,0 1-1,-2 0-35,-15 8-323,-1-1 1,-8 2 322,12-4-2720</inkml:trace>
  <inkml:trace contextRef="#ctx0" brushRef="#br0" timeOffset="169531.915">4452 2411 7296,'-4'-4'2816,"5"4"-2208,1 0 0,1 2-128,2 2-288,1 4 64,2 5 128,2 4 128,-1 3-256,2 1 64,1-1 32,-1-1 0,-2-3 32,-1-2-288,-3-1-32,-2 0-288,-4-6-96</inkml:trace>
  <inkml:trace contextRef="#ctx0" brushRef="#br0" timeOffset="169948.036">4652 2413 7936,'-1'0'219,"0"0"1,0 0 0,1 0-1,-1 0 1,0 0 0,0 0-1,1 0 1,-1 0-1,0 0 1,1 1 0,-1-1-1,0 0 1,1 0 0,-1 1-1,0-1 1,1 0 0,-1 1-1,0-1 1,1 1-1,-1-1 1,1 1-220,-22 14-277,10-6 630,-139 85 137,149-93-468,1-1 0,-1 1-1,1 0 1,0 0-1,-1 0 1,1 1 0,0-1-1,0 0 1,0 0 0,-1 2-22,5-1 91,10-3-132,9-2 87,1 1 0,0 0 0,19 3-46,-11-1-197,-12-1-101</inkml:trace>
  <inkml:trace contextRef="#ctx0" brushRef="#br0" timeOffset="170298.192">4577 2378 6784,'-7'0'2528,"4"1"-1952,-3 3 256,4 1-32,-2 2-480,-3 4-192,-2 7 288,-4 5 160,0 1-288,0-1 64,2-1 0,1-2-352,3-2-64,0-2 32,5-1 64</inkml:trace>
  <inkml:trace contextRef="#ctx0" brushRef="#br0" timeOffset="175329.519">4900 2343 7552,'-1'-2'4456,"1"10"-3437,2 12-969,-8 150 2062,6-168-2084,0 0 1,0 0 0,0 0-1,0 0 1,1 0-1,-1 0 1,1-1-1,-1 1 1,1 0-1,0 0-28,-1-2 5,0 0-1,0 0 0,0 1 0,0-1 0,0 0 0,0 0 0,1 0 0,-1 0 0,0 0 0,0 0 0,0 1 0,0-1 0,0 0 0,1 0 0,-1 0 0,0 0 1,0 0-1,0 0 0,0 0 0,1 0 0,-1 0 0,0 0 0,0 0 0,0 0 0,0 0 0,1 0 0,-1 0 0,0 0 0,0 0 0,0 0 0,0 0 0,1 0 0,-1 0 1,0 0-1,0 0-4,9-10-44,9-25-32,-14 26-93,1 0-1,0 1 0,0-1 1,1 1-1,-1 0 1,5-3 169,-10 10-7,1 1 0,-1-1 0,0 1 1,1 0-1,-1-1 0,0 1 0,1-1 0,-1 1 1,0 0-1,1 0 0,-1-1 0,1 1 1,-1 0-1,1 0 0,-1-1 0,1 1 1,-1 0-1,1 0 0,-1 0 0,1 0 1,-1 0-1,1 0 0,-1 0 0,1 0 1,-1 0-1,1 0 0,-1 0 0,1 0 7,0 1 1,-1-1-1,1 1 0,-1-1 1,1 1-1,-1-1 0,1 1 1,-1 0-1,0-1 0,1 1 1,-1 0-1,0-1 0,1 1 1,-1 0-1,0 0 0,0-1 1,0 1-1,0 0 0,1 7 178,0 0-1,-1 0 1,0 6-178,0-8 216,-2 16 380,2-18-567,-1 1 1,1-1-1,-1 0 1,1 1-1,0-1 1,1 1-1,-1-1 0,1 0 1,0 1-1,0-1 1,0 0-1,1 1-29,2-1-416,0-4-250</inkml:trace>
  <inkml:trace contextRef="#ctx0" brushRef="#br0" timeOffset="175782.054">5089 2557 7680,'0'1'167,"0"-1"0,1 1 1,-1 0-1,0-1 0,1 1 1,-1 0-1,0-1 0,1 1 0,-1 0 1,1-1-1,-1 1 0,1-1 1,-1 1-1,1-1 0,-1 0 1,1 1-1,0-1 0,-1 1 1,1-1-1,0 0 0,-1 0 0,1 1 1,0-1-1,-1 0 0,1 0 1,0 0-1,0 0 0,-1 0 1,1 1-1,0-2 0,0 1-167,1 1 109,0-1 0,0 0-1,-1 0 1,1 0 0,0 0-1,0-1 1,0 1 0,-1 0-1,1-1 1,0 1 0,0-1-1,1 0-108,-1-1 32,0 0 0,0 0 0,0 0 0,-1-1 0,1 1 0,-1 0 0,1-1 0,-1 1 1,0 0-1,1-1 0,-1 0 0,-1 1 0,1-1 0,0 0 0,-1 1 0,1-1 0,-1 0 0,0-2-32,0 2 4,0 1 1,0 0 0,0 0-1,0-1 1,0 1-1,-1 0 1,1-1-1,-1 1 1,0 0 0,0 0-1,0 0 1,0 0-1,0 0 1,0 0-1,0 0 1,-1 0 0,1 0-1,-1 0 1,1 0-1,-1 1 1,0-1 0,-1 0-5,2 2 7,1-1 0,-1 1 1,1 0-1,-1 0 1,1 0-1,-1 0 1,1 0-1,-1 0 1,0 0-1,1 0 0,-1 0 1,1 0-1,-1 0 1,1 0-1,-1 0 1,1 0-1,-1 0 1,0 1-1,1-1 0,-1 0 1,1 0-1,0 1 1,-1-1-1,1 0 1,-1 1-1,1-1 0,-1 0 1,1 1-1,0-1 1,-1 1-1,1-1 1,0 1-1,-1-1 1,1 1-1,0-1 0,0 1 1,-1-1-1,1 1 1,0-1-1,0 1 1,0-1-1,0 1-7,-7 24 434,5-15-391,0 1-1,1-1 1,1 1 0,0 6-43,0-14-23,0-1-1,0 1 1,1 0 0,0 0 0,-1-1 0,1 1 0,0-1 0,0 1 0,1 2 23,-1-4-18,0 0 1,0 0-1,-1-1 0,1 1 0,0 0 0,0 0 1,0 0-1,0 0 0,0-1 0,0 1 0,0 0 1,0-1-1,0 1 0,0-1 0,0 1 1,0-1-1,1 0 0,-1 1 0,0-1 0,0 0 1,1 0 17,6 0-720</inkml:trace>
  <inkml:trace contextRef="#ctx0" brushRef="#br0" timeOffset="176642.791">5289 2519 6912,'1'-1'249,"-1"0"1,0 0-1,1 0 1,-1-1-1,0 1 1,0 0-1,0 0 1,0 0-1,0 0 1,0 0-1,0 0 1,-1-1-1,1 1 1,0 0-1,-1 0 1,1 0-1,0 0 1,-1 0-250,0 0 70,1 1 0,0-1 0,-1 1 0,1 0 0,-1 0 0,1-1 0,-1 1 1,1 0-1,-1 0 0,1-1 0,-1 1 0,0 0 0,1 0 0,-1 0 0,1 0 0,-1 0 1,1 0-1,-1 0 0,1 0 0,-1 0 0,0 0 0,1 0 0,-1 0 0,1 1 1,-1-1-71,-2 1 102,-1 0 0,1 1 0,-1 0 0,1-1 0,0 1 0,0 0 0,-1 1 0,2-1 0,-3 2-102,2 0 67,-1-1-1,1 1 0,0 0 1,0 1-1,1-1 1,-1 0-1,0 3-66,3-6 27,-1 0 0,0 0 0,1 0 0,-1 0 1,1 0-1,0 0 0,-1 1 0,1-1 0,0 0 0,0 0 0,0 0 0,0 1 1,0-1-1,0 0 0,0 0 0,0 0 0,0 1 0,1-1 0,-1 0 1,0 0-1,1 0 0,-1 0 0,1 0 0,-1 0 0,1 0 0,-1 0 0,1 0 1,0 0-1,0 0 0,-1 0 0,1 0 0,0 0 0,1 0-27,-1 0 13,1-1 0,0 1-1,0-1 1,0 0 0,-1 1 0,1-1-1,0 0 1,0 0 0,0 0 0,0 0-1,0 0 1,-1-1 0,1 1 0,0 0-1,0-1 1,0 0 0,-1 1 0,1-1-1,0 0 1,-1 0 0,1 0 0,0 0-13,3-2-130,0 0 1,-1 0-1,1-1 1,-1 1 0,0-1-1,4-4 130,-2 0-338,3-1 4,-9 10 354,0 0-1,1 0 1,-1-1-1,0 1 1,0 0-1,0 0 1,0 0 0,0 0-1,0 0 1,0 0-1,-1 0 1,1 0-1,0 0 1,-1 0 0,1 0-20,0 2 88,-1 1 0,1-1 0,0 0 0,0 1 1,0-1-1,1 0 0,-1 0 0,1 1 1,0 0-89,0-2 17,-1-1 0,0 0 0,1 1 0,-1-1 1,1 0-1,0 1 0,-1-1 0,1 0 0,0 0 0,0 0 1,0 0-1,0 0 0,0 0 0,0 0 0,0 0 1,0 0-1,0 0 0,0 0 0,1-1 0,-1 1 0,0 0 1,0-1-1,1 1-17,-1-1-12,0 0-1,0 0 1,-1 0 0,1-1-1,0 1 1,0 0 0,0 0-1,0 0 1,-1-1 0,1 1-1,0-1 1,0 1 0,-1 0-1,1-1 1,0 1 0,-1-1-1,1 1 1,0-1 0,-1 0-1,1 1 1,-1-1 0,1 0-1,-1 1 1,1-1 0,-1 0-1,1 0 1,-1 1 0,0-1-1,0 0 1,1-1 12,8-28-613,-8 27 577,13-53-265,-3 0 0,4-46 301,-15 84 442,8 284 92,-12-272-2310,0-8 528,3 8 745,-1 2 749,1-1 0,0 0 1,1 1-1,-1-1 0,1 0 1,0-4-247,0 9 44,0-1 0,1 0 0,-1 0 0,0 0 0,0 0 0,1 1 0,-1-1 0,0 0 0,1 0 0,-1 1 0,1-1 0,-1 0 0,1 0 0,-1 1 0,1-1 1,0 1-1,-1-1 0,1 1 0,0-1 0,-1 1 0,1-1 0,0 1 0,0-1 0,-1 1 0,1 0 0,0-1 0,0 1 0,0 0 0,0 0 0,-1 0 0,1 0 0,0-1 1,0 1-1,0 0 0,0 1 0,0-1 0,0 0 0,-1 0 0,2 0-44,6 1-3,0 1 0,0 0 1,0 0-1,6 3 3,20 5-517,-21-8-64</inkml:trace>
  <inkml:trace contextRef="#ctx0" brushRef="#br0" timeOffset="176995.825">5571 2547 3200,'-8'7'1216,"5"-4"-928,0 4 1600,3-3 640,0 2-1216,0 3-544,0-4-224,1 2-32,3 0-256,-2-1-64,1 0-64,1-2-64,-1-1-64</inkml:trace>
  <inkml:trace contextRef="#ctx0" brushRef="#br0" timeOffset="177364.787">5573 2448 8704,'-7'-18'3232,"3"12"-2496,-1 2 64,3 4-96,0 0-512,1 1-192,-2 2 0,0 3-32,1 2 32,2 4-288,2 0-64</inkml:trace>
  <inkml:trace contextRef="#ctx0" brushRef="#br0" timeOffset="177756.781">5634 2568 3840,'4'41'8782,"2"-15"-6930,-6-26-1841,0 1-1,0-1 1,0 0-1,0 0 1,0 1-1,0-1 0,1 0 1,-1 0-1,0 1 1,0-1-1,0 0 1,0 0-1,0 1 1,1-1-1,-1 0 1,0 0-1,0 0 0,0 1 1,1-1-1,-1 0 1,0 0-1,0 0 1,1 0-1,-1 1 1,0-1-1,1 0 1,-1 0-1,0 0 0,0 0 1,1 0-1,-1 0 1,0 0-1,1 0-10,8-5-223,11-17-861,-16 17 825,3-4-58,-5 6 294,-1 1 1,1 0-1,0-1 0,0 1 1,0 0-1,0 0 1,1 0-1,-1 0 1,0 0-1,1 0 1,0 0 22,-2 3 45,-1-1 0,1 0 1,-1 0-1,1 0 1,-1 0-1,1 0 1,-1 1-1,1-1 0,-1 0 1,1 0-1,-1 1 1,1-1-1,-1 0 1,0 1-1,1-1 0,-1 1 1,0-1-1,1 0 1,-1 1-1,0-1 0,1 1 1,-1-1-1,0 1 1,0-1-1,1 1-45,7 17 883,-4-11-181,-3-4-738,1-1 0,-1 1 0,1-1 0,-1 0 1,1 1-1,0-1 0,0 0 0,0 0 1,0 0-1,1-1 0,-1 1 0,0 0 1,1-1-1,-1 0 0,1 1 0,0-1 1,1 0 35,4 2-1040</inkml:trace>
  <inkml:trace contextRef="#ctx0" brushRef="#br0" timeOffset="178116.849">5876 2543 8704,'0'0'126,"-1"0"0,1-1 1,0 1-1,-1 0 0,1 0 1,0 0-1,-1 0 0,1 0 1,-1-1-1,1 1 0,0 0 0,-1 0 1,1 0-1,0 0 0,-1 0 1,1 0-1,-1 0 0,1 1 1,0-1-1,-1 0 0,1 0 1,-1 0-1,1 0 0,0 0 0,-1 0 1,1 1-1,0-1 0,-1 0 1,1 0-1,0 1 0,0-1 1,-1 0-1,1 1-126,-10 15 585,7-10-600,1 0 0,0 1 0,1-1-1,0 0 1,-1 3 15,2-6 118,1 1 1,-1-1-1,0 0 1,1 0-1,0 0 1,-1 0-1,1 1 0,1-1-118,-2-2 0,0-1 0,0 1-1,0 0 1,1-1-1,-1 1 1,0-1-1,0 0 1,0 1-1,1-1 1,-1 1-1,0-1 1,1 1-1,-1-1 1,0 0-1,1 1 1,-1-1-1,0 1 1,1-1-1,-1 0 1,1 0-1,-1 1 1,1-1-1,-1 0 1,1 0-1,-1 1 1,1-1-1,-1 0 1,1 0-1,-1 0 1,1 0-1,-1 0 1,1 0-1,-1 0 1,1 0-1,-1 0 1,1 0-1,-1 0 1,1 0-1,-1 0 1,1 0-1,-1-1 1,1 1-1,-1 0 1,1 0-1,-1-1 1,1 1-1,-1 0 1,1 0 0,-1-1-1,0 1 1,1-1 0,0 0-66,1-1 1,-1 0 0,0 0 0,0 1 0,1-1-1,-1 0 1,-1 0 0,1-1 0,0 1 0,0 0-1,-1 0 1,1 0 0,-1-1 65,3-28-1654,-4 27 1571,0 7 171,-2 9-173,5 24 1026,2 14-941,-1-26 226,-1 0 0,-1 1 0,-1-1 1,-2 7-227,2-30 19,0 0 1,0 0 0,0 0 0,-1 0 0,1 0 0,0 0 0,0 0 0,-1 0-1,1 0 1,0 0 0,-1 0 0,1 0 0,-1 0 0,1 0 0,-1-1 0,0 1-1,1 0 1,-1 0 0,0-1 0,0 1 0,1 0 0,-1-1 0,0 1 0,0 0-1,0-1 1,0 0 0,0 1 0,0-1 0,0 1 0,0-1 0,0 0 0,0 0-1,0 1 1,0-1 0,0 0 0,0 0 0,0 0 0,0 0-20,-2-1 72,0 1 0,0-1 1,0 0-1,0 0 1,1 0-1,-1 0 0,0 0 1,1-1-1,-1 1 0,1-1 1,-1 0-1,1 0 1,-1 0-73,2 1 11,0 0 1,0-1 0,0 1 0,0-1-1,0 1 1,1-1 0,-1 1 0,0-1-1,1 1 1,-1-1 0,1 0 0,-1 1 0,1-1-1,0 0 1,-1 1 0,1-1 0,0 0-1,0 1 1,1-1 0,-1 0 0,0 0 0,0 1-1,1-1 1,-1 0 0,1 1 0,-1-1-1,1 1 1,0-1 0,0 1 0,0-1-12,1-2-26,1-1 0,-1 1 1,1 0-1,0 0 0,0 0 0,1 1 1,-1-1-1,1 1 0,-1 0 1,2-1 25,13-5-480</inkml:trace>
  <inkml:trace contextRef="#ctx0" brushRef="#br0" timeOffset="179132.485">6123 2608 7552,'0'0'83,"-1"0"-1,1 1 1,0-1 0,-1 0 0,1 0-1,0 0 1,0 1 0,-1-1 0,1 0 0,0 0-1,0 1 1,-1-1 0,1 0 0,0 0-1,0 1 1,0-1 0,-1 0 0,1 1 0,0-1-1,0 0 1,0 1 0,0-1 0,0 0 0,0 1-1,0-1 1,0 0 0,0 1 0,0-1-1,0 0 1,0 1 0,0-1 0,0 0 0,0 1-1,0-1 1,0 0 0,0 1 0,0-1-1,0 0 1,1 0 0,-1 1 0,0-1 0,0 0-1,0 1 1,1-1 0,-1 0 0,0 0 0,0 1-1,1-1 1,-1 0 0,0 0 0,0 0-1,1 1 1,-1-1 0,0 0 0,1 0 0,-1 0-83,2 1 33,-1-1 0,1 1 1,-1-1-1,1 1 0,0-1 1,-1 0-1,1 1 0,-1-1 1,1 0-1,0 0 0,1-1-33,-1 1 46,0-1-1,0 1 1,0-1-1,0 0 1,1 0-1,-1 0 1,0 0-1,-1 0 1,1 0-1,0-1 1,0 1-1,0-1 0,-1 1 1,1-1-1,-1 1 1,1-2-46,-2 3 6,1-1 1,-1 1-1,1-1 0,-1 0 1,0 0-1,0 1 0,1-1 1,-1 0-1,0 0 0,0 1 1,0-1-1,0 0 0,0 0 1,0 1-1,0-1 0,0 0 1,0 0-1,0 0 0,0 0-6,-1 0 5,1 0-1,-1 0 0,0 0 1,1 0-1,-1 0 0,0 0 1,0 0-1,1 0 0,-1 0 1,0 1-1,0-1 0,0 0 1,0 0-1,0 1 0,0-1 1,-1 0-5,0 1 8,1 0 0,0 0 1,-1-1-1,1 1 0,-1 0 0,1 0 1,-1 1-1,1-1 0,0 0 1,-1 0-1,1 1 0,-1-1 1,1 1-1,0-1 0,-1 1 1,1 0-1,0-1 0,0 1 0,0 0 1,-1 0-1,1 0 0,0 0 1,0 0-1,0 0 0,0 0 1,0 0-9,-1 2 68,0-1 0,-1 1 0,1-1 0,0 1 0,0 0 0,1-1 0,-1 1 1,1 0-1,-1 0 0,1 1 0,0 0-68,0-2 35,1 1 0,0 0 0,0-1 0,0 1 0,0-1 0,1 1 0,-1 0 0,1-1 0,-1 1-1,1-1 1,0 1 0,0-1 0,0 0 0,0 1 0,1 0-35,-1-2-16,-1 0 0,1 0 0,0 0-1,0-1 1,0 1 0,-1 0 0,1 0 0,0 0-1,0-1 1,0 1 0,0 0 0,0-1 0,0 1-1,0-1 1,1 1 0,-1-1 0,0 0-1,0 0 1,0 1 0,0-1 0,1 0 0,-1 0-1,0 0 1,0 0 0,0 0 0,0 0 0,1 0-1,-1-1 1,0 1 0,0 0 0,0-1-1,0 1 1,1-1 16,10-5-346</inkml:trace>
  <inkml:trace contextRef="#ctx0" brushRef="#br0" timeOffset="179512.5">6353 2383 8320,'0'-1'261,"-1"1"0,1-1 0,-1 0 0,0 0 1,0 1-1,1-1 0,-1 1 0,0-1 0,0 0 1,0 1-1,0 0 0,1-1 0,-1 1 0,0 0 1,0-1-1,0 1-261,0 0 57,0 1-1,1-1 1,-1 0 0,1 1 0,-1-1-1,1 1 1,-1-1 0,1 1 0,-1-1-1,1 1 1,-1 0 0,1-1 0,0 1-1,-1-1 1,1 1 0,0 0 0,0-1-1,-1 1 1,1 0 0,0 0 0,0-1-1,0 1 1,0 0 0,0-1-57,-9 47 635,2 1 1,2-1-1,1 25-635,4-70 3,0 5-13,-1-4-84,1 0 1,0 0 0,-1 1 0,2-1 0,-1 0 0,0 0 0,1 1 0,-1-1 0,1 0 0,0 0 0,0 1 93,2-2-128,2-2 272</inkml:trace>
  <inkml:trace contextRef="#ctx0" brushRef="#br0" timeOffset="179870.558">6368 2585 7936,'0'1'102,"-1"-1"-1,1 0 1,0 0 0,-1 1 0,1-1 0,0 0 0,-1 1-1,1-1 1,0 0 0,0 1 0,-1-1 0,1 1 0,0-1-1,0 0 1,0 1 0,-1-1 0,1 1 0,0-1 0,0 1-1,0-1 1,0 1 0,0-1 0,0 1 0,0-1 0,0 0-1,0 1 1,0-1 0,0 1 0,0-1 0,0 1 0,1-1 0,-1 1-1,0-1 1,0 0 0,0 1 0,1-1 0,-1 1 0,0-1-1,1 0 1,-1 1 0,0-1 0,0 0 0,1 1 0,-1-1-1,1 0 1,-1 0 0,0 1-102,2 0 34,-1 0 0,0 0 0,0 0 0,0 0 1,1 0-1,-1 0 0,1-1 0,-1 1 0,0 0 0,1-1 0,-1 1 0,1-1 0,0 1 1,0-1-35,2 0 105,0 0 0,0-1 1,0 0-1,0 0 0,0 0 1,0 0-1,0 0 0,3-2-105,-6 2-4,0 1-1,0-1 0,0 1 0,0-1 0,0 1 0,0-1 0,0 1 1,0-1-1,-1 0 0,1 0 0,0 1 0,0-1 0,-1 0 0,1 0 0,0 0 1,-1 0-1,1 0 0,-1 0 0,1 0 0,-1 0 0,0 0 0,1 0 0,-1 0 1,0 0-1,0 0 0,1 0 0,-1 0 0,0 0 0,0 0 0,0 0 1,-1 0-1,1-1 0,0 1 0,0-1 5,-1 1-5,1 0-1,-1 1 1,1-1 0,-1 0-1,1 0 1,-1 0 0,1 0 0,-1 0-1,0 1 1,0-1 0,1 0-1,-1 1 1,0-1 0,0 0 0,0 1-1,0-1 1,1 1 0,-1-1-1,0 1 1,0 0 0,0-1 0,0 1-1,0 0 1,0 0 0,0 0-1,0 0 1,0 0 0,0 0 0,0 0-1,0 0 1,0 0 0,0 0-1,0 0 1,0 1 0,0-1 0,-1 0 5,0 1 20,0 0 1,0-1 0,0 1 0,0 0 0,0 0 0,0 0 0,1 1 0,-1-1 0,0 0 0,0 1-1,1-1 1,-1 1 0,1-1 0,0 1 0,-1 0 0,0 1-21,1-1 20,0 0 1,0 0 0,1 0-1,-1 0 1,0 0-1,1 0 1,-1 0-1,1 0 1,0 0 0,0 1-1,0-1 1,0 0-1,0 0 1,0 0-1,1 0 1,-1 1 0,1-1-1,-1 0 1,1 0-1,0 0 1,0 0-1,0 0 1,0 0 0,0 0-1,0-1 1,0 1-1,1 0 1,-1-1-1,1 1 1,-1-1 0,1 1-1,0-1 1,-1 0-1,1 1 1,0-1-1,0 0 1,0 0 0,0 0-1,0-1 1,0 1-1,0 0 1,0-1-21,11 2-517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5:12.9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0 173 5376,'5'2'5306,"-1"5"-3547,1 10-2057,-4-14 741,13 77 1195,-14-80-1634,0 0 0,0 0 0,0 0 0,0 0 0,0 1 0,0-1 0,0 0 0,0 0 0,0 0 0,0 0 0,0 0 0,0 0 1,0 1-1,0-1 0,0 0 0,0 0 0,0 0 0,1 0 0,-1 0 0,0 0 0,0 0 0,0 0 0,0 1 0,0-1 0,0 0 1,0 0-1,0 0 0,0 0 0,1 0 0,-1 0 0,0 0 0,0 0 0,0 0 0,0 0 0,0 0 0,0 0 0,0 0 0,1 0 0,-1 0 1,0 0-1,0 0 0,0 0 0,0 0 0,0 0 0,0 0 0,1 0 0,-1 0 0,0 0-4,5-6 56,4-15-189,-8 19 89,8-23-256,-7 18 187,0 0 1,1 0-1,0 0 0,0 0 0,4-5 113,-7 12 9,0-1 0,0 1 1,1 0-1,-1 0 0,0 0 0,0 0 0,1 0 0,-1 0 0,0 0 0,0 0 1,1 0-1,-1 0 0,0 0 0,0 0 0,1 0 0,-1 0 0,0 0 0,0 0 0,1 0 1,-1 0-1,0 0 0,0 0 0,1 0 0,-1 0 0,0 0 0,0 1 0,1-1 1,-1 0-1,0 0 0,0 0 0,0 0 0,0 1 0,1-1 0,-1 0 0,0 0 0,0 0 1,0 1-1,0-1 0,0 0 0,1 0 0,-1 1 0,0-1 0,0 0 0,0 0 1,0 1-1,0-1-9,10 19 136,-4-8 274,-5-10-405,0 0 0,0 0 0,0 0 1,0-1-1,0 1 0,0-1 0,0 1 1,0 0-1,0-1 0,0 0 1,0 1-1,0-1 0,0 0 0,0 1 1,0-1-1,1 0 0,-1 0 0,0 0 1,0 0-1,0 0 0,0 0 0,1 0 1,-1-1-1,0 1 0,0 0 1,0-1-1,0 1 0,0 0 0,0-1 1,0 1-1,0-1 0,0 0 0,0 1 1,0-1-6,7-5-192,0 1 1,-1-1 0,1 0-1,0-1 192,1-1-299,-8 6 361,1 1-134,0-1-1,0 0 1,0 1-1,1-1 1,-1 1-1,0-1 1,2 1 72,-4 1-18,1 0 0,-1-1 1,0 1-1,0 0 0,1 0 1,-1 0-1,0 0 0,0 0 1,1 0-1,-1 0 0,0 0 1,1 0-1,-1 1 0,0-1 1,0 0-1,1 0 0,-1 0 1,0 0-1,0 0 1,1 0-1,-1 0 0,0 1 1,0-1-1,0 0 0,1 0 1,-1 0-1,0 1 18,3 12-6,-4 1 917,0 15-154,1-27-741,1 0 0,-1 0-1,0-1 1,0 1 0,1 0-1,-1-1 1,1 1 0,-1 0-1,1-1 1,0 1 0,0-1 0,-1 1-1,2 0-15,2 1 560,0-1 262</inkml:trace>
  <inkml:trace contextRef="#ctx0" brushRef="#br0" timeOffset="498.913">282 206 6784,'0'0'78,"0"0"1,0 0 0,-1 0-1,1 0 1,0 0-1,0 1 1,0-1-1,0 0 1,0 0 0,-1 0-1,1 0 1,0 0-1,0 0 1,0 0-1,0 0 1,0 1 0,0-1-1,0 0 1,0 0-1,0 0 1,-1 0-1,1 0 1,0 1 0,0-1-1,0 0 1,0 0-1,0 0 1,0 0-1,0 0 1,0 1 0,0-1-1,0 0 1,0 0-1,0 0 1,0 0-1,0 1 1,0-1 0,0 0-1,0 0-78,6 7 1022,9 2 588,-13-8-1532,1-1-1,-1 0 1,0 0 0,1 1 0,-1-2 0,0 1 0,1 0 0,-1 0 0,0-1 0,0 1 0,1-1 0,-1 0 0,0 1 0,0-1 0,0 0-1,0 0 1,0-1 0,0 1 0,0 0 0,1-1-78,-2 1 2,0 0 0,-1 0 0,1 0 0,0 0 0,0 0 0,0 0 0,-1 0 0,1 0 0,-1 0 0,1 0 0,0 0 0,-1-1 0,0 1 0,1 0 0,-1 0 0,0-1 0,0 1 0,0 0 0,0 0 0,0-1 0,0 1 0,0 0 0,0 0 0,0-1 0,0 1 0,-1 0 0,1 0 0,0 0 0,-1-1 0,0 1 0,1 0 0,-1 0 0,1 0 0,-1 0 0,0 0 0,0 0 0,0-1-2,0 2-7,1-1 0,0 1 0,-1-1 0,1 1 0,-1-1 0,1 1 0,-1 0 0,1-1 0,-1 1 0,0 0 0,1-1 0,-1 1 0,1 0 0,-1 0 0,0-1 0,1 1 0,-1 0 1,1 0-1,-1 0 0,0 0 0,1 0 0,-1 0 0,0 0 0,1 0 0,-1 0 0,0 0 0,0 0 7,0 1 10,-1 0 1,1-1-1,-1 1 1,1 0-1,0 0 0,-1 0 1,1 0-1,0 0 0,0 0 1,-1 1-1,1 0-10,-2 1 98,1 0-1,0 0 1,0 0-1,0 1 1,0-1-1,1 1 0,-1-1 1,1 1-1,0-1 1,-1 3-98,3 1 15,0 0 1,0 0-1,0-1 1,1 1-1,0 0 0,0 0 1,1-1-1,-1 1 1,3 1-16,-5-7-24,0 0 1,1-1-1,-1 1 1,0 0 0,1-1-1,-1 1 1,1 0 0,-1-1-1,1 1 1,-1-1 0,1 1-1,-1-1 1,1 1 0,-1-1-1,1 1 1,0-1 0,-1 0-1,1 1 1,0-1 0,-1 0-1,1 0 1,0 1-1,0-1 1,-1 0 0,1 0-1,0 0 1,0 0 0,-1 0-1,1 0 1,0 0 0,0 0-1,-1 0 1,1 0 0,0 0-1,-1-1 1,1 1 0,0 0 23,10-4-880</inkml:trace>
  <inkml:trace contextRef="#ctx0" brushRef="#br0" timeOffset="1279.867">413 186 7552,'2'3'4065,"8"10"-2840,-7-8-926,-1 0 0,0 0-1,0 0 1,1 5-299,-2-6 119,1 0-1,-1 0 1,1 0 0,-1 0-1,1 0 1,0-1 0,0 1-1,2 1-118,-4-5 15,1 1-1,-1-1 0,1 0 1,-1 0-1,1 1 0,-1-1 1,1 0-1,-1 0 0,1 0 1,-1 0-1,1 1 0,-1-1 1,1 0-1,0 0 0,-1 0 1,1 0-1,-1 0 0,1 0 1,-1-1-1,1 1 0,-1 0 1,1 0-1,-1 0 0,1 0 1,-1-1-1,1 1 0,-1 0 1,1 0-1,-1-1 0,1 1 1,-1 0-1,0-1 0,1 1 1,-1 0-1,1-1 0,-1 1 1,0-1-1,1 1-14,14-20-891,-13 18 811,0-1 70,0-1-88,1 1-1,-1 0 1,0 0-1,1 0 1,-1 1-1,1-1 1,0 1-1,0-1 1,1 1 98,-3 3 41,0 1 0,0-1 0,-1 0 0,1 1 1,0 0-1,-1-1 0,1 1 0,-1-1 0,1 1 1,-1 0-1,0 1-41,1 1 91,0-1-16,0 0 0,0 0 1,0 0-1,1 0 1,-1 0-1,1 0 1,-1-1-1,1 2-75,-1-4 8,-1 0 0,0 1 0,1-1 0,-1 0 0,0 0 0,1 1 0,-1-1 0,0 0 0,1 0 0,-1 0 0,0 1 0,1-1 0,-1 0 0,1 0 0,-1 0 0,0 0 0,1 0 0,-1 0 0,1 0 0,-1 0 0,0 0 0,1 0 0,-1 0 0,1 0 0,-1 0-8,1 0-2,0-1 1,0 1-1,0-1 0,0 0 0,0 1 0,0-1 1,0 0-1,0 0 0,-1 1 0,1-1 1,0 0-1,-1 0 0,1 0 0,0 0 2,5-9-68,-1-1 1,0 1-1,-1-1 0,0 0 0,0-1 0,-1 1 0,0-8 68,9-27-138,-6 27 177,1 1 1,0 0-1,2 0 1,0 0-1,1 1-39,-10 16 2,0 1 0,0 0 0,0 0 0,0 0 0,0-1 0,0 1 0,1 0 0,-1 0 0,0-1 0,0 1 0,0 0 0,0 0 1,0 0-1,1 0 0,-1-1 0,0 1 0,0 0 0,0 0 0,0 0 0,1 0 0,-1 0 0,0-1 0,0 1 0,1 0 0,-1 0 0,0 0 0,0 0 0,0 0 0,1 0 0,-1 0 0,0 0 0,0 0 0,1 0 0,-1 0 0,0 0 0,0 0 0,1 0 0,-1 0 0,0 0 0,0 0 0,0 0 0,1 0 0,-1 1 0,0-1 0,0 0 0,1 0 0,-1 0 0,0 0 0,0 0 0,0 1 0,0-1 0,1 0 0,-1 0 0,0 0 0,0 0 0,0 1 0,0-1 1,0 0-1,0 0 0,1 1 0,-1-1-2,5 16 31,6 31 177,-2 0 0,-3 1 0,1 44-208,-6-91-17,-1 1 1,0 0-1,0 0 1,-1-1-1,1 1 1,0 0-1,0 0 0,-1-1 1,1 1-1,-1 0 1,0-1-1,1 1 1,-1 0 16,1-2-2,-1 0 0,1 1 1,0-1-1,0 0 0,-1 0 1,1 0-1,0 0 0,0 0 1,-1 1-1,1-1 0,0 0 1,0 0-1,-1 0 0,1 0 1,0 0-1,-1 0 0,1 0 0,0 0 1,0 0-1,-1 0 0,1 0 1,0 0-1,-1 0 0,1 0 1,0 0-1,-1-1 2,-11-7-130,4 1-147,0-1 1,1-1-1,0 1 1,0-1 0,-5-9 276,10 14 137,-1 0 0,1 0 1,0 0-1,0 0 0,1-1 0,0 1 1,-1-1-1,1 1 0,1-1 0,-1 1 1,1-1-1,-1 1 0,1-1 1,1 1-1,-1-4-137,1 6 19,0 0 0,-1 0 0,1 0 0,0 0 0,0 0 0,0 0 0,0 0 0,1 1 0,-1-1 1,0 0-1,1 1 0,-1-1 0,1 1 0,-1-1 0,1 1 0,0 0 0,0 0 0,0 0 0,0 0 0,0 0 0,-1 0 0,2 0 0,-1 1 0,0-1 1,0 1-1,0-1 0,1 1-19,8-1-246,0 0 1,0 0-1,0 1 0,11 2 246,-14-1-188,14 0-521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5:34.7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2900 313 7424,'0'0'116,"0"0"1,1-1-1,-1 1 1,0-1-1,0 1 0,0-1 1,0 1-1,0 0 1,0-1-1,0 1 1,0-1-1,0 1 1,0-1-1,0 1 1,0 0-1,-1-1 0,1 1 1,0-1-1,0 1 1,0 0-1,0-1 1,-1 1-1,1-1 1,0 1-1,0 0 1,-1-1-1,1 1 0,0 0 1,-1 0-1,1-1 1,0 1-1,-1 0 1,1 0-1,-1-1 1,1 1-1,-1 0-116,-18 1 944,-2 3-580,1 1 1,0 1 0,0 1 0,0 0 0,-1 3-365,20-10 13,1 0 1,0 0 0,0 0 0,-1 0 0,1 0 0,0 0 0,-1 1 0,1-1 0,0 0 0,-1 0 0,1 0 0,0 0-1,0 1 1,-1-1 0,1 0 0,0 0 0,0 1 0,0-1 0,-1 0 0,1 1 0,0-1 0,0 0 0,0 0 0,0 1-1,0-1 1,0 0 0,0 1 0,-1-1-14,8 5 154,20 1-132,-22-5 10,5 1-37,1 1-1,-1 0 1,0 1 0,0 0 0,-1 0 0,1 1-1,4 4 6,-11-8-11,-1 1-1,1 0 0,-1 0 1,1 0-1,-1 1 0,0-1 1,0 0-1,0 1 0,-1 0 1,1-1-1,0 1 0,0 2 12,-1-3-5,-1 0 0,1 0 0,-1 0 0,0 1 0,1-1 0,-1 0 0,0 0 0,0 0 0,-1 0 0,1 1 0,0-1 0,-1 0 0,1 0 0,-1 0 0,0 0 0,0 0 0,0 0 0,0 0 0,0 0 0,0 0 5,-2 2 92,0 0 1,0 0-1,0-1 1,-1 1-1,1-1 1,-1 0 0,0 1-1,0-2 1,-4 4-93,5-5-15,0 1 1,0 0-1,0-1 1,0 0-1,0 1 0,-1-1 1,1 0-1,0-1 1,-1 1-1,1-1 1,-1 1-1,1-1 0,0 0 1,-3-1 14,-2-3-491,5-6-79</inkml:trace>
  <inkml:trace contextRef="#ctx0" brushRef="#br0" timeOffset="383.931">3132 13 8064,'0'-1'149,"-1"1"0,0-1 0,1 0 0,-1 0 0,0 0 0,1 1 0,-1-1 1,0 0-1,0 0 0,0 1 0,0-1 0,0 1 0,0-1 0,0 1 0,0-1 0,0 1 1,0 0-1,0 0 0,0-1 0,0 1 0,0 0 0,0 0 0,0 0-149,-1 1 78,0-1 0,1 1 0,-1 0 0,0 0 0,1 1 0,-1-1 0,1 0 0,0 0 0,-1 1-1,1-1 1,0 1 0,0-1 0,-1 2-78,-3 3 4,1 1 1,0 0-1,1-1 0,0 1 0,0 0 0,0 1 0,1-1 1,0 0-1,-1 6-4,-1 13 29,1 1 1,1 2-30,1-21 21,-2 71 453,3 0 1,9 59-475,-13-164 161,2 14 65,0 0-1,1-1 1,0 1-1,1 0 1,0-1-1,2 0-225,-2 10 34,1-1-1,-1 1 0,1 0 0,0 0 1,0 0-1,1-1 0,-1 1 1,1 0-1,-1 1 0,1-1 0,0 0 1,0 0-1,0 1 0,0-1 1,1 1-1,-1 0 0,1-1 0,-1 1 1,1 0-1,0 1 0,0-1 1,0 0-1,0 1 0,0 0 0,3-1-32,-1 0-82,1 1 0,-1 0 1,1 0-1,-1 0 1,1 1-1,-1 0 0,1 0 1,-1 0-1,6 2 81,7 3-826</inkml:trace>
  <inkml:trace contextRef="#ctx0" brushRef="#br0" timeOffset="782.825">3248 379 2560,'-7'-6'-564,"-7"0"4798,14 6-4032,-1 0 0,1 0 0,-1 0 0,1 0 0,0 0 0,-1 0 0,1 0 0,-1 0 0,1 0 0,0 0 0,-1 0 0,1 0 0,0 1 0,-1-1 0,1 0 0,-1 0 0,1 0 0,0 0 1,-1 1-1,1-1 0,0 0 0,-1 0 0,1 1-202,0-1 131,-1 1 0,1 0 1,0-1-1,0 1 0,-1 0 0,1-1 1,0 1-1,0 0 0,0 0 1,0-1-1,0 1 0,0 0 1,0-1-1,0 1 0,0 0 1,0 0-1,0 0-131,1 5 120,1 0 0,-1 0 0,1 0 0,0 0 0,1-1 0,-1 1 0,1-1-1,0 1 1,2 1-120,-4-5 22,0 0 0,0-1 1,1 1-1,-1 0 0,1-1 0,-1 1 0,1 0 0,0-1 0,-1 0 0,1 1 0,0-1 0,0 0 0,0 0 0,0 0 0,0 0 0,0-1 0,0 1 0,0 0 0,0-1 0,0 0 0,1 1 0,-1-1 0,0 0 0,0 0 0,0 0 0,1 0 1,-1-1-23,5-1 57,0 0 1,-1-1-1,0 0 1,1 0 0,-1-1-1,0 1 1,0-1-1,0-1-57,-2 2-28,-1 0 0,1 0-1,-1 0 1,0 0-1,0-1 1,0 1-1,0-1 1,-1 0-1,0 0 1,1 1-1,-1-2 1,-1 1-1,1-1 29,-1 5 5,-1-1 0,0 1 0,0 0 0,0 0 0,0-1 0,-1 1 0,1 0 0,0 0 0,0 0 0,0-1 0,0 1 0,0 0 0,0 0-1,0 0 1,0 0 0,0-1 0,0 1 0,-1 0 0,1 0 0,0 0 0,0 0 0,0-1 0,0 1 0,0 0 0,-1 0 0,1 0 0,0 0 0,0 0 0,0 0 0,-1 0 0,1-1 0,0 1-1,0 0 1,0 0 0,-1 0 0,1 0 0,0 0 0,0 0 0,0 0 0,-1 0 0,1 0 0,0 0 0,0 0 0,0 0 0,-1 0 0,1 1 0,0-1 0,0 0 0,0 0 0,-1 0 0,1 0-1,0 0 1,0 0 0,0 0 0,-1 1 0,1-1 0,0 0 0,0 0 0,0 0 0,0 0 0,0 0 0,0 1 0,-1-1 0,1 0 0,0 0 0,0 0 0,0 1 0,0-1 0,0 0-5,-1 3-13,0-1 0,0 1 1,0 0-1,1 0 0,-1-1 1,1 1-1,-1 0 0,1 0 1,0 0-1,0 0 0,1-1 1,-1 1-1,0 0 0,1 0 1,0 0 12,0 3 5,1 0 1,0 0 0,1 0 0,-1 0 0,1 0 0,1 1-6,-1-2-51,1-1 0,-1 0 0,0 0 0,1 0 0,0 0 0,0-1 1,0 1-1,1-1 0,-1 0 0,1 0 0,4 1 51,11 3-517</inkml:trace>
  <inkml:trace contextRef="#ctx0" brushRef="#br0" timeOffset="1185.12">3629 393 512,'-4'-7'-1364,"4"6"1828,0 0 0,0 1 0,-1-1 0,1 0 0,0 1 0,-1-1 1,1 0-1,-1 1 0,1-1 0,-1 1 1,1-1-1,-1 1 0,1-1 0,-1 1 0,0-1 1,1 1-1,-1 0 0,0-1 0,1 1 1,-1 0-465,-9-1 1509,7 2-1393,1 0 0,-1 0 0,0 0 1,0 0-1,0 0 0,0 0 0,1 1 0,-1 0 0,1-1 0,-1 1 0,1 0 1,0 0-1,-1 0 0,1 1 0,0-1 0,0 0 0,1 1 0,-1-1 1,0 1-1,1 0 0,0 0 0,0-1 0,-1 1 0,2 0 0,-1 0 0,0 1-116,-1 1 47,1 0-1,0-1 0,0 1 0,1 0 0,-1 0 0,1 0 1,0 0-1,1 0 0,-1 0 0,1 0 0,0 0 0,0 0 1,0-1-1,1 1 0,1 4-46,-2-8 2,-1 0 0,1 1 0,-1-1 1,1 0-1,0 0 0,-1 0 0,1 0 0,0 0 1,0 0-1,0-1 0,0 1 0,0 0 0,0 0 1,0-1-1,0 1 0,0 0 0,0-1 0,0 1 0,0-1 1,0 1-1,1-1 0,-1 0 0,0 1 0,0-1 1,0 0-1,1 0 0,-1 0 0,0 0 0,0 0 1,1 0-1,-1 0 0,0-1 0,0 1 0,1 0 0,-1-1 1,0 1-1,0-1 0,0 1 0,0-1 0,0 1 1,0-1-1,0 0 0,0 0 0,0 1 0,1-2-2,5-4-58,-1 0 0,1-1 0,-1 0 0,0 0 0,3-5 58,-8 10-43,19-25-1493,2-3-746</inkml:trace>
  <inkml:trace contextRef="#ctx0" brushRef="#br0" timeOffset="1567.505">3794 59 7424,'-1'-1'142,"0"0"1,0-1 0,0 1 0,0 0-1,-1 0 1,1 0 0,0 0-1,0 0 1,-1 0 0,1 1-1,0-1 1,-1 0 0,1 1 0,-1-1-1,1 1 1,-1-1 0,1 1-1,-1 0 1,1-1 0,-1 1-1,0 0 1,1 0 0,-1 0 0,1 0-1,-1 0 1,1 1 0,-1-1-1,1 0 1,-1 1 0,1-1-1,-1 1 1,1 0 0,-1-1 0,1 1-1,0 0 1,-1 0 0,1 0-143,-3 2-8,0 0 0,0 0 1,1 0-1,-1 1 1,1-1-1,0 1 1,0 0-1,0 0 1,0 0-1,1 0 0,-1 1 1,1-1-1,0 1 8,-5 13 138,1-1 0,-3 16-138,7-25 79,-5 24 239,1 0 1,1 1-1,2-1 0,1 1 1,1 0-1,2 0 1,4 22-319,-4-46-45,-1-7 2,0 1 1,0 0-1,1-1 1,-1 1-1,0 0 1,1-1-1,0 1 1,0-1-1,0 1 1,0-1-1,0 1 1,0-1-1,1 0 1,-1 1-1,1-1 1,0 1 42,8 0-704</inkml:trace>
  <inkml:trace contextRef="#ctx0" brushRef="#br0" timeOffset="1967.184">3822 342 8576,'7'11'3912,"19"16"-2247,-23-24-1682,-1-1 0,1 0 0,0 0 0,0 0 1,1 0-1,-1-1 0,0 1 0,2-1 17,-4 0 37,1-1 0,-1 1 0,0-1 0,1 0 0,-1 0 0,1 0-1,-1 0 1,1 0 0,-1 0 0,1 0 0,-1 0 0,0-1 0,1 1 0,-1 0 0,1-1 0,-1 0 0,0 1 0,1-1 0,-1 0 0,1 0-37,-2 1 4,0-1 1,1 1-1,-1 0 0,1-1 1,-1 1-1,0-1 0,0 1 1,1-1-1,-1 1 0,0-1 1,0 1-1,1-1 1,-1 1-1,0-1 0,0 0 1,0 1-1,0-1 0,0 1 1,0-1-1,0 1 0,0-1 1,0 0-1,0 1 1,0-1-1,0 1 0,-1-1 1,1 1-1,0-1 0,0 1 1,0-1-1,-1 1 0,1-1 1,0 1-1,-1-1 0,1 1 1,0-1-1,-1 1 1,1 0-1,-1-1 0,1 1-4,-2-3-69,0 1 0,0 0 0,-1 0 0,1 0 0,0 1 0,-1-1 0,-1-1 69,-1 2-18,0-1 0,-1 1 0,1-1 0,-1 1 1,1 1-1,-1-1 0,1 1 0,-1 0 1,1 0-1,-1 1 0,1 0 0,-1 0 0,1 0 1,0 0-1,-1 1 0,1 0 0,0 0 1,0 0-1,0 1 0,0 0 0,-3 2 18,6-3 21,0 0 0,0 0 0,1 0-1,-1 1 1,1-1 0,0 0 0,-1 0 0,1 1-1,0-1 1,0 1 0,1-1 0,-1 1 0,0-1-1,1 1 1,0 0 0,0-1 0,-1 1 0,1 0-1,1-1 1,-1 1 0,0-1 0,1 1 0,-1 0-1,1-1 1,0 1 0,0-1 0,0 1-21,2 5 38,1 0 0,0 0-1,0 0 1,1-1 0,-1 0 0,2 0 0,4 5-38,6 2-240,0-6-149</inkml:trace>
  <inkml:trace contextRef="#ctx0" brushRef="#br0" timeOffset="2347.347">3966 370 7808,'2'6'713,"0"-1"0,-1 1 0,1-1 0,-1 1 0,0-1 1,-1 1-1,1 0 0,-1 2-713,5 36 1590,-4-40-1461,0 0-1,0 0 1,0 0 0,1 0-1,-1 0 1,1-1 0,0 1-1,0-1 1,2 2-129,-4-4-1,1 0 1,0 0-1,-1 0 1,1-1-1,0 1 0,0 0 1,0-1-1,-1 1 1,1-1-1,0 1 1,0-1-1,0 1 0,0-1 1,0 1-1,0-1 1,0 0-1,0 0 1,0 1-1,0-1 0,0 0 1,0 0-1,0 0 1,0 0 0,1-1-53,0 1-1,0-1 1,0 1 0,0-1 0,0 0 0,0 0 0,0 0-1,-1 0 1,1 0 0,0 0 0,0-1 53,4-3-228,0 0-1,-1 0 1,0-1 0,0 0-1,-1 0 1,1 0 228,8-18-435,10-11 465,-23 35-24,0 0 1,0 0-1,0 0 1,0-1-1,0 1 1,1 0-1,-1 0 1,0 0-1,0-1 1,0 1 0,0 0-1,1 0 1,-1 0-1,0 0 1,0 0-1,1-1 1,-1 1-1,0 0 1,0 0 0,0 0-1,1 0 1,-1 0-1,0 0 1,0 0-1,1 0 1,-1 0-1,0 0 1,0 0-1,1 0 1,-1 0 0,0 0-1,0 0 1,1 0-1,-1 0 1,0 0-1,0 0 1,1 1-1,-1-1 1,0 0-1,0 0 1,0 0 0,1 0-1,-1 0 1,0 1-1,0-1 1,0 0-1,1 0 1,-1 0-1,0 1 1,0-1-1,0 0 1,0 0 0,0 0-1,0 1 1,0-1-1,1 0-6,5 18 285,-5-14-184,6 19 323,7 21 304,-12-40-712,0 0 0,0 0 0,0 0 0,0-1 0,0 1 0,1-1 0,0 0 0,0 1 0,1 0-16,-3-3-22,0-1 1,-1 1 0,1 0 0,0-1 0,0 1 0,0-1-1,0 1 1,0-1 0,0 0 0,0 1 0,0-1 0,0 0-1,0 1 1,0-1 0,0 0 0,0 0 0,0 0 0,0 0-1,0 0 1,0 0 0,0 0 0,0-1 0,0 1 0,0 0 0,0 0-1,0-1 1,0 1 0,0-1 0,0 1 0,0-1 21,2-1-146,1-1 1,-1 1-1,0-1 1,0 0-1,0 0 1,0 0-1,-1-1 146,18-20-906</inkml:trace>
  <inkml:trace contextRef="#ctx0" brushRef="#br0" timeOffset="2727.787">4311 45 8704,'-1'-1'246,"0"0"100,0 0 1,-1 0 0,1 0-1,-1 0 1,1 1 0,-1-1-1,1 0 1,-1 1 0,-1-1-347,3 1 41,-1 0 1,1 0 0,-1 0-1,1 0 1,-1 1-1,1-1 1,-1 0 0,1 0-1,-1 1 1,1-1-1,-1 0 1,1 0 0,0 1-1,-1-1 1,1 1 0,-1-1-1,1 0 1,0 1-1,-1-1 1,1 1 0,0-1-1,0 1 1,-1-1-1,1 1 1,0-1 0,0 1-1,0-1 1,0 1-1,0-1 1,-1 1 0,1-1-1,0 1 1,0-1-1,0 1 1,0-1 0,1 1-42,-6 42 418,2 0 1,3 0 0,1 0-1,6 38-418,-3-47 130,1-1-1,1 1 0,2-1 1,5 7-130,-8-27 54,-4-19-301,-6-22-366,2 17 368,-1 1 1,0 1-1,-5-10 245,5 12 35,0 0-1,1-1 1,0 0 0,0 0 0,1 0 0,0 0 0,0-1-35,2 7 15,0 1 0,0 0 0,0 0 0,1-1 0,-1 1 1,1 0-1,-1 0 0,0 0 0,1 0 0,0-1 0,-1 1 1,1 0-1,0 0 0,-1 0 0,1 0 0,0 0 1,0 1-1,0-1 0,0 0 0,0 0 0,0 0 0,0 1 1,0-1-1,0 1 0,0-1 0,1 1 0,-1-1 0,0 1 1,0-1-1,2 1-15,5-3-25,1 1 0,0 1 0,8-2 25,-13 3 100,35-3-143,0 2 0,-1 2 1,22 3 42,-5 0-512,-50-3 655,-4 1-41,-11 3 10,-16 5-48,6-5-1,12-3-11,0 0 0,0 1 1,0 0-1,-6 3-52,13-5 14,0-1 1,1 1-1,-1-1 1,0 1 0,1-1-1,-1 1 1,1-1-1,-1 1 1,0 0-1,1-1 1,0 1-1,-1 0 1,1 0-1,-1-1 1,1 1-1,0 0 1,0 0-1,-1-1 1,1 1 0,0 0-1,0 0 1,0 0-1,0 0 1,0-1-1,0 1 1,0 0-1,0 0 1,0 0-1,0-1 1,1 1-1,-1 0 1,0 0-1,1 0 1,-1-1 0,0 1-1,1 0 1,-1 0-15,4 5 24,-1 0 1,1 0 0,1-1-1,2 4-24,1 1 4,10 12-140,-13-18 115,0 1 1,-1 0-1,0 0 1,0 0-1,0 1 1,-1 0-1,0-1 1,0 1-1,0 0 1,0 3 20,-2-6 29,-1-1 1,0 1-1,0-1 1,-1 1-1,1-1 1,0 1-1,-1-1 1,1 1-1,-1-1 1,0 0-1,0 1 1,0-1-1,0 0 1,0 0-1,-1 0 1,1 0 0,-1 0-1,1 0 1,-1 0-1,0 0 1,1 0-1,-1-1 1,0 1-1,0-1 1,-2 2-30,-6 3-92,1-1-1,-1 1 1,0-1 0,0-1 0,-2 1 92,-29 9-619,1 2-159</inkml:trace>
  <inkml:trace contextRef="#ctx0" brushRef="#br0" timeOffset="-3083.623">267 338 5120,'-5'-28'5021,"4"22"-4743,0 0 1,0 0-1,0 0 1,-1 0-1,1 0 0,-3-3-278,4 8 41,-1 0-1,0 0 1,1 0-1,-1 0 0,0 0 1,0 0-1,0 0 1,0 0-1,0 0 0,0 0 1,0 0-1,0 0 1,0 1-1,0-1 0,0 0 1,-1 1-1,1-1 1,0 1-1,-1 0 1,1-1-1,0 1 0,-1 0 1,1 0-1,0 0 1,-1-1-1,1 1 0,0 1 1,-1-1-1,1 0 1,-1 0-41,-8 3 95,0-1 1,1 1 0,0 0-1,0 1 1,0 0 0,-5 4-96,-13 8 130,-10 9-130,28-19-9,0 1 0,1 0 1,0 1-1,1-1 1,-3 5 8,6-8 1,1 1 0,0 0 0,0 0 0,0 0 0,0 0 0,1 0 0,0 0 0,0 1 0,0-1 1,0 5-2,1-9 0,1 1 0,0-1 0,0 0 0,0 1 0,-1-1 0,1 1 0,0-1 0,1 0 0,-1 1 0,0-1 1,0 0-1,1 1 0,-1-1 0,1 0 0,-1 1 0,1-1 0,-1 0 0,1 0 0,0 1 0,0-1 0,-1 0 0,2 1 0,-1-1 3,1 0-1,-1-1 1,1 1-1,-1 0 1,1-1-1,-1 1 1,1-1-1,-1 1 0,1-1 1,0 0-1,-1 1 1,1-1-1,-1 0 1,1 0-1,0 0 1,0-1-3,7 0 23,-1-1 0,1 0 1,-1 0-1,0-1 1,0 0-1,5-3-23,23-14-17,0-2 0,-1-1 0,-2-2 0,7-8 17,-37 31-1,-10 23-111,4-15 140,1 0 1,0 1 0,0-1 0,1 1 0,0 0-1,0 0 1,0-1 0,1 1 0,0 0 0,0 0-1,1 0 1,0-1 0,0 1 0,1 0 0,0 2-29,-1-8 8,-1 0 1,0-1-1,1 1 0,-1 0 1,1-1-1,-1 1 1,1 0-1,0-1 1,-1 1-1,1 0 1,0-1-1,-1 1 1,1-1-1,0 0 1,0 1-1,-1-1 1,1 0-1,0 1 1,0-1-1,0 0 1,-1 0-1,1 1 0,0-1 1,0 0-1,0 0 1,0 0-1,0 0 1,-1 0-1,1-1 1,0 1-1,0 0 1,0 0-1,0 0 1,-1-1-1,1 1 1,0 0-1,0-1 1,0 1-1,-1-1 1,1 0-10,7-3-12,-1 0-1,0-1 0,-1 1 1,3-4 13,2 0-34,104-82-56,-114 90 89,-1 0 1,1-1 0,-1 1-1,1-1 1,0 1 0,-1 0-1,1-1 1,-1 1 0,1 0-1,0 0 1,-1-1 0,1 1 0,0 0-1,-1 0 1,1 0 0,0 0-1,-1 0 1,1 0 0,0 0-1,-1 0 1,1 0 0,0 0-1,0 0 1,-1 1 4,1-1-1,-1 1 0,1-1 0,-1 1 1,1-1-1,-1 1 0,1-1 0,-1 1 0,0 0 1,1-1-1,-1 1 0,0 0 0,1-1 0,-1 1 1,0 0-1,0-1 0,0 1 0,0 0 1,0 0-4,1 6 64,-1 0 0,0 0 1,0 0-1,-1 4-64,0-2 105,0 5 64,0 46 479,1-54-557,1 0 0,-1-1 0,1 1 1,1 0-1,-1-1 0,1 1 0,0-1 0,2 6-91,-3-11 3,-1 1 0,0-1 0,0 1 1,0-1-1,1 1 0,-1-1 0,0 0 0,1 1 0,-1-1 0,0 1 0,1-1 0,-1 0 0,1 1 1,-1-1-1,0 0 0,1 1 0,-1-1 0,1 0 0,-1 0 0,1 1 0,-1-1 0,1 0 0,-1 0 0,1 0 1,-1 0-1,1 0 0,0 0 0,-1 0 0,1 0 0,-1 0 0,1 0 0,-1 0 0,1 0 0,-1 0 1,1 0-1,-1 0 0,1-1 0,-1 1 0,1 0 0,-1 0 0,1-1 0,-1 1 0,1 0 0,-1-1 0,0 1 1,1 0-1,-1-1 0,0 1 0,1-1 0,-1 1 0,0 0 0,1-1 0,-1 1 0,0-1-3,5-5 15,-1 0 0,-1 0-1,1 0 1,0-3-15,0 1 36,-3 7-38,45-70-493,-38 60 398,0 0 0,1 1 0,0 0 0,1 0 0,2 0 97,-11 9 5,0 0 0,0 0 0,0 0 0,1 0 0,-1 0 0,0 1-1,0-1 1,1 1 0,-1-1 0,0 1 0,1-1 0,-1 1 0,0-1 0,1 1 0,-1 0 0,1 0-1,-1 0 1,1 0-5,-1 0 5,0 1-1,0-1 1,-1 1-1,1-1 1,0 1-1,0-1 0,-1 1 1,1 0-1,0-1 1,-1 1-1,1 0 1,0 0-1,-1-1 0,1 1 1,-1 0-1,1 0 1,-1 0-1,0 0 1,1 0-1,-1-1 1,0 1-1,0 0 0,0 0 1,1 0-1,-1 0 1,0 0-1,0 1-4,2 40 338,-2-32-198,0-1 1,1 1-1,0-1 1,0 1-1,1-1 1,0 1-1,1-1 0,1 1-140,-4-9 5,0 0-1,0 0 1,1 0-1,-1 0 1,1 0-1,-1 0 0,1 0 1,-1 0-1,1-1 1,0 1-1,-1 0 1,1 0-1,0-1 0,-1 1 1,1 0-1,0-1 1,0 1-1,0-1 1,0 1-1,-1-1 0,1 1 1,0-1-1,0 0 1,0 1-1,0-1 1,0 0-1,0 0 1,0 0-1,0 0 0,0 0 1,0 0-1,0 0 1,0 0-1,0 0 1,0 0-1,0 0 0,0-1 1,0 1-1,0 0 1,0-1-1,0 1 1,0-1-1,0 1 0,0-1 1,0 1-5,5-5-74,0 0 0,-1 0 0,0 0 0,1 0 0,-2-1 0,1 0 74,2-2 10,12-14-146,-9 10-133,1 0 0,0 0 0,0 1 0,1 1 0,1 0 1,8-5 268,-21 14 0,1 1 0,0-1 0,0 1 1,-1 0-1,1-1 0,0 1 0,0 0 1,0-1-1,-1 1 0,1 0 0,0 0 1,0 0-1,0 0 0,0 0 1,0 0-1,0 0 0,-1 0 0,1 0 1,0 0-1,0 0 0,0 1 0,0-1 1,0 0-1,-1 1 0,1-1 0,0 0 1,0 1-1,-1-1 0,1 1 1,0-1-1,0 1 0,-1 0 0,1-1 1,-1 1-1,1 0 0,-1-1 0,1 1 1,-1 0-1,1-1 0,-1 1 0,1 0 1,-1 0-1,3 6 221,-1 0 0,0 0 0,0-1 0,0 1 1,0 4-222,1 4-131,1 2 189,-2-8-29,0-1-1,0 1 1,1-1-1,1 1 1,-1-1 0,3 2-29,2 0-976</inkml:trace>
  <inkml:trace contextRef="#ctx0" brushRef="#br0" timeOffset="-2069.298">1179 327 5504,'-2'-1'266,"1"0"1,0 0-1,0 1 1,-1-1-1,1 0 1,0 0-1,-1 1 0,1-1 1,-1 1-1,1-1 1,0 1-1,-1-1 1,0 1-1,1 0 1,-1 0-1,1 0 1,-1 0-1,1 0 0,-1 0 1,1 0-1,-1 0 1,1 1-1,-1-1 1,1 1-1,-1-1 1,1 1-267,-12 3 258,-1 0-36,0 1 0,1 0 0,-1 1 0,-9 6-222,19-9 26,0 0 0,0 0 0,0 1 0,0-1 0,1 1 0,-1 0 0,1 0 0,0 0 0,0 0 0,0 1 0,1-1 0,0 1 0,-1-1 0,2 1 0,-2 3-26,1-2 54,1 0 1,0 0 0,0 1 0,0-1 0,1 0 0,0 1 0,0-1-1,1 0 1,-1 1 0,2-1-55,-2-4 13,0 0-1,0 0 1,1-1-1,-1 1 1,1 0-1,-1-1 1,1 1-1,0 0 1,0-1-1,0 1 1,0-1-1,0 1 1,0-1-1,0 0 1,0 1-1,0-1 1,1 0-1,-1 0 1,0 0-1,1 0 1,-1 0-1,1 0 1,-1 0-1,1-1 1,0 1-1,-1 0 1,1-1-1,0 0 1,-1 1-1,1-1 1,0 0-1,0 0 1,-1 1 0,1-2-1,0 1 1,0 0-1,-1 0 1,1 0-13,4-2-29,-1 0 0,1 0 0,-1 0 1,0 0-1,0-1 0,0 0 0,0 0 1,0 0-1,0-1 0,-1 0 0,0 0 1,0 0-1,0 0 0,0 0 1,-1-1-1,1-1 29,7-8-217,-2-1 0,0-1 0,-1 0 0,4-11 217,-2-1 304,-10 37-196,1 0 0,0 0 0,1 0 0,-1 0 0,2-1 0,-1 1 0,1 0 0,1-1 0,-1 0 0,1 1 0,1-2 0,3 6-108,-8-12 10,1 0 0,-1-1 0,1 1 1,0 0-1,-1-1 0,1 1 1,0 0-1,0-1 0,-1 1 1,1-1-1,0 1 0,0-1 1,0 1-1,0-1 0,-1 0 1,1 1-1,0-1 0,0 0 1,0 0-1,0 0 0,0 0 1,0 0-1,0 0 0,0 0-10,0 0-23,1-1 1,-1 1-1,0-1 1,0 1-1,1-1 0,-1 0 1,0 1-1,0-1 0,0 0 1,0 0-1,0 0 0,0 0 1,0 0-1,0 0 0,0 0 23,4-7-238,-1 1 0,0 0 0,0-1 0,0 0 0,-1 0 238,-2 5-72,3-7 64,1 0 1,0 0-1,0 0 0,1 1 1,1-1-1,-1 1 1,1 1-1,1 0 0,1-1 8,-3 4 66,0 0 0,0 0-1,0 1 1,1 0-1,0 0 1,0 1-1,0 0 1,1 0 0,-1 0-1,0 1 1,1 0-1,0 1 1,3-1-66,-1 1 119,0 1 1,0-1-1,3 2-119,-10-1 1,-1 0-1,1 0 1,-1 0 0,1 1-1,0-1 1,-1 1 0,1 0-1,-1 0 1,0 0 0,1 0-1,-1 0 1,0 1 0,1-1-1,-1 1 1,0 0-1,-1-2 3,-1 1 0,1 0 1,-1-1-1,0 1 0,1 0 1,-1 0-1,0 0 0,1-1 0,-1 1 1,0 0-1,0 0 0,0 0 1,0-1-1,0 1 0,0 0 0,0 0 1,0 0-1,0 0 0,0-1 1,0 1-1,0 0 0,-1 0 0,1 0 1,0-1-1,-1 1 0,1 0-3,-13 21-102,10-18 71,-14 19 382,-18 18-351,18-23 137,2 1 0,0 1 1,0 1-138,14-20 9,1 0 0,-1 0 0,0 0 1,1 0-1,-1 0 0,1 1 1,-1-1-1,1 0 0,-1 0 1,1 0-1,0 0 0,0 1 0,-1-1 1,1 0-1,0 0 0,0 0 1,0 1-1,1-1 0,-1 0 1,0 0-1,0 0 0,1 1 1,-1-1-10,1 0 7,-1 0 0,1 0 1,0-1-1,0 1 0,0 0 1,0 0-1,0-1 1,0 1-1,0 0 0,0-1 1,0 1-1,0-1 0,0 1 1,0-1-1,0 0 1,0 1-1,1-1 0,-1 0 1,0 0-8,6 1-16,1-1 1,-1 0-1,0 0 1,0 0-1,1-1 1,5-2 15,14-3-308,-1-2 1,-1 0-1,0-2 1,4-2 307,-14 4-190,0 0 1,-1 0 0,0-1 0,0-1 0,-1 0-1,0-1 1,3-5 189,-10 10-50,-6 6 170,-9 14 445,7-9-458,1 0-1,-1 1 1,1-1 0,0 1-1,0-1 1,1 1 0,0 0-1,0-1 1,0 1 0,0 0-1,1-1 1,0 1 0,0-1-1,1 1 1,-1-1 0,1 0-1,0 0 1,1 1 0,-1-1-1,1-1 1,4 6-107,-7-10-36,0 1 1,0-1-1,1 0 1,-1 1-1,0-1 1,1 0-1,-1 1 0,1-1 1,-1 0-1,1 1 1,-1-1-1,0 0 1,1 0-1,-1 1 1,1-1-1,-1 0 0,1 0 1,-1 0-1,1 0 1,-1 0-1,1 0 1,-1 0-1,1 0 1,-1 0-1,1 0 0,-1 0 1,1 0-1,-1 0 1,1 0-1,0-1 36,8-4-954</inkml:trace>
  <inkml:trace contextRef="#ctx0" brushRef="#br0" timeOffset="-1728.369">1702 196 9728,'-14'-30'3584,"6"14"-2784,2 2-64,4 12-288,0 0-672,0 2-192,0 2-352,0 2-96</inkml:trace>
  <inkml:trace contextRef="#ctx0" brushRef="#br0" timeOffset="-1360.766">1816 365 7936,'-1'4'851,"0"0"1,0 0-1,1 1 1,-1-1 0,1 0-1,0 3-851,6 44 1960,-4-38-1680,-1-8-232,0 0-1,1 0 1,-1 0 0,1 0 0,0 0-1,2 3-47,-4-7-1,0 0 0,1 0-1,-1-1 1,1 1-1,-1 0 1,1-1 0,0 1-1,-1 0 1,1-1 0,-1 1-1,1-1 1,0 1-1,0-1 1,-1 1 0,1-1-1,0 0 1,0 1 0,0-1 1,0 0 11,0 0 1,0 0-1,0 0 1,-1 0 0,1-1-1,0 1 1,0 0 0,0 0-1,0-1 1,-1 1-1,1 0 1,0-1 0,0 1-1,-1-1 1,1 1-1,0-1 1,-1 0 0,1 1-1,-1-1 1,1 1 0,0-1-1,-1 0-11,12-15-188,-1 1 0,-1-1 1,3-9 187,-1 3-722,12-14 722,-24 35 4,1 0 0,-1 1 1,0-1-1,1 1 0,-1-1 1,0 1-1,1-1 0,-1 1 0,1-1 1,-1 1-1,1-1 0,-1 1 1,1 0-1,0-1 0,-1 1 0,1 0 1,-1-1-1,1 1 0,0 0 1,-1 0-1,1 0 0,0-1 0,-1 1 1,1 0-1,-1 0 0,1 0 1,0 0-1,-1 0 0,1 0 0,0 1 1,-1-1-1,1 0 0,0 0 1,-1 0-1,1 0 0,0 1 0,-1-1 1,1 0-1,-1 1 0,1-1 1,-1 0-1,1 1 0,-1-1 0,1 1 1,-1-1-1,1 1-4,2 3 59,1 1 0,-1-1 1,0 1-1,0-1 0,1 5-59,1-1 30,6 13 79,12 19 231,-21-37-442,0 1 1,1-1-1,0 0 1,0 0-1,-1 0 1,2 0-1,-1-1 1,0 1 0,2 0 101,12 3-1040</inkml:trace>
  <inkml:trace contextRef="#ctx0" brushRef="#br0" timeOffset="-899.775">2194 344 4864,'-1'-2'158,"-1"1"0,1 0 0,-1-1 1,1 1-1,-1 0 0,1 0 0,-1 0 1,0 0-1,1 0 0,-1 0 0,0 1 0,0-1 1,0 1-1,0-1 0,0 1 0,1-1 0,-1 1 1,0 0-1,0 0 0,0 0 0,0 0 1,0 1-1,0-1 0,0 0 0,0 1 0,1-1 1,-1 1-1,0 0 0,0-1 0,0 1 0,0 0-158,0 1 136,-1-1-1,0 1 0,1 0 0,-1-1 0,1 1 0,0 1 0,-1-1 0,1 0 0,0 0 1,0 1-1,0-1 0,1 1 0,-1-1 0,1 1 0,-1 0 0,1 0 0,0 0 1,0 0-1,0 1-135,0 2 151,0 0 1,1 1 0,0-1-1,0 0 1,1 0-1,0 0 1,0 1 0,0-1-1,1 0 1,1 3-152,-3-6 8,1-1 0,0 0 0,0 0 0,0 0 0,0 0 0,0 0 0,0 0 0,1 0 0,-1 0 0,1 0 0,-1 0 0,1-1 0,0 1 0,0-1 0,0 1 1,0-1-1,0 0 0,0 0 0,0 0 0,0 0 0,0 0 0,0 0 0,0 0 0,1-1 0,-1 1 0,0-1 0,1 0 0,-1 1 0,2-1-8,-1-1-7,1 0 0,-1 0 1,0 0-1,1 0 0,-1-1 1,0 1-1,0-1 0,0 0 0,0 0 1,0 0-1,0 0 0,0-1 0,-1 1 1,1-1-1,-1 1 0,0-1 1,0 0-1,0 0 0,0 0 7,2-3-152,0 0 1,0-1-1,-1 1 0,0-1 1,0 1-1,-1-1 0,0 0 0,0 0 1,0-1 151,-1-1-442,2 15 65,-1 2 417,10 29 9,-2 2-1,-2 0 1,-2 0 0,-1 0 0,-2 1 0,-2-1-1,-2 25-48,-1-52 35,1 1-1,-2-1 0,1-1 1,-1 1-1,-1 0 0,0-1 1,-4 6-35,6-13 33,0 0 0,0 0 0,0-1 1,0 1-1,-1-1 0,1 1 0,-1-1 0,0 0 1,0 0-1,-1 0 0,1 0 0,0-1 0,-1 0 0,0 1 1,1-1-1,-1 0 0,0-1 0,0 1 0,0-1 1,0 0-1,0 0 0,-4 1-33,5-2 30,0 0 0,0 0 0,0-1 0,0 1 0,1 0 0,-1-1 0,0 0 1,0 0-1,0 0 0,1 0 0,-1 0 0,0-1 0,1 1 0,-1-1 0,1 1 0,0-1 0,-1 0 0,1 0 0,0 0 0,0 0 1,-1-2-31,-4-6 93,0 0 0,0 0 0,1-1 0,-2-5-93,5 11 41,-1-4 83,-1 0 0,1 0 0,1 0 0,0-1 0,0 0 0,0 1 0,2-1 0,-1-5-124,1 12 27,1-1 0,0 0 0,1 0 0,-1 1 0,1-1 0,0 0-1,0 1 1,0-1 0,0 1 0,0-1 0,1 1 0,0-1 0,-1 1 0,1 0 0,1 0-1,-1 0 1,0 0 0,1 0 0,-1 1 0,1-1 0,0 1 0,0-1 0,0 1 0,1 0-27,18-11-161,0 2 1,1 0 0,20-5 160,-23 8-133,31-12-213</inkml:trace>
  <inkml:trace contextRef="#ctx0" brushRef="#br0" timeOffset="3295.637">1258 948 7552,'-7'2'581,"3"-2"-352,0 1-1,0 0 1,0 0-1,1 0 1,-1 1-1,1-1 1,-1 1-1,1 0 1,-1 0-1,1 0 1,0 0-1,0 1 1,-1 0-229,-8 10 521,0 1 0,1 0 1,0 1-1,1 1-521,-38 65 1349,40-67-1250,1 1 0,1 0 0,0 0 0,1 0 0,1 0 0,0 1 1,1 0-1,1 0 0,0 0 0,1 0 0,1 0 0,0 0 0,1 0 0,1 0 0,1 0 0,0-1 0,1 1 0,1-1 0,0 0 0,1 0 0,1 0-99,-1-1-227,2-1-1,0 0 0,1 0 228,-6-8-181,1-1 0,0 0-1,0 0 1,0 0 0,1 0-1,-1-1 1,1 1 0,0-1 0,4 2 181,16 6-864</inkml:trace>
  <inkml:trace contextRef="#ctx0" brushRef="#br0" timeOffset="3804.807">1329 1296 7040,'-2'1'172,"1"-1"1,0 1 0,0-1 0,0 1-1,0 0 1,0 0 0,0 0-1,0 0 1,0-1 0,0 1-1,0 0 1,0 1 0,1-1-1,-1 0 1,0 0 0,1 0-1,-1 0 1,1 0 0,-1 1-1,1-1 1,0 0 0,-1 1 0,1-1-1,0 0 1,0 0 0,0 1-1,0-1 1,0 0 0,0 1-1,0 0-172,1 6 189,1 0 0,-1 0 1,2 0-1,1 5-189,-2-6 223,0-1-103,0 0 1,1 0-1,0 0 1,0 0-1,1 0 1,0-1-1,-1 1 1,2-1-1,-1 0 1,4 2-121,-7-5 29,0-1 1,1 1-1,-1-1 1,1 0-1,0 0 1,-1 0-1,1 0 1,0 0-1,0 0 1,0 0-1,-1-1 1,1 1-1,0-1 1,0 1-1,0-1 0,0 0 1,0 1-1,0-1 1,0 0-1,0 0 1,0-1-1,0 1 1,0 0-1,0-1 1,0 1-1,0-1 1,0 0-1,0 1 1,-1-1-1,1 0 1,0 0-1,0 0 1,-1-1-1,1 1 1,-1 0-1,1-1-29,7-6 3,-1-1 0,-1 0 0,0 0 0,0-1 0,2-5-3,27-52-454,-35 66 445,-1 1 8,1-2 2,0-1 0,1 1 0,-1-1-1,0 1 1,0-1 0,0 1 0,-1-1 0,1 0 0,0 1-1,-1-1 1,0 0 0,0 0 0,0 1 0,0-3-1,3 43 203,-2-31-195,1 1 0,1-1 0,-1 0 0,1 0 0,0 0 0,1 0 0,0 0 0,0-1 0,0 1 0,1-1 0,0 0 0,1 0-8,11 8-448</inkml:trace>
  <inkml:trace contextRef="#ctx0" brushRef="#br0" timeOffset="4164.347">1818 1239 8576,'0'0'178,"0"-1"1,-1 0 0,1 1 0,-1-1-1,1 0 1,-1 1 0,1-1-1,-1 1 1,1-1 0,-1 1-1,1-1 1,-1 1 0,0 0-1,1-1 1,-1 1 0,0 0 0,1-1-1,-1 1 1,0 0 0,0 0-1,1 0 1,-1 0 0,0 0-1,1 0 1,-1 0 0,0 0 0,0 0-179,-2 0 42,1 1 1,-1 0 0,1 0 0,0 0 0,-1 1 0,1-1 0,-2 2-43,1-2 32,1 1 1,-1 0-1,1 0 0,0 0 1,-1 0-1,1 1 1,0-1-1,0 1 0,0-1 1,1 1-1,-1-1 0,0 1 1,1 0-1,0 0 1,0 0-1,0 0-32,0 2 87,0 0 0,0 0 1,1 0-1,-1 0 0,1-1 0,0 1 0,1 0 1,-1 0-1,2 4-87,2 8 145,1-1-1,1 0 1,1 0 0,0-1 0,5 7-145,-11-20 14,0 0 0,0-1 0,-1 1 0,1 0 1,0 0-1,-1-1 0,1 1 0,-1 0 1,1 0-1,-1 0 0,0 0 0,0 0 0,0 0 1,0 0-1,0 0 0,0 0 0,-1 0 1,1-1-1,-1 2-14,0-1 1,0 0-1,0 0 1,0-1 0,-1 1 0,1 0-1,-1-1 1,1 1 0,-1-1 0,0 1 0,1-1-1,-1 0 1,0 0 0,0 0 0,0 0-1,0 0 1,-2 1-1,-60 19-1525,48-15 416</inkml:trace>
  <inkml:trace contextRef="#ctx0" brushRef="#br0" timeOffset="5304.143">2212 964 5760,'-10'3'2176,"6"5"-1664,0 6 608,2-3 224,-2 7-256,0 6-64,-2 3-224,0 1-128,0 0-352,-2-1-192,0-2-96,0 2-32,2-4 0,2-2-160,-2-1 32,6-2 64,6-3 96</inkml:trace>
  <inkml:trace contextRef="#ctx0" brushRef="#br0" timeOffset="5657.158">2124 1412 8832,'-14'-6'3328,"12"6"-2592,2 8 32,2-3-160,1 0-2464,0-1-1024</inkml:trace>
  <inkml:trace contextRef="#ctx0" brushRef="#br0" timeOffset="6789.502">2488 955 7040,'5'1'3163,"15"10"-2524,-11-3-516,-1 0 0,0 1 0,0-1 0,-1 1 0,0 1-1,-1 0 1,0 0 0,4 8-123,-4-6 111,9 14 142,-2 1 1,-1 0-1,-1 0 1,1 9-254,-7-18 240,0 0 1,-2 0 0,0 0-1,-1 0 1,-1 0 0,-1 1-1,-1 9-240,0-19 104,-1 1-1,0-1 0,0 0 1,-1 1-1,0-1 1,-1 0-1,0-1 0,0 1 1,-1-1-1,0 0 1,-1 0-1,-5 7-103,-5 2-212,0-1 1,0 0-1,-2-1 1,-15 11 211,-7-1-629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6:19.5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32 5376,'0'-1'131,"0"-1"0,0 1-1,0 0 1,0 0 0,0 0 0,1 0 0,-1 0 0,0 0 0,1 0 0,-1 0-1,1 0 1,-1 0 0,1 0 0,0 0 0,-1 0 0,1 0 0,0 1 0,0-1-1,0 0-130,0 0 63,1 0-1,0 0 1,0 0-1,0 1 1,0-1-1,0 1 0,0-1 1,0 1-1,0 0 1,0-1-1,0 1-62,4 0 77,55-4 2,-54 3 265,1 2-1,0-1 1,0 1 0,-1 0 0,1 1 0,4 1-344,-11-3 35,0 1 1,0-1-1,0 0 0,0 1 1,0-1-1,0 1 1,0-1-1,-1 1 1,1 0-1,0-1 0,0 1 1,0 0-1,-1-1 1,1 1-1,0 0 1,-1 0-1,1 0 1,-1-1-1,1 1 0,-1 0 1,1 0-1,-1 0 1,0 0-1,1 0 1,-1 0-36,0 1 38,0 0-1,0 0 1,0 0 0,0 0 0,-1 0 0,1 0 0,-1 0 0,1-1 0,-1 1 0,0 0 0,1 0 0,-1-1 0,0 1-38,-3 5 76,-1-1 0,1 0 0,-1 0 0,0 0-1,0-1 1,-3 3-76,-32 21 242,-2 1-217,41-30-24,1 0 0,-1 0-1,1 1 1,0-1 0,-1 0 0,1 0 0,-1 1-1,1-1 1,0 0 0,0 1 0,-1-1 0,1 0 0,0 1-1,-1-1 1,1 0 0,0 1 0,0-1 0,0 1-1,-1-1 1,1 0 0,0 1 0,0-1 0,0 1 0,0-1-1,0 1 1,0-1 0,0 0 0,0 1 0,0-1-1,0 1 1,0-1 0,0 1 0,0-1 0,0 1 0,0-1-1,0 0 1,1 1 0,-1-1 0,0 1 0,0-1-1,1 0 1,-1 1 0,0-1 0,0 0 0,1 1 0,-1-1-1,0 0 1,1 1 0,-1-1 0,0 0 0,1 0-1,-1 1 1,1-1 0,-1 0 0,0 0 0,1 0 0,-1 0-1,6 2 36,-1 0 1,0-1 0,0 1-1,6-1-36,-1 1-81,-4 0 64,0-1 1,0 1-1,0 0 1,-1 0-1,1 1 1,0 0-1,-1 0 1,0 0-1,1 1 17,-5-3 13,1 1-1,-1-1 0,0 0 0,0 1 0,1-1 1,-1 1-1,0-1 0,0 1 0,0 0 0,-1-1 1,1 1-1,0 0 0,-1 0 0,1-1 0,-1 1 0,1 0 1,-1 0-1,0 0 0,0 0 0,0 0 0,0 0 1,0-1-1,0 1 0,0 0 0,-1 0 0,1 0 1,-1 0-1,1 0 0,-1-1 0,0 1 0,-1 1-12,0 1-9,-1 0-1,1 0 1,-1 0-1,0 0 1,-1 0-1,1-1 0,-1 1 1,1-1-1,-1 0 1,0 0-1,0-1 1,-3 2 9,-4 2 143,-1 0 0,0-1 1,0 0-1,-2 0-143,11-4 15,0 0-1,1 0 1,-1-1-1,0 1 1,0-1-1,0 1 1,0-1 0,0 0-1,0 0 1,0 0-1,0-1 1,0 1-1,0-1 1,0 1 0,-1-2-15,0-3-379,4-2-170</inkml:trace>
  <inkml:trace contextRef="#ctx0" brushRef="#br0" timeOffset="381.699">234 350 8064,'-5'-10'3072,"5"9"-2400,2-2 256,1 4-96,0 3-608,1 2-96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6:22.3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25 110 4608,'0'11'3578,"-2"52"-1060,-17 140-801,17-191-2096,0-18 209</inkml:trace>
  <inkml:trace contextRef="#ctx0" brushRef="#br0" timeOffset="369.457">8 90 4736,'1'-2'114,"0"1"-1,0-1 1,0 1 0,0 0 0,0-1-1,0 1 1,0 0 0,1 0-1,-1 0 1,0 0 0,1 0 0,-1 0-1,1 0 1,-1 0 0,1 0 0,-1 1-1,1-1 1,-1 0 0,1 1 0,0 0-1,-1-1 1,1 1 0,0 0-1,0 0 1,-1 0 0,1 0-114,10-1-6,-1 2 0,1-1 0,5 2 6,-11-2 186,1 1 86,1 0 1,-1 0-1,1 1 0,-1 0 1,0 0-1,0 1 0,0 0 0,0 0 1,0 0-1,4 4-272,-7-4 163,0 1 0,0 0 1,0-1-1,0 1 0,0 1 0,-1-1 0,1 0 1,-1 1-1,-1 0 0,1 0 0,-1 0 1,1 0-1,-1 0 0,1 5-163,-1-3 42,-1 1 1,1 0-1,-1 0 0,-1 1 1,1-1-1,-2 0 0,1 0 0,-1 0 1,0 0-1,0 0 0,-1 0 1,0 0-1,-1 0 0,0-1 1,0 1-1,-1-1 0,1 0 1,-2 0-1,1 0 0,-4 4-42,3-5 22,-1 1 0,0-1 0,0 1 0,0-2 0,-1 1 0,0-1 0,0 0 0,0 0 0,-1-1 0,1 0 0,-1 0 0,0-1 0,-1 0 0,1 0 0,0-1 0,-1 0 0,1-1 0,-1 0 0,0 0-22,7-1-49,1 0 1,-1 0-1,0 0 1,1 0-1,-1 0 1,0 0-1,1 0 1,-1-1-1,1 1 0,-1-1 1,1 1-1,-1-1 1,1 1-1,-1-1 1,1 0-1,-1 0 1,1 0-1,0 0 0,-1 0 1,1 0-1,0 0 1,0 0-1,0-1 1,0 1-1,0 0 1,0-1-1,0 1 0,1 0 1,-1-1 48,-2-12-1973</inkml:trace>
  <inkml:trace contextRef="#ctx0" brushRef="#br0" timeOffset="1009.42">429 153 5504,'-1'20'5681,"-6"37"-4493,-24 115-180,28-158-1077</inkml:trace>
  <inkml:trace contextRef="#ctx0" brushRef="#br0" timeOffset="1374">293 164 5248,'-3'-5'226,"2"4"92,0-1-1,0 1 1,0 0 0,0-1 0,1 1 0,-1 0-1,1-1 1,-1 1 0,1-1 0,-1 0-318,1 1 70,1 1 0,-1-1 0,0 0 1,0 1-1,0-1 0,1 1 0,-1-1 1,0 0-1,1 1 0,-1-1 0,0 1 0,1-1 1,-1 1-1,1-1 0,-1 1 0,1 0 1,-1-1-1,1 1 0,-1 0 0,1-1 1,0 1-1,-1 0 0,1-1 0,-1 1 1,1 0-1,0 0 0,-1 0 0,1 0-70,14-5 166,1 1-1,0 0 0,0 1 1,0 1-1,0 1 0,0 0 1,0 1-1,0 1 0,0 1 1,0 0-1,7 2-165,-12-1 31,-1 1 1,1 0-1,-1 0 0,0 1 1,0 0-1,0 1 0,-1 0 1,2 2-32,6 3-80</inkml:trace>
  <inkml:trace contextRef="#ctx0" brushRef="#br0" timeOffset="1707.405">262 420 7680,'-7'-4'2880,"8"5"-2240,2 2-160,0 0-192,2-1-320,5-1-64,5 0 64,5-1 64,4-1 0,3-1 320,7 1 192,5 1-384,0 3-64,-2 2-288,-3-1-128</inkml:trace>
  <inkml:trace contextRef="#ctx0" brushRef="#br0" timeOffset="2519.192">669 133 4864,'0'5'1824,"3"3"-1408,3 10 672,-2-10 160,3 3-256,3 1-32,2 1-256,3-1-128,0-1-320,-1 0-96,0-1 32,-1-2-160,-2 0-96,0 0 32,-5-2 64,-1-1-64,-4 1-64</inkml:trace>
  <inkml:trace contextRef="#ctx0" brushRef="#br0" timeOffset="2923.504">991 120 5248,'-21'34'5472,"-9"4"-3536,-39 39-1839,51-58 467,-40 40-71,37-40-565,1 1 0,2 0 0,0 2 0,1 0 0,0 3 72,8-9-1280,6-5-554</inkml:trace>
  <inkml:trace contextRef="#ctx0" brushRef="#br0" timeOffset="4351.871">1406 188 4608,'0'-1'162,"-1"0"1,1 0-1,-1 0 0,1 0 1,-1 0-1,1 0 0,-1 0 0,0 0 1,1 0-1,-1 0 0,0 0 1,0 1-1,0-1 0,0 0 1,0 0-1,0 1 0,0-1 1,0 1-1,0-1 0,0 1 1,0 0-1,0-1-162,-2 1 136,1-1-1,-1 1 1,1 0 0,0 0-1,-1 0 1,1 0 0,-1 0-1,1 1 1,0-1 0,-3 1-136,-3 2 163,0 0 0,0 1 0,0 0 1,0 0-1,-4 4-163,11-8 9,-4 3 104,-1 1-1,1 0 0,0 0 0,0 1 1,0-1-1,-1 2-112,6-5-2,-1 0 1,0 0-1,0 0 0,1 0 1,-1 0-1,1 0 0,-1 0 1,1 0-1,-1 0 0,1 1 1,-1-1-1,1 0 0,0 0 1,0 0-1,0 1 1,0-1-1,0 0 0,0 0 1,0 0-1,0 1 0,0-1 1,0 0-1,1 0 0,-1 0 1,1 1-1,-1-1 0,1 0 1,-1 0-1,1 0 1,-1 0-1,1 0 0,0 0 1,0 0-1,-1 0 0,1 0 1,1 0 1,21 17 328,-20-16-305,1 0 0,-1 0 1,0 1-1,0-1 0,0 1 0,0 0 1,-1-1-1,1 1 0,-1 0 1,1 1-1,-1-1 0,0 0 0,-1 1 1,1-1-1,1 3-23,-3-4 8,0 0-1,0 0 1,0 0-1,-1 0 1,1-1-1,0 1 1,-1 0-1,1 0 1,-1 0 0,0-1-1,1 1 1,-1 0-1,0-1 1,0 1-1,0-1 1,0 1 0,-1-1-1,1 1 1,0-1-1,-1 0 1,1 0-1,0 1 1,-1-1 0,0 0-8,-2 2 48,0 0 1,0 0-1,-1-1 1,1 0 0,-1 1-1,0-1 1,0-1 0,-1 1-49,2-1-19,3 0 10,0-1 0,0 1 1,0-1-1,-1 0 0,1 0 0,0 0 0,0 1 0,0-1 0,0 0 1,0 0-1,0-1 0,0 1 0,0 0 0,0 0 0,0 0 1,-1-1 8,-2-2-96</inkml:trace>
  <inkml:trace contextRef="#ctx0" brushRef="#br0" timeOffset="4730.002">1528 243 4352,'-2'0'143,"0"0"0,0-1 0,1 1 0,-1 0 0,0 0 0,0 0 0,1 1 1,-1-1-1,0 0 0,0 1 0,1-1 0,-1 1 0,0-1 0,1 1 0,-1 0 0,0 0 0,1 0 0,-1 0-143,-31 21-69,26-17 565,3-2-202,0 1 0,0-1 0,0 1-1,1 0 1,-1 1 0,1-1-1,0 0 1,0 1 0,-1 5-294,3-9 32,0 1 0,0 0 1,0 0-1,0 0 0,0 0 1,1 0-1,-1 0 0,1 0 0,0 0 1,-1 0-1,1 0 0,0 0 0,0 0 1,1 0-1,-1 0 0,0 0 1,1 0-1,-1 0 0,1 0 0,-1 0 1,1 0-1,0 0 0,0 0 0,0 0 1,0 0-1,1 1-32,0-2 36,-1 0 0,0 0 0,1 0-1,-1-1 1,1 1 0,-1 0 0,1-1 0,-1 1 0,1-1 0,-1 1-1,1-1 1,0 0 0,-1 0 0,1 0 0,0 0 0,-1 0 0,1 0-1,-1 0 1,1 0 0,0-1 0,-1 1 0,1-1 0,0 0-36,8-2-5,-1 0 0,1-1-1,3-3 6,-4 2 23,7-3-108</inkml:trace>
  <inkml:trace contextRef="#ctx0" brushRef="#br0" timeOffset="5068.654">1646 264 6272,'-2'-3'2368,"-1"6"-1856,0 0 160,3 1-96,-1 1-352,0 2-64,-2 1 32,0 3 32,0 2-96,1 0-32,0 0 32,1-1 64,1-1 32,0-1-256</inkml:trace>
  <inkml:trace contextRef="#ctx0" brushRef="#br0" timeOffset="5415.369">1652 133 7552,'-7'-30'2880,"7"29"-2240,-1 2-96,2 3-224,0 3-416,1 1 0</inkml:trace>
  <inkml:trace contextRef="#ctx0" brushRef="#br0" timeOffset="5787.461">1724 262 4736,'0'0'45,"0"0"0,0 0 1,0 0-1,0 0 0,0 0 0,0 0 0,0 0 1,0 0-1,0 0 0,-1 0 0,1 0 1,0 1-1,0-1 0,0 0 0,0 0 0,0 0 1,0 0-1,0 0 0,0 0 0,0 0 1,0 0-1,0 0 0,0 0 0,0 0 0,0 0 1,0 1-1,0-1 0,0 0 0,0 0 1,0 0-1,0 0 0,0 0 0,0 0 1,0 0-1,0 0 0,0 0 0,0 0 0,0 1 1,0-1-1,0 0 0,0 0 0,0 0 1,0 0-1,0 0 0,0 0 0,0 0 0,0 0 1,0 0-1,0 0 0,0 0 0,0 1 1,0-1-1,0 0 0,0 0 0,0 0 0,1 0 1,-1 0-1,0 0 0,0 0 0,0 0-45,9 5 1451,11 2 22,20-8-263,-37 1-1186,0-1 0,0 1-1,0-1 1,0 0 0,0 0 0,1 0 0,-1 0 0,-1 0-1,1-1 1,0 0 0,0 1-24,-3 0 1,1 1 0,-1 0 0,0 0-1,0 0 1,0 0 0,1 0 0,-1-1 0,0 1 0,0 0 0,0 0-1,0 0 1,1-1 0,-1 1 0,0 0 0,0 0 0,0-1 0,0 1-1,0 0 1,0 0 0,0-1 0,0 1 0,0 0 0,0 0-1,0-1 1,0 1 0,0 0 0,0 0 0,0-1 0,0 1 0,0 0-1,0 0 1,0-1 0,0 1 0,0 0 0,0 0 0,0-1 0,-1 1-1,-9-7 17,-14 0-7,18 7 8,0-1 0,0 1 1,1 1-1,-1-1 1,0 1-1,0 0 1,1 1-1,-1-1 0,0 1 1,1 0-1,-4 2-18,7-3 7,0 0-1,-1 0 1,1 1 0,0-1-1,0 1 1,0 0-1,0 0 1,0-1-1,1 1 1,-1 0 0,0 1-1,1-1 1,0 0-1,-1 0 1,1 1-1,0-1 1,0 0-1,0 1 1,1-1 0,-1 1-1,1-1 1,-1 1-1,1 0 1,0-1-1,0 1 1,0 1-7,0 4-25,1 0 0,0 0 0,1-1 0,0 1 0,2 7 25,-3-12-13,0-1 1,0 0-1,0 0 1,0 0-1,0 0 1,0 0-1,0 0 1,1 0-1,-1 0 1,1 0-1,-1 0 1,1-1-1,0 1 1,0-1-1,0 1 1,0-1-1,0 0 1,0 0-1,0 0 1,0 0-1,0 0 1,1 0 12,9 0-133</inkml:trace>
  <inkml:trace contextRef="#ctx0" brushRef="#br0" timeOffset="6148.717">1897 256 5376,'-5'28'6123,"2"-8"-5041,1-9-724,2-8-342,-1 1 0,1-1 0,-1 0 0,1 1 0,0-1 0,0 0 0,0 1 0,1-1 0,-1 0 0,1 1-1,0-1 1,-1 0 0,3 3-16,-3-6 6,0 0 1,1 1-1,-1-1 0,0 0 0,1 1 0,-1-1 1,1 0-1,-1 0 0,0 0 0,1 1 1,-1-1-1,1 0 0,-1 0 0,1 0 0,-1 0 1,1 0-1,-1 0 0,1 0 0,-1 0 0,1 0 1,-1 0-1,1 0 0,-1 0 0,0 0 0,1 0 1,-1-1-1,1 1 0,-1 0 0,1 0 0,-1 0 1,0-1-1,1 1 0,-1 0 0,1-1 0,-1 1 1,0 0-1,1-1 0,-1 1 0,0-1-6,17-16-104,-14 14-18,7-8-36,-3 2-25,1 0-1,0 1 1,1 0-1,0 0 1,0 1 0,5-3 183,-14 10 0,0 0 1,0 0 0,0 0 0,0 0-1,1 0 1,-1 0 0,0 0 0,0 0-1,0 0 1,0 0 0,0 0 0,1 0-1,-1 0 1,0 0 0,0 0 0,0 1-1,0-1 1,0 0 0,1 0 0,-1 0-1,0 0 1,0 0 0,0 0-1,0 0 1,0 0 0,0 1 0,0-1-1,0 0 1,1 0 0,-1 0 0,0 0-1,0 0 1,0 1 0,0-1 0,0 0-1,0 0 1,0 0 0,0 0 0,0 0-1,0 1 1,0-1 0,0 0 0,0 0-1,1 8 63,-1-7-52,1 8 181,7 39 211,-8-45-382,1 0 1,0 1-1,0-1 1,0 0-1,1 0 1,-1 0 0,1 0-1,0 0 1,0 0-1,0-1 1,0 1 0,1 0-22,4 0-102,2-5-212</inkml:trace>
  <inkml:trace contextRef="#ctx0" brushRef="#br0" timeOffset="6511.663">2141 28 7296,'-9'-27'3914,"8"26"-3567,-4 26-503,0-3 147,-4 53 562,4-1-1,3 1 1,3 6-553,2-60 303,-3-21-300,0 0 0,0 0 0,0 0 0,0 0 0,0 0 0,0 0 0,0 0 0,0 0-1,0 0 1,0 0 0,0 0 0,0 0 0,0 0 0,0 0 0,1 0 0,-1 0 0,0 0 0,0 0 0,0 0 0,0 0 0,0 0 0,0 0 0,0 0 0,0 0 0,0 0 0,0 0-1,0 0 1,0 0 0,0 0 0,0 0 0,0 0 0,0 0 0,0 0 0,0 0 0,0 0 0,0 0 0,0 0 0,0 0 0,0 0 0,0 0 0,0 0 0,0 0 0,1 0 0,-1 0 0,0 0-1,0 0 1,0 0 0,0 0 0,0 0 0,0 0 0,0 0-3,0-12 65,-1-16-2,-3-16-63,1 16 65,0-17-65,3 44-3,0 0 0,0 1 1,0-1-1,1 0 0,-1 0 1,0 0-1,0 0 0,0 1 1,1-1-1,-1 0 0,0 0 0,1 1 1,-1-1-1,0 0 0,1 0 1,-1 1-1,1-1 0,0 1 1,-1-1-1,1 0 0,-1 1 1,1-1-1,0 1 0,-1-1 1,1 1-1,0 0 0,0-1 1,-1 1-1,1 0 0,0-1 1,0 1-1,0 0 0,-1 0 1,1 0-1,0 0 0,0-1 1,0 1-1,0 1 0,-1-1 1,1 0-1,0 0 0,0 0 1,0 0-1,-1 0 0,1 1 3,7 0-59,0 1 0,-1 0-1,1 1 1,5 2 59,-6-2-101,11 4-208</inkml:trace>
  <inkml:trace contextRef="#ctx0" brushRef="#br0" timeOffset="6883.687">2270 259 4224,'-5'1'1664,"4"0"-1312,-1 4 576,2-3 96,-1 3 288,-1 2 160,1 3-608,0 3-256,-1 2-352,2 1-192,0-3-32,0-2 32,2-2 32,0-3-32,1-8-64,1-6-64,0-3-32</inkml:trace>
  <inkml:trace contextRef="#ctx0" brushRef="#br0" timeOffset="6884.687">2278 104 7040,'-5'-19'2624,"5"18"-2048,0 1 0,0 1-96,0 1-416,0 3-32,0 1 32,1 4 32,2 2-32,2 0-1024,5-1-480</inkml:trace>
  <inkml:trace contextRef="#ctx0" brushRef="#br0" timeOffset="7269.197">2438 230 6144,'-2'-1'256,"-1"0"0,1 1-1,0-1 1,0 1 0,-1 0 0,1 0 0,0 0 0,0 0-1,-1 0 1,1 0 0,0 1 0,0-1 0,-1 1 0,1-1-1,0 1-255,-36 13 7,32-11 218,6-3-214,0 0 0,-1 0 1,1 0-1,-1 0 0,1 0 0,-1 0 1,1 1-1,0-1 0,-1 0 0,1 0 0,-1 0 1,1 1-1,0-1 0,-1 0 0,1 0 0,0 1 1,0-1-1,-1 0 0,1 1 0,0-1 0,0 1 1,-1-1-1,1 0 0,0 1 0,0-1 1,0 1-1,-1-1 0,1 0 0,0 1 0,0-1 1,0 1-1,0-1 0,0 1 0,0-1 0,0 0 1,0 1-1,0-1 0,0 1 0,0-1 0,1 1 1,-1-1-1,0 0 0,0 1 0,0-1 1,0 1-1,1-1 0,-1 0 0,0 1-11,3 2 63,-1 0-1,1-1 1,0 1 0,0-1-1,3 3-62,5 4 301,-8-6-306,0 1 0,0-1 0,0 1 0,-1 0 0,0 0 0,0 0 0,0 0 0,0 0 0,-1 0 0,1 2 5,-2-5 21,1 0 0,-1 1 0,0-1 0,0 0 0,0 0-1,0 0 1,0 1 0,0-1 0,0 0 0,0 0-1,0 0 1,-1 1 0,1-1 0,-1 0 0,1 0 0,-1 0-1,1 0 1,-1 0 0,1 0 0,-1 0 0,0 0 0,0 0-1,1 0 1,-1 0 0,0 0 0,0-1 0,0 1 0,0 0-1,0 0 1,0-1 0,0 1 0,0-1 0,0 1 0,0-1-1,-1 1 1,1-1 0,0 0 0,0 0 0,-1 1-21,1-1 10,0 0 1,1 0 0,-1 0 0,0 0 0,0 0 0,1 0 0,-1 0-1,0 0 1,1 0 0,-1 0 0,0-1 0,1 1 0,-1 0 0,1 0-1,-1-1 1,0 1 0,1 0 0,-1-1 0,1 1 0,-1 0 0,1-1-1,-1 1 1,1-1 0,-1 1 0,1-1 0,-1 1 0,1-1 0,-1 0-11,0-5-80</inkml:trace>
  <inkml:trace contextRef="#ctx0" brushRef="#br0" timeOffset="7609.444">2601 57 6528,'-2'13'2464,"0"3"-1920,-4 19 544,5-16 192,0 5-736,-1-3-288,2 1-96,0 1 0,2 0-64,-1 0-64,0-2 0,-1-3-32,0-4 0,-2-3 0,-4-5 0,-3-7-224,-2-6 0</inkml:trace>
  <inkml:trace contextRef="#ctx0" brushRef="#br0" timeOffset="7610.444">2493 249 3072,'-7'-15'1120,"5"10"-864,2-4 1696,2 7 704,0-2-1024,3 0-416,1-1-704,8 1-192,6 2-192,4-1 64,5 3 96,-1 3-224,2 1-32,2-1-256,-2-4-96</inkml:trace>
  <inkml:trace contextRef="#ctx0" brushRef="#br0" timeOffset="8572.785">2893 164 3584,'0'0'57,"0"0"-1,0-1 1,-1 1 0,1 0-1,0 0 1,0 0 0,0 0 0,0 0-1,0-1 1,-1 1 0,1 0 0,0 0-1,0 0 1,0 0 0,0 0-1,-1 0 1,1 0 0,0 0 0,0 0-1,0 0 1,-1 0 0,1 0-1,0 0 1,0 0 0,0 0 0,-1 0-1,1 0 1,0 0 0,0 0-1,0 0 1,-1 0 0,1 0 0,0 0-1,0 0 1,0 0 0,0 0 0,-1 0-1,1 0 1,0 1 0,0-1-1,0 0-56,-18 8 984,-19 13-74,37-21-889,-6 3 207,0 1 1,0 0-1,0 1 1,0-1-1,1 1 0,-1 1-228,5-5 38,0 0 0,0 0 0,0 0-1,1 0 1,-1 1 0,0-1-1,0 0 1,1 1 0,-1-1-1,1 0 1,-1 1 0,1-1-1,0 1 1,-1-1 0,1 1-1,0-1 1,0 1 0,0-1-1,0 1 1,0-1 0,0 1-1,1-1 1,-1 1 0,0-1-1,1 1 1,-1-1 0,1 0-1,0 1 1,-1-1 0,1 0-1,1 2-37,15 16 359,-14-17-316,0 0 1,-1 1-1,1-1 0,-1 1 0,0 0 0,0 0 0,0-1 0,0 2-43,-2-3 18,1 0 1,-1 0-1,0 0 0,0 0 0,0 0 0,-1 0 0,1 0 0,0 0 0,0 0 1,0 0-1,-1 0 0,1 0 0,0 0 0,-1-1 0,1 1 0,-1 0 1,1 0-1,-1 0 0,0-1 0,1 1 0,-1 0 0,0-1 0,1 1 0,-1 0 1,0-1-1,0 1 0,1-1 0,-1 1 0,0-1 0,-1 1-18,-27 14-56,29-15 59,-13 5 47,9-2-20,-1-1 1,0 0 0,0 0-1,0 0 1,0 0-1,-1-1 1,1 0 0,0 0-1,-2-1-30,-1-1 214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1:11.1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53 144 8576,'-6'4'3232,"5"0"-2496,0 4-288,1-5-256,0 4-192,0 0 64,0 4 32,0 1 96,0 0-96,1-1 0,1-2 32,0-2-160,-1-3-32</inkml:trace>
  <inkml:trace contextRef="#ctx0" brushRef="#br0" timeOffset="361.585">16 7 10368,'-13'-7'3936,"11"8"-3040,3 1-704,2 0-448</inkml:trace>
  <inkml:trace contextRef="#ctx0" brushRef="#br0" timeOffset="717.376">163 119 7296,'-3'-1'919,"-9"0"3095,11 1-3944,0 0 0,0 1 0,0-1 1,0 1-1,0 0 0,0-1 1,0 1-1,0 0 0,0-1 0,1 1 1,-1 0-1,0 0 0,0 1-70,-1 0-86,-1 0-36,0 1 241,1-1 0,-1 1 0,1-1 0,0 1-1,-1 0 1,0 3-119,3-6 22,-1 1-1,1-1 0,0 1 0,0 0 0,-1-1 1,1 1-1,0 0 0,0-1 0,0 1 0,0 0 0,0 0 1,0-1-1,0 1 0,0 0 0,0-1 0,0 1 1,1 0-1,-1-1 0,0 1 0,0 0 0,1-1 1,-1 1-1,0-1 0,1 1 0,-1 0 0,1-1 1,-1 1-1,0-1 0,1 1 0,-1-1 0,1 0 1,0 1-1,-1-1 0,1 1 0,-1-1 0,1 0 1,0 1-22,14 6 31,-12-5-20,1-1 1,0 1-1,-1 0 0,0 1 1,1-1-1,-1 0 1,1 2-12,-4-4 7,1 1-1,0 0 1,-1 0 0,1 0 0,-1-1 0,1 1-1,-1 0 1,1 0 0,-1 0 0,0 0-1,1 0 1,-1 0 0,0 0 0,0 0 0,0 0-1,0 0 1,0 0 0,0 0 0,0 0-1,0 0 1,0 0 0,-1 0 0,1 0 0,0 0-1,0 0 1,-1 0 0,1 0 0,-1 0-1,1 0 1,-1 0-7,-3 4 42,1 0 0,0 0-1,-1-1 1,0 0 0,0 0-1,-1 0 1,1 0 0,-1 0-1,0-1 1,0 0 0,-1 1-42,-3-1 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1:59.8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16 6912,'-2'-5'2438,"5"4"-1178,-3 1-1250,1 1-1,-1-1 1,1 1 0,0-1 0,-1 1 0,1-1-1,-1 1 1,1-1 0,-1 1 0,1-1 0,-1 1 0,0 0-1,1-1 1,-1 1 0,1 0-10,2 11 171,0 0-1,0 0 1,-1 1 0,-1-1 0,0 1-1,-1 10-170,1 1 219,0 100 998,-1-81-274,0-42-953,0-1-1,0 1 1,0-1 0,0 1 0,0-1 0,0 1 0,0-1 0,0 1 0,0-1 0,0 1 0,0-1 0,0 1 0,1-1 0,-1 1 0,0-1 0,0 1 0,1-1 0,-1 1 0,1-1 10,-1 0-10,0 0 1,0 0-1,1 0 0,-1 0 1,0 0-1,0 0 1,1 0-1,-1 0 1,0 0-1,1 0 1,-1 0-1,0 0 1,0 0-1,1 0 1,-1 0-1,0 0 1,0 0-1,1-1 1,-1 1-1,0 0 1,0 0-1,0 0 1,1 0-1,-1-1 1,0 1-1,0 0 10,18-23-395,-9 11 418,-8 10-20,0 1-1,0 0 1,1 0 0,-1 0-1,0 0 1,1 0 0,-1 0-1,0 0 1,1 0 0,-1 1-1,1-1 1,-1 0 0,1 1 0,0-1-1,-1 1 1,1 0 0,-1-1-1,1 1 1,0 0 0,-1 0-1,1 0 1,0 0 0,-1 0-1,1 1 1,0-1 0,-1 0-1,1 1 1,-1-1 0,1 1 0,-1 0-1,1-1 1,-1 1 0,1 0-1,-1 0 1,0 0 0,1 0-1,0 1-2,3 3 15,0 1 0,0-1 0,0 1-1,-1 0 1,0 0 0,0 0 0,3 7-15,1-1-624,-4-8-1968</inkml:trace>
  <inkml:trace contextRef="#ctx0" brushRef="#br0" timeOffset="652.287">300 237 4096,'0'-1'283,"0"0"1,-1 0-1,1 0 1,0 0-1,-1 0 1,1 0-1,0 0 1,-1 0-1,0 0 1,1 0-1,-1 0 1,1 0-1,-1 0 0,0 1 1,0-1-1,0 0 1,1 0-1,-1 1 1,0-1-1,-1 0-283,2 1 61,-1 0 1,0 0-1,0 0 0,0 0 0,0 0 0,0 0 0,0 0 0,1 0 0,-1 0 0,0 0 1,0 0-1,0 1 0,0-1 0,0 0 0,1 1 0,-1-1 0,0 1 0,0-1 0,1 0 1,-1 1-1,0 0 0,1-1 0,-1 1 0,0-1 0,1 1 0,-1 0-61,-6 7 77,0 0-1,1 0 0,0 0 0,1 1 0,-1 0-76,4-5 105,0 1-1,-1 0 0,1-1 1,1 1-1,-1 0 0,1 0 0,0 0 1,0 0-1,0 0 0,1 5-104,0-9 6,-1 0-1,1 0 0,0 0 0,1-1 1,-1 1-1,0 0 0,0 0 1,0 0-1,0 0 0,1-1 0,-1 1 1,0 0-1,1 0 0,-1 0 0,1-1 1,-1 1-1,1 0 0,-1-1 1,1 1-1,-1 0 0,1-1 0,0 1 1,-1-1-1,1 1 0,0-1-5,0 1 11,0-1 1,0 0-1,0 0 0,0 0 0,0 0 0,0 0 0,1 0 0,-1 0 1,0 0-1,0 0 0,0 0 0,0 0 0,0-1 0,0 1 1,0-1-1,0 1 0,0-1-11,4-1-96,-1 0-1,0-1 1,0 1 0,0-1 0,-1 0 0,1-1-1,-1 1 1,3-3 96,0-3-1722,-1 0-726</inkml:trace>
  <inkml:trace contextRef="#ctx0" brushRef="#br0" timeOffset="1009.402">310 249 4608,'-1'3'1760,"-1"0"-1376,1 4 672,1-2 256,-1 0-224,0 2 0,1 1-320,0 0-96,0 0-384,2 0-320,0 0-64,0 0 32,1-1 32,1 0-64,0-3 0</inkml:trace>
  <inkml:trace contextRef="#ctx0" brushRef="#br0" timeOffset="1379.353">363 303 7296,'0'0'123,"0"0"1,0 1 0,-1-1-1,1 0 1,0 0-1,0 0 1,-1 1 0,1-1-1,0 0 1,0 0-1,0 1 1,-1-1 0,1 0-1,0 1 1,0-1-1,0 0 1,0 0 0,0 1-1,0-1 1,0 0-1,0 1 1,0-1 0,0 0-1,0 1 1,0-1-1,0 0 1,0 1 0,0-1-1,0 0 1,0 1 0,0-1-1,0 0 1,0 1-124,9 13 1342,-7-12-1304,0 0-1,0 0 1,0 0-1,0 0 1,1 0 0,-1-1-1,0 1 1,1-1-1,-1 1 1,2-1-38,-4-1 13,0 0 0,1 0 0,-1 0 0,0 0 0,1 0 0,-1 0 0,0 0 0,1 0 0,-1 0 0,0-1 0,1 1 0,-1 0 0,0 0-1,0 0 1,1-1 0,-1 1 0,0 0 0,0 0 0,1-1 0,-1 1 0,0 0 0,0-1 0,0 1 0,0 0 0,1 0 0,-1-1 0,0 1 0,0 0 0,0-1 0,0 1 0,0 0 0,0-1 0,0 1 0,0 0-13,3-18-169,-1 7 377,-2 9-295,1 1 0,-1-1 0,1 0-1,0 0 1,-1 1 0,1-1 0,0 0 0,0 1 0,0-1 0,0 1 0,0-1 0,1 1 0,-1 0-1,0-1 1,1 1 0,-1 0 0,1 0 0,0 0 87,3-1-1477</inkml:trace>
  <inkml:trace contextRef="#ctx0" brushRef="#br0" timeOffset="1755.657">529 280 7168,'-1'-1'177,"0"1"0,1-1 0,-1 1 1,0 0-1,0-1 0,1 1 0,-1 0 1,0 0-1,0 0 0,0 0 0,1 0 1,-1 0-1,0 0 0,0 0 0,0 0 0,1 0 1,-1 0-1,0 0 0,0 0 0,0 1 1,1-1-1,-1 0 0,0 0 0,1 1 1,-2 0-178,-12 15-377,7-7 797,5-6-400,0 0 0,-1 1 0,1-1 1,0 1-1,0 0 0,0 1-20,2-4 34,-1 1 1,1-1-1,0 0 1,-1 0-1,1 0 1,0 0-1,0 0 1,0 1-1,0-1 1,0 0 0,0 0-1,0 0 1,0 0-1,0 1 1,0-1-1,1 0 1,-1 0-1,1 0 1,-1 0-1,1 0 1,-1 0 0,1 0-1,-1 0 1,2 1-35,-2-2 26,1 1-1,0-1 1,0 0 0,0 1 0,-1-1 0,1 0 0,0 0 0,0 0 0,0 1 0,0-1 0,0 0 0,0 0-1,-1 0 1,1-1 0,0 1 0,0 0 0,0 0 0,0 0 0,0-1 0,-1 1 0,1 0 0,0-1 0,0 1-1,-1 0 1,2-1-26,19-12-418,-9 4-339</inkml:trace>
  <inkml:trace contextRef="#ctx0" brushRef="#br0" timeOffset="2160.327">603 45 5888,'-6'6'2272,"2"4"-1760,-1 10 352,4-8 96,1 2-224,-2 2-32,1 3-192,1 10-64,0 2-256,0-1 0,3-1 32,-1-3-32,2-3-32,3-2-96,0-4 32,-1-4-480,1-4-160</inkml:trace>
  <inkml:trace contextRef="#ctx0" brushRef="#br0" timeOffset="3020.937">883 1 7168,'-2'2'4562,"2"10"-3282,1 18-2241,0-22 1397,1 34-58,1 16 588,-4 47-966,0-99 151,1-1 0,-1 0 0,0 0 0,0 0-1,-1 0 1,0 0 0,1 0 0,-4 4-151,5-8 29,-1 0-1,1 0 1,-1 0-1,0 0 1,1-1-1,-1 1 1,0 0 0,1 0-1,-1-1 1,0 1-1,0-1 1,0 1-1,0 0 1,0-1 0,0 0-1,0 1 1,0-1-1,0 0 1,0 1-29,0-1 6,-1 0 0,1 0-1,-1-1 1,1 1 0,0 0 0,-1 0 0,1-1 0,0 1 0,-1-1 0,1 1 0,0-1-1,0 0 1,-1 1 0,1-1 0,0 0 0,0 0 0,0 0 0,-1-1-6,-2-2 6,1 0-1,-1 0 1,1 0 0,0-1 0,0 0-1,0 1 1,0-1 0,1 0 0,0-1-1,0 1 1,0 0 0,1 0 0,-1-4-6,2 8-1,1 0 1,-1 1 0,0-1 0,0 0-1,0 1 1,1-1 0,-1 1 0,0-1-1,1 1 1,-1-1 0,0 1 0,1-1-1,-1 1 1,1-1 0,-1 1 0,1-1-1,-1 1 1,1-1 0,-1 1 0,1 0-1,-1-1 1,1 1 0,0 0 0,-1 0-1,1-1 1,-1 1 0,1 0 0,0 0-1,-1 0 1,1 0 0,0 0 0,-1 0-1,1 0 1,26-2 153,-21 2-185,12 0 14,1 1 1,0 1-1,7 3 18,35 2-102,-53-7 262,-8-1 150,-1 2-322,0-1 1,0 0 0,0 1-1,0-1 1,0 0 0,0 1-1,0-1 1,1 1-1,-1-1 1,0 1 0,0 0-1,0-1 1,1 1 0,-1 0-1,0 0 1,0 0 11,-4 6-81,1 1 0,-1-1 0,1 1 0,1 0 0,0 0 0,-3 8 81,5-13-14,1-1-1,-1 1 1,1 0-1,0 0 1,-1-1-1,1 1 1,1 0-1,-1 0 1,0-1-1,1 1 0,-1 1 15,1-3-14,-1 0 0,1 1-1,0-1 1,-1 0-1,1 1 1,0-1-1,0 0 1,0 0-1,-1 0 1,2 0-1,-1 0 1,0 0-1,0 0 1,0 0-1,0 0 1,0 0-1,1-1 1,-1 1-1,0 0 1,1-1 0,0 1 14,1 0 35,-1-1 0,1 1 0,0-1 0,0 0 0,-1 1 0,1-1 0,0-1 1,0 1-1,0 0 0,-1-1 0,1 1 0,0-1 0,0 0 0,-1 0 0,1 0 1,-1 0-1,1 0 0,-1-1 0,1 1 0,-1-1 0,1 0-35,-1 1 32,-1-1 0,1 1 1,-1 0-1,0 0 0,1-1 0,-1 1 0,0-1 0,0 0 0,0 1 0,0-1 1,0 0-1,0 1 0,-1-1 0,1 0 0,-1 0 0,1 0 0,-1 0 0,1 1 0,-1-1 1,0 0-1,0 0 0,0 0 0,0 0 0,0 0 0,-1 0 0,1 0 0,-1 0 0,1 1 1,-1-1-1,1 0 0,-2-1-32,0-2 68,-1 0 0,-1 0 0,1 0 0,-1 1 1,-3-4-69,5 6-2,0 0 0,0 0 0,0 0 0,0 1 0,0-1 0,0 1 1,0-1-1,0 1 0,-1 0 0,1 0 0,-1 0 0,1 0 0,-1 1 0,0-1 2,2 1-5,0 0-1,-1 1 0,1-1 0,0 0 0,0 1 0,0-1 0,-1 1 0,1-1 0,0 1 0,0 0 0,0-1 0,0 1 0,0 0 0,0 0 0,0 0 0,1 0 0,-1 0 0,0 0 0,0 0 0,1 0 0,-1 0 0,1 0 0,-1 0 0,1 0 6,-2 2 170,-7 10 747</inkml:trace>
  <inkml:trace contextRef="#ctx0" brushRef="#br0" timeOffset="4204.814">1227 213 6656,'4'35'6551,"-3"-16"-6118,2 0 0,0 0 0,2 6-433,-5-25 22,0 0-1,0 0 1,0 1-1,0-1 0,1 0 1,-1 0-1,0 1 1,0-1-1,0 0 1,0 0-1,0 1 1,0-1-1,0 0 1,0 0-1,0 1 0,1-1 1,-1 0-1,0 0 1,0 1-1,0-1 1,1 0-1,-1 0 1,0 0-1,0 0 1,0 1-1,1-1 0,-1 0 1,0 0-1,0 0 1,1 0-1,-1 0 1,0 0-1,0 0 1,1 0-22,4-8 22,3-24-413,-7 26 564,7-23-226,-7 27 33,0 0 0,0 0 0,0 0 0,0 0 0,0 0 0,0 0 0,0 0 0,1 0 0,-1 0 0,1 0 1,1-1 19,-2 3-9,-1 0 0,1 0 0,-1-1 0,1 1 0,-1 0 0,1 0 0,-1 0 0,1 0 0,0 0 0,-1 0 0,1 0 0,-1 0 0,1 0 0,0 0 0,-1 0 1,1 0-1,-1 0 0,1 0 0,-1 1 0,1-1 0,-1 0 0,1 0 0,-1 1 0,1-1 0,-1 0 0,1 1 0,-1-1 0,1 1 0,-1-1 0,0 0 0,1 1 0,-1-1 1,1 1-1,-1 0 9,14 19 29,-12-15-112,6 9 464,-5-8-178,-1-1 0,1 0 0,1-1 0,-1 1 0,0-1 0,1 1 0,0-1 0,1 0-202,-5-3-15,0-1 1,0 0 0,1 0 0,-1 0 0,0 1 0,1-1-1,-1 0 1,1 0 0,-1 0 0,0 0 0,1 0 0,-1 1 0,0-1-1,1 0 1,-1 0 0,1 0 0,-1 0 0,0 0 0,1 0 0,-1 0-1,0-1 1,1 1 0,-1 0 0,1 0 0,-1 0 0,0 0 0,1 0-1,-1-1 14,9-9-226,3-18-181,-10 23 251,-2 4 166,0 0-1,0 0 0,1 1 1,-1-1-1,0 0 1,1 0-1,-1 0 0,1 0 1,-1 0-1,1 1 1,-1-1-1,1 0 1,-1 0-1,1 1 0,0-1 1,-1 0-1,1 1 1,0-1-1,0 1 0,0-1 1,-1 1-1,2-1-9,-2 2-7,1-1 0,0 0 0,0 1 0,0-1 0,0 1 0,0-1 0,0 1 0,0 0 0,-1-1 0,1 1 0,0 0-1,-1-1 1,1 1 0,0 0 0,-1 0 0,1 0 0,-1 0 0,1-1 0,-1 1 0,1 0 0,-1 1 7,17 33 870,-12-24-1011,0 0 1,1-1 0,0 0 0,3 4 140,-3-8-970</inkml:trace>
  <inkml:trace contextRef="#ctx0" brushRef="#br0" timeOffset="4742.282">1525 308 6912,'0'0'104,"0"0"0,0 0 0,0 0 0,-1 0 0,1 0 0,0 0 0,0 0 0,0 0 1,0 0-1,0 0 0,0 0 0,0 0 0,0 0 0,0 0 0,-1 0 0,1 0 0,0 1 0,0-1 0,0 0 0,0 0 1,0 0-1,0 0 0,0 0 0,0 0 0,0 0 0,0 0 0,0 1 0,0-1 0,0 0 0,0 0 0,0 0 0,0 0 0,0 0 1,0 0-1,0 0 0,0 1 0,0-1 0,0 0 0,0 0 0,0 0 0,0 0 0,0 0 0,0 0 0,0 0 0,0 0 1,0 1-1,1-1 0,-1 0-104,6 6 1215,8 4-1298,-13-10 118,0 1 0,1-1 0,-1 1 1,0-1-1,0 1 0,1-1 0,-1 0 1,0 0-1,1 0 0,-1 0 0,0 0 1,1 0-1,-1 0 0,0 0 0,1 0 1,-1-1-1,0 1 0,0-1 0,1 1 0,-1-1 1,0 1-1,0-1 0,0 0 0,0 1 1,0-1-1,0 0 0,0 0 0,0 0 1,0 0-1,0 0 0,0 0 0,0 0 1,-1 0-1,1 0 0,0 0 0,-1 0 1,1-1-1,-1 1 0,1 0 0,-1-1-35,1-1 33,0 1-1,0-1 0,0 0 0,-1 0 0,1 0 1,-1 0-1,0 1 0,0-1 0,0 0 0,0 0 1,0 0-1,-1 0 0,1 0 0,-1 1 0,0-1 0,0 0 1,0 0-1,-1 0-32,1 1-10,0 1 1,0 0-1,0-1 0,0 1 1,0 0-1,-1 0 0,1 0 1,0 0-1,-1 0 0,1 0 1,-1 1-1,1-1 0,-1 0 1,1 1-1,-1-1 0,1 1 1,-1-1-1,0 1 0,1 0 1,-1 0-1,0 0 0,1 0 1,-1 0-1,0 0 0,1 0 1,-1 0-1,1 1 0,-1-1 1,0 1-1,1-1 0,-1 1 1,1 0-1,-1-1 0,1 1 1,-1 0-1,1 0 0,-1 1 10,0-1 29,0 0-1,0 0 1,0 1-1,0-1 0,1 1 1,-1 0-1,1-1 1,-1 1-1,1 0 1,-1 0-1,1 0 1,0 0-1,0 0 1,0 0-1,0 0 1,0 0-1,0 1 0,1-1 1,-1 0-1,1 0 1,0 1-1,-1-1 1,1 0-1,0 1 1,0-1-1,1 0 1,-1 2-29,5 12 151,1 0 0,0 0 1,4 5-152,-7-15-118,0-1 0,0 0 0,1 1 0,-1-1 0,1 0 0,0-1 0,1 1 0,-1-1 0,1 0 0,3 3 118,-7-7-75,0 1 0,-1-1 0,1 1-1,0-1 1,0 1 0,0-1 0,0 0 0,-1 1-1,1-1 1,0 0 0,0 0 0,0 0 0,0 1-1,0-1 1,0 0 0,0 0 0,0 0 0,0-1-1,0 1 1,0 0 0,0 0 0,-1 0 0,1-1-1,0 1 1,0 0 0,0-1 0,0 1 0,-1-1-1,1 1 1,0-1 75,8-7-1066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08.2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57 251 6784,'0'-1'110,"0"1"-1,0-1 1,0 1 0,0-1 0,0 1 0,0-1-1,0 1 1,0-1 0,0 1 0,0-1-1,0 1 1,-1 0 0,1-1 0,0 1 0,0-1-1,0 1 1,-1-1 0,1 1 0,0 0 0,0-1-1,-1 1 1,1-1 0,0 1 0,-1 0 0,1 0-1,-1-1 1,1 1 0,0 0 0,-1 0 0,1-1-1,-1 1 1,1 0 0,-1 0 0,1 0-1,-1 0 1,1-1 0,0 1 0,-1 0 0,1 0-1,-1 0-109,-1 1-41,1 0-1,-1-1 1,1 1-1,0 0 1,-1 0-1,1 0 1,0 0-1,0 0 1,0 0-1,-1 0 1,1 0-1,0 2 42,-3 3 23,0 1-1,1 0 1,-1-1-1,2 1 1,-1 0-1,1 1 1,0-1 0,0 0-1,1 1 1,0-1-1,1 1 1,-1-1-1,2 6-22,-1-13 14,0 1 0,0-1 0,-1 0-1,1 1 1,0-1 0,0 0 0,0 1-1,0-1 1,0 0 0,1 1 0,-1-1-1,0 1 1,0-1 0,0 0 0,0 1-1,0-1 1,0 0 0,0 0 0,1 1-1,-1-1 1,0 0 0,0 1 0,1-1 0,-1 0-1,0 0 1,0 1 0,1-1 0,-1 0-1,0 0 1,0 0 0,1 1 0,-1-1-1,0 0 1,1 0-14,0 0 40,-1 0 0,1-1 1,0 1-1,0 0 0,-1-1 0,1 1 0,0 0 1,-1-1-1,1 1 0,0-1 0,-1 1 0,1-1 1,-1 0-1,1 0-40,21-27 594,-20 25-656,12-18-711,-9 11-139</inkml:trace>
  <inkml:trace contextRef="#ctx0" brushRef="#br0" timeOffset="381.449">69 244 1920,'-2'0'768,"1"3"-576,-1 2 1472,1-2 736,0 1-832,0 1-384,0 1-512,1 2-192,1 1-288,2 3 0,1 0 32,2 2 160,2-1 160,0-3-576,-1-1-192</inkml:trace>
  <inkml:trace contextRef="#ctx0" brushRef="#br0" timeOffset="765.736">209 152 7040,'-2'0'169,"1"0"0,-1 1 0,0-1 0,0 1 0,0-1 0,0 1 0,1-1 1,-1 1-1,0 0 0,1 0 0,-1 0 0,0 0 0,1 0 0,0 0 0,-1 1 0,1-1 0,0 0 0,-1 1 1,1-1-1,0 1 0,0-1 0,0 1 0,0 0 0,0-1 0,1 1 0,-1 0 0,0 0-169,-2 7 9,-1 0 1,2 0-1,-1 1 0,0 8-9,3-17 21,-1 1-1,1-1 0,0 1 0,0-1 1,0 1-1,0-1 0,0 1 0,0-1 1,1 1-1,-1-1 0,0 0 1,1 1-1,-1-1 0,1 1 0,-1-1 1,1 0-1,0 1 0,0-1 0,-1 0 1,2 1-21,0 0 80,1 0 1,0 1-1,0-1 1,0-1 0,0 1-1,0 0 1,1 0-81,13 7-58,-17-9 65,1 0-1,-1 0 1,1 1-1,0-1 1,-1 0 0,1 1-1,-1-1 1,0 0-1,1 1 1,-1-1-1,1 0 1,-1 1-1,1-1 1,-1 1-1,0-1 1,1 1-1,-1-1 1,0 1 0,0-1-1,1 1 1,-1-1-1,0 1 1,0-1-1,0 1 1,0-1-1,0 1 1,1 0-1,-1-1 1,0 1-1,0-1 1,0 1 0,-1-1-1,1 1 1,0 0-1,0-1 1,0 1-1,0-1 1,0 1-1,-1-1 1,1 1-1,0-1 1,0 1 0,-1-1-1,1 1 1,-1-1-7,-2 3 44,0 0 1,0 0-1,-1 0 1,1-1-1,-1 1 1,-1-1-45,-13 11-1831,16-10-334</inkml:trace>
  <inkml:trace contextRef="#ctx0" brushRef="#br0" timeOffset="1142.046">294 198 5248,'-3'9'944,"1"0"0,0 0 0,0 0 0,1 0 0,0 1-944,1-6 162,0-1 0,0 1 0,0 0 0,0 0 0,1-1 0,-1 1 0,1 0 0,0 0 0,0-1 0,1 1 0,-1-1 0,1 1 0,1 2-162,-3-6 8,1 0 1,-1 1-1,0-1 0,0 0 0,1 1 0,-1-1 0,0 0 1,1 1-1,-1-1 0,1 0 0,-1 0 0,0 1 0,1-1 1,-1 0-1,1 0 0,-1 0 0,0 0 0,1 0 0,-1 1 1,1-1-1,-1 0 0,1 0 0,-1 0 0,1 0 0,-1 0 1,1 0-1,-1 0 0,0-1 0,1 1 0,0 0-8,0-1-2,1 1-1,-1-1 0,1 0 1,-1 0-1,0 0 0,1 0 0,-1 0 1,0 0-1,1-1 3,19-26-50,-2-11-298,-3 4-344,-13 34 502,-1 7 36,-1 11 54,0-14 155,1 15 663,2 0 0,3 12-718,-5-23-130,1 4-312</inkml:trace>
  <inkml:trace contextRef="#ctx0" brushRef="#br0" timeOffset="1498.002">454 247 6144,'4'7'2368,"-2"-4"-1941,-1-1-1,1 1 1,-1-1-1,0 1 1,0-1 0,0 1-1,0-1 1,0 1 0,-1 0-1,1 1-426,-2-6 216,0 0-1,0 0 0,0 0 1,1-1-1,-1 1 0,0 0 1,1-1-1,0 0-215,0-1-44,0 1 0,0 0 0,1 0 0,0-1 1,-1 1-1,1 0 0,1 0 0,-1 0 0,0 0 0,1 0 1,-1 0-1,1 0 0,0 1 0,0-1 0,0 0 0,0 1 0,1 0 1,0-1 43,5-3-656</inkml:trace>
  <inkml:trace contextRef="#ctx0" brushRef="#br0" timeOffset="1875.179">584 258 7296,'1'0'327,"-1"1"0,1-1 1,0 1-1,-1-1 0,1 1 1,0-1-1,0 0 0,0 1 1,-1-1-1,1 0 0,0 0 1,0 1-1,0-1 0,0 0 1,-1 0-1,1 0 0,1 0-327,-1 0-31,0 0 0,0 0-1,1-1 1,-1 1 0,0 0-1,0-1 1,0 1 0,1-1-1,-1 1 1,0-1 0,0 1-1,0-1 1,0 0 0,0 1-1,0-1 1,0 0 0,0 0 0,-1 0-1,1 0 1,0 0 0,0 0-1,-1 0 1,1 0 0,-1 0-1,1 0 1,-1 0 0,1 0-1,-1-1 1,1 1 0,-1 0 0,0 0-1,0 0 1,0-1 0,0 1-1,0 0 1,0 0 31,0-3 62,-2-20 185,2 23-219,-1 0 1,1 0 0,0-1 0,0 1-1,-1 0 1,1 0 0,-1 0-1,1 0 1,-1-1 0,0 1-1,1 0 1,-1 0 0,0 0 0,0 0-1,1 1 1,-2-2-29,2 2-47,0 0 0,-1 0 0,1 0 0,-1 0 0,1 0 0,0 0 0,-1 0 0,1 0 0,-1 0-1,1 0 1,0 0 0,-1 0 0,1 1 0,-1-1 0,1 0 0,0 0 0,-1 0 0,1 1 0,0-1 0,-1 0 0,1 0 0,0 1 0,-1-1 0,1 0 0,0 0 0,-1 1 0,1-1 0,0 0 0,0 1 0,0-1-1,-1 0 1,1 1 0,0-1 0,0 1 47,-9 16-2060,7-13 1853,-1 2 581,0 0 0,1 0 0,-1 0 0,1 1 0,1-1 1,-1 1-1,1-1 0,0 4-374,1-8 47,-1 0 0,2 0 0,-1 0 1,0 0-1,0 0 0,0 0 1,1-1-1,-1 1 0,1 0 1,0 0-1,-1 0 0,1 0 0,0-1 1,0 1-1,0 0 0,0-1 1,1 1-1,-1-1 0,0 1 1,1-1-1,-1 0 0,1 1 1,-1-1-1,1 0 0,-1 0 0,1 0 1,0 0-1,0 0 0,-1-1 1,1 1-1,1 0-47,9 2-37</inkml:trace>
  <inkml:trace contextRef="#ctx0" brushRef="#br0" timeOffset="2820.264">882 322 8064,'1'1'223,"0"0"1,0-1 0,0 1-1,0-1 1,0 1 0,0-1-1,1 1 1,-1-1 0,0 1 0,0-1-1,1 0 1,-1 0 0,0 0-1,0 0 1,1 0 0,-1 0-1,0 0 1,0 0 0,1 0-1,-1-1 1,0 1 0,0-1-224,1 1 72,0-1 0,-1 0 1,1 0-1,-1-1 0,0 1 1,1 0-1,-1 0 0,0-1 1,0 1-1,0-1 0,0 1 1,0-1-1,0 1 0,0-1-72,1-4-49,1 1-1,-1-1 0,0 0 0,-1 0 1,0 1-1,0-1 0,0 0 1,0-6 49,-3-7 48,0 0 0,-1 0 1,-1 0-1,-1 1 1,-1-1-1,-5-12-48,-7-23 1086,17 52-1030,1 0 0,-1 1 0,1-1 0,-1 0 0,1 0 0,0 0 0,0 0 0,0 0 0,0 0 0,0 0 1,0 0-1,0 0 0,1 1 0,-1-1 0,1 0 0,0 0 0,0-1-56,0 2-12,0 0-1,0 0 1,0 0-1,0-1 1,0 1 0,1 0-1,-1 1 1,0-1 0,1 0-1,-1 0 1,1 1-1,-1-1 1,0 0 0,1 1-1,0 0 1,-1-1-1,1 1 1,-1 0 0,1 0-1,-1 0 1,2 0 12,6-1-192,1 1 0,-1 0 0,1 1 0,-1 0 0,1 0 0,-1 1 0,1 0 0,-1 1 0,0 0 0,8 4 192,-3 0-853</inkml:trace>
  <inkml:trace contextRef="#ctx0" brushRef="#br0" timeOffset="3199.487">892 204 8960,'-4'-11'3328,"7"11"-2592,-2 3-64,3 0-128,0 1-576,2 0-32,3 3 96,4-1 96,2 0-32,3 1-256,0-3-160,-1 0-96,-1-2-64,-1-2-2784</inkml:trace>
  <inkml:trace contextRef="#ctx0" brushRef="#br0" timeOffset="3568.635">1094 221 7040,'-2'1'360,"0"-1"1,0 1 0,1 0-1,-1 0 1,0 0-1,0 1 1,0-1 0,1 0-1,-1 1 1,1-1-1,-1 1 1,0 1-361,-1 0 143,1 0 1,0 0-1,0 1 1,0-1-1,0 1 0,1-1 1,-1 4-144,1-6 10,0 1 1,0 0 0,1 0 0,-1 0-1,1 0 1,0 0 0,0 0 0,-1 0-1,1 0 1,0 0 0,0 0 0,1 0-1,-1 0 1,0 0 0,1 0 0,-1 0-1,1 0 1,0 0 0,0-1 0,-1 1-1,1 0 1,0 0 0,1-1-1,-1 1 1,0 0 0,0-1 0,1 1-1,-1-1 1,1 0 0,0 1-11,0-1 11,0 0 0,0-1 0,0 0 0,-1 1 0,1-1 0,0 0 0,0 0 0,0 0 1,0 0-1,0 0 0,-1-1 0,1 1 0,0 0 0,0-1 0,-1 0 0,1 1 0,0-1 0,0 0 0,-1 0 0,1 0 0,-1 0 0,1 0 0,-1 0-11,3-1 0,-1 0-1,-1 0 0,1-1 0,0 1 0,0-1 0,-1 0 1,0 1-1,1-1 0,-1 0 0,0 0 0,0-2 1,-1 2-5,0 0 0,-1-1 0,0 1 0,0 0 0,0 0 0,0 0 1,0 0-1,-1 0 0,1 0 0,-1 0 0,0 0 0,0 0 0,0 0 0,0 0 0,0 0 0,-1 1 0,1-1 0,-1 0 0,0 1 0,0-1 0,0 1 0,0 0 0,0-1 0,0 1 0,-1 0 0,1 1 0,-1-1 0,0 0 0,0 0 5,-4 0-538</inkml:trace>
  <inkml:trace contextRef="#ctx0" brushRef="#br0" timeOffset="3914.993">1213 222 7168,'2'5'4035,"4"10"-2679,-4-10-961,9 19-85,-7-17-261,-1 1 0,0-1 0,0 1 0,-1-1 0,2 8-49,-6-13 314,-1-6 56,-3-7 263,5 10-598,1-1 1,0 1-1,0 0 0,0 0 0,0 0 1,0 0-1,0 0 0,0 0 0,0-1 1,0 1-1,1 0 0,-1 0 0,0 0 0,1 0 1,-1 0-1,1 0 0,-1 0 0,1 0 1,-1 0-1,1 0 0,0 0 0,0 1 0,0-2-35,2-1-13,1 1-1,-1-1 0,1 1 0,-1-1 1,4 0 13,4-4-534,0-1-260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17.7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98 59 2688,'-3'1'209,"0"-1"-1,0 1 1,0 0 0,0-1-1,0 1 1,1 1-1,-1-1 1,0 0 0,1 1-1,-1-1 1,0 2-209,-26 19 798,24-18-577,1 0 0,-1 0 0,1 0 0,0 0 0,1 1 0,-1 1-221,3-5 34,0 0-1,1 0 1,-1-1 0,1 1 0,0 0-1,-1 0 1,1 0 0,0 0-1,-1 0 1,1 0 0,0 0-1,0 0 1,0 0 0,0 0-1,0 0 1,0 0 0,0 0 0,0 0-1,0 0 1,1 0 0,-1 0-1,0 0 1,1 0 0,-1 0-1,1 0 1,-1 0 0,1-1-1,-1 1 1,1 0 0,-1 0 0,1 0-1,0-1 1,-1 1 0,1 0-1,0-1 1,0 1 0,0-1-1,-1 1 1,2 0-34,9 5 623,1 0-1,0 0 1,0-1-1,11 2-622,17 8 694,-40-15-673,0 0 0,0 0 0,1 0 0,-1 0 0,0 1 0,0-1 0,1 0 0,-1 0 0,0 0 0,0 0 1,0 0-1,1 0 0,-1 1 0,0-1 0,0 0 0,0 0 0,0 0 0,1 1 0,-1-1 0,0 0 0,0 0 0,0 0 0,0 1 0,0-1 0,0 0 0,0 0 0,0 1 0,1-1 0,-1 0 1,0 0-1,0 1 0,0-1 0,0 0 0,0 0-21,-7 7 399,-14 5-84,19-11-268,-16 7-130,-1-1-1,1-1 1,-7 1 83,12-4-288</inkml:trace>
  <inkml:trace contextRef="#ctx0" brushRef="#br0" timeOffset="1014.202">188 156 3968,'0'4'678,"0"39"3889,1-31-4049,0-1 0,0 0 0,1 0 0,3 8-518,-5-18 39,0-1-1,0 1 1,0 0-1,1-1 1,-1 1-1,0-1 1,0 1 0,1 0-1,-1-1 1,0 1-1,1-1 1,-1 1 0,0 0-1,1-1 1,-1 1-1,1-1 1,-1 0-1,1 1 1,-1-1 0,1 1-1,0-1 1,0 0-39,-1 0 22,1 0 1,-1 0-1,1 0 1,-1 0 0,1 0-1,-1 0 1,1 0-1,-1-1 1,0 1-1,1 0 1,-1 0-1,1-1 1,-1 1-1,1 0 1,-1-1 0,0 1-1,1 0 1,-1-1-1,0 1 1,1-1-1,-1 1 1,0-1-23,4-5 56,0 0 1,-1-1-1,1 0 1,-1 0-57,0-2-78,2 0 84,-4 6-18,0-1 0,1 1 0,-1 0 0,1 0 0,0 0 0,0 0 0,0 0 0,0 0 0,1 0 0,-1 1 0,1-1 0,1-1 12,-3 4-9,-1 0 1,0 0 0,1 0 0,-1 0 0,0 0 0,1 0 0,-1 0 0,1 0 0,-1 0-1,0 0 1,1 0 0,-1 1 0,0-1 0,1 0 0,-1 0 0,0 0 0,1 0-1,-1 1 1,0-1 0,0 0 0,1 0 0,-1 1 0,0-1 0,0 0 0,1 0 0,-1 1-1,0-1 1,0 0 0,0 1 0,1-1 0,-1 0 0,0 1 0,0-1 0,0 0-1,0 1 1,0-1 0,0 1 0,0-1 0,0 0 0,0 1 0,0-1 0,0 0 0,0 1-1,0-1 1,0 1 8,2 22-95,-2-18 182,0-3-38,0 0-1,0 0 1,0 0-1,0 0 0,1 0 1,-1-1-1,1 1 1,-1 0-1,1 0 1,0-1-1,0 2-48,0-3 15,-1 0 1,1 1-1,-1-1 1,1 0-1,-1 1 0,1-1 1,-1 0-1,1 0 1,-1 1-1,1-1 1,-1 0-1,1 0 0,0 0 1,-1 0-1,1 0 1,-1 0-1,1 0 1,-1 0-1,1 0 0,0 0 1,-1 0-1,1 0 1,-1-1-1,1 1 1,-1 0-1,1 0 0,0 0 1,-1-1-1,1 1 1,-1 0-1,0-1 1,1 1-1,-1-1 0,1 1 1,-1 0-1,1-1-15,6-5-75,1 0 0,-1-1-1,-1 0 1,1 0 0,4-8 75,10-9 14,-21 23-18,1 1-1,-1 0 1,0-1 0,0 1 0,0 0 0,1 0 0,-1-1 0,0 1 0,1 0 0,-1 0 0,0-1 0,1 1 0,-1 0 0,0 0 0,1 0 0,-1-1 0,0 1 0,1 0-1,-1 0 1,1 0 0,-1 0 0,0 0 0,1 0 0,-1 0 0,1 0 0,-1 0 0,1 0 4,-1 0 9,0 1 0,1-1 0,-1 0 0,0 1 0,1-1 0,-1 1 0,0-1 0,1 1 0,-1-1 0,0 1 0,0-1 0,0 1 0,0-1 0,1 1 0,-1-1 0,0 1 0,0-1 0,0 1-9,0 31 428,-1-25-460,1-6 33,0 10 46,1 0 0,0 1 0,0 1-47,0-10-21,-1 0 0,1-1 0,-1 1 0,1 0 1,0-1-1,0 1 0,1-1 0,-1 1 0,0-1 0,1 0 0,-1 1 0,1-1 0,0 0 0,0 0 0,0 0 1,0 0 20,12 5-256</inkml:trace>
  <inkml:trace contextRef="#ctx0" brushRef="#br0" timeOffset="1654.948">523 183 512,'0'-1'335,"0"1"0,1-1 0,-1 0 0,1 1 0,-1-1 0,0 0 0,0 1 0,1-1 0,-1 0 0,0 0 0,0 1-1,0-1 1,0 0 0,0 0 0,0 1 0,0-1 0,0 0 0,0 0 0,0 1 0,0-2-335,0 2 142,-1 0 0,1 0 0,0 0 0,0-1 0,0 1 0,0 0 0,0 0 0,0 0 0,0 0 0,-1-1 0,1 1 0,0 0 0,0 0 0,0 0-1,0 0 1,-1 0 0,1-1 0,0 1 0,0 0 0,0 0 0,-1 0 0,1 0 0,0 0 0,0 0 0,0 0 0,-1 0 0,1 0 0,0 0 0,0 0 0,0 0 0,-1 0 0,1 0 0,0 0-142,-7 4-595,-5 6 795,4-4-181,1 0 0,0 1-1,1 0 1,-1 0 0,-1 4-19,7-10 56,-1 1 0,1 0 0,0 0 0,0 0 0,0 0 0,0 1 0,1-1 0,-1 0 0,0 0 0,1 0 0,0 1 0,-1-1 0,1 0 0,0 1 0,0-1 0,0 0 0,1 0-1,-1 1 1,0-1 0,1 0 0,0 0 0,-1 0 0,1 1 0,1 1-56,-2-4 3,1 1 0,-1 0 1,1 0-1,-1-1 0,0 1 0,1-1 0,-1 1 0,1 0 0,-1-1 0,1 1 0,0-1 1,-1 1-1,1-1 0,-1 1 0,1-1 0,0 0 0,0 1 0,-1-1 0,1 0 0,0 0 1,-1 1-1,1-1 0,0 0 0,0 0 0,0 0 0,-1 0 0,2 0-3,-1 0 32,1-1-1,0 1 1,0-1-1,0 1 1,-1-1-1,1 0 1,0 1-1,-1-1 1,1 0-1,0 0 1,0-2-32,4-1 99,-1-1 1,0 0-1,0 0 1,0-1-1,3-5-99,3-13-251,-7 15 16,-4 8 210,0 4 110,0 2-103,0 0 1,0 0-1,0 1 1,1-1 0,-1 0-1,1 0 1,0 0-1,2 3 18,-3-7-2,0 1-1,1-1 1,-1 1 0,1-1-1,0 1 1,-1-1-1,1 1 1,0-1-1,0 0 1,0 1-1,0-1 1,0 0-1,0 0 1,0 0 0,1 1-1,-1-1 1,0-1-1,1 1 1,-1 0-1,0 0 1,1 0-1,-1-1 1,1 1-1,0-1 1,-1 1 0,1-1-1,-1 0 1,2 1 2,6-3-182,-2-5-36</inkml:trace>
  <inkml:trace contextRef="#ctx0" brushRef="#br0" timeOffset="2046.445">635 26 4992,'-5'25'3080,"1"1"-1,0 12-3079,2-5 719,1 0-1,2 0 0,2 4-718,-2-26 72,-1-6-110,0 0 0,1-1 0,-1 1 0,1 0 0,0-1 0,1 1-1,-1 0 1,1-1 0,0 0 0,0 2 38,2-4-475,-1-5-111</inkml:trace>
  <inkml:trace contextRef="#ctx0" brushRef="#br0" timeOffset="2399.949">688 0 4480,'-2'21'1664,"3"-11"-1312,-1 6 768,0-8 224,0 5-160,0 7 32,0 2-416,1 0-192,0 0-320,0 1-64,0 3 96,1 0-192,0-2-64,1-3-128,2 0-32,1-2-288,1-1-160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27.5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143 193 4224,'1'-11'1571,"0"9"-1094,0-1 0,-1 0 0,0 0 0,1 0 0,-1 0 0,0 0-1,-1 0 1,1 0-477,0 3 38,0 0 0,0-1 0,0 1 0,0 0 0,-1-1 0,1 1 0,0 0 0,0-1 0,0 1 0,0 0 0,-1 0 0,1-1 0,0 1 0,0 0 0,-1 0 0,1 0 0,0-1 0,0 1 0,-1 0 0,1 0 0,0 0 0,-1 0 0,1 0 0,0-1 0,0 1 0,-1 0 0,1 0-38,-1 0-15,-1 0-1,1 0 0,0 1 0,0-1 1,0 0-1,0 0 0,-1 1 1,1-1-1,0 1 0,0-1 0,0 1 1,-1 0 15,-8 5-107,1 1 0,-1 0 1,1 0-1,-7 8 107,-4 3 117,18-17-68,1 1-1,-1-1 1,0 1-1,0-1 1,1 1-1,-1 0 0,1 0 1,0 0-1,-1-1 1,1 1-1,0 0 1,0 1-1,0 0-48,1-2 34,0 0-1,0 0 1,1 0-1,-1 0 1,0 0-1,0 0 1,1 0 0,-1 0-1,1 0 1,-1 0-1,1 0 1,-1 0-1,1 0 1,0 0 0,0 0-1,-1 0 1,1 0-1,0-1 1,0 1-1,0 0 1,0-1-1,0 1 1,0 0 0,0-1-1,0 0 1,0 1-1,0-1-33,4 3 55,0 1-1,0-1 0,-1 1 0,1 0 0,-1 0 1,0 0-1,0 0 0,-1 1 0,1-1 1,-1 1-55,-2-3 26,0-1 0,-1 0 0,1 1 0,-1-1 0,1 0 0,-1 1 0,1-1 1,-1 1-1,0-1 0,0 1 0,0-1 0,0 1 0,0-1 0,0 1 1,0-1-1,0 1 0,0 0-26,-1-1 34,0 1 0,0 0 1,1-1-1,-1 0 0,0 1 0,0-1 1,-1 0-1,1 1 0,0-1 0,0 0 1,0 0-1,-1 0 0,1 0 0,-1 0 1,1 0-1,-1 0 0,1-1 0,-1 1 1,1 0-35,-7 2-117,1 0 0,-1-1 1,0 1-1,0-2 1,0 1-1,0-1 1,-5 0 116,8-2-1760,4-2-688</inkml:trace>
  <inkml:trace contextRef="#ctx0" brushRef="#br0" timeOffset="1320.784">204 238 4736,'0'0'155,"-1"0"0,0 0-1,1 0 1,-1 0 0,1-1 0,-1 1 0,1 0 0,-1 0 0,1 0-1,-1 0 1,0 0 0,1 1 0,-1-1 0,1 0 0,-1 0 0,1 0-1,-1 0 1,1 1 0,-1-1 0,1 0 0,-1 0 0,1 1 0,-1-1-1,1 1-154,-17 10-614,12-7 856,-1 0 33,0 0 0,0 1 1,1 0-1,0 0 0,-3 3-275,7-6 133,-1 0 1,0 0-1,1 0 0,0 0 1,-1 0-1,1 0 0,0 1 1,0-1-1,1 0 0,-1 1 0,0-1 1,1 1-1,-1-1 0,1 1 1,0-1-1,0 1 0,0 2-133,0-5 13,0 1 0,0 0-1,0-1 1,0 1 0,0 0 0,1-1-1,-1 1 1,0-1 0,0 1 0,1 0-1,-1-1 1,0 1 0,1-1-1,-1 1 1,0-1 0,1 1 0,-1-1-1,1 1 1,-1-1 0,1 1-1,-1-1 1,1 1 0,-1-1 0,1 0-1,0 1-12,0-1 41,0 0 0,0 0 0,0 0 0,0 0 0,0 0-1,1 0 1,-1 0 0,0 0 0,0 0 0,0 0 0,0-1-1,0 1 1,0-1 0,1 1-41,4-3 132,0-1-1,0 1 0,-1-1 1,5-3-132,-8 5-93,7-5 2,1-1 1,-2 0-1,1 0 0,-1 0 1,7-10 90,-15 49-118,0-28 199,0 0-1,0 0 1,0-1-1,1 1 1,-1 0-1,1 0 1,0 1-81,-1-4 9,0 0 0,0 0 1,0 0-1,0 1 0,1-1 1,-1 0-1,0 0 0,0 0 1,0 1-1,0-1 0,0 0 0,1 0 1,-1 0-1,0 0 0,0 0 1,0 0-1,1 1 0,-1-1 1,0 0-1,0 0 0,0 0 1,1 0-1,-1 0 0,0 0 1,0 0-1,1 0 0,-1 0 0,0 0 1,0 0-1,1 0-9,10-7 96,-1-4-334,-6 6 241,1 0 1,-1 1-1,1 0 1,0-1-1,0 2 1,1-1 0,0 0-4,-6 4-4,0 0 0,0 0 0,0 0 0,0 0 0,1 0 0,-1 0 0,0 0 1,0-1-1,0 1 0,0 0 0,0 0 0,1 0 0,-1 0 0,0 0 0,0 0 0,0 0 1,0 0-1,1 0 0,-1 0 0,0 0 0,0 0 0,0 0 0,0 0 0,0 0 0,1 1 1,-1-1-1,0 0 0,0 0 0,0 0 0,0 0 0,0 0 0,1 0 0,-1 0 0,0 0 1,0 0-1,0 1 0,0-1 0,0 0 4,0 7-84,-5 13-53,3-16 47,1 0 25,-4 17 486,5-21-375,-1 1 1,1 0-1,0 0 0,0 0 1,0 0-1,0 0 1,0 0-1,0 0 0,0 0 1,0 0-1,0-1 1,1 1-1,-1 0 0,0 0 1,0 0-1,1 0 0,-1 0 1,1-1-1,-1 1-46,1-1 13,-1 1 1,1-1-1,-1 0 0,1 0 0,-1 0 0,1 0 1,-1 0-1,1 0 0,-1 0 0,1 0 0,-1 0 1,1 0-1,-1 0 0,1 0 0,-1-1 0,1 1 1,-1 0-1,1 0 0,-1 0 0,1-1 0,-1 1 1,1 0-1,-1-1 0,0 1 0,1 0 0,-1-1 1,0 1-1,1-1-13,14-13-154,-11 11 45,18-21-365,-15 16 177,0 1 0,0-1 0,7-3 297,-14 11-2,0 0 0,0 0 0,0 0-1,0-1 1,0 1 0,0 0 0,0 0 0,1 0 0,-1 0 0,0 0 0,0 0 0,0 0 0,0 0 0,0 0 0,1 0 0,-1 0 0,0 0 0,0 0 0,0 0 0,0 0 0,0 0 0,1 0 0,-1 0 0,0 0 0,0 0 0,0 0 0,0 0 0,0 0 0,1 0 0,-1 0-1,0 0 1,0 0 0,0 0 0,0 0 0,0 0 0,0 0 0,1 0 0,-1 1 2,1 6 140,-2 14 403,0-14-343,1-4-189,0-1 65,0 1 0,-1-1 0,1 0 0,1 0 0,-1 0 0,0 0 0,1 1 0,-1-1-76,0-1 8,0-1 1,1 0 0,-1 0-1,0 0 1,0 0-1,0 1 1,0-1 0,0 0-1,0 0 1,1 0-1,-1 0 1,0 0-1,0 1 1,0-1 0,0 0-1,1 0 1,-1 0-1,0 0 1,0 0 0,0 0-1,1 0 1,-1 0-1,0 0 1,0 0 0,0 0-1,1 0 1,-1 0-1,0 0 1,0 0-1,0 0 1,1 0-9,9-6-69,5-7 22,-10 8-62,-1 1 1,1 0-1,-1 0 1,1 1-1,0-1 1,1 1-1,-1 0 0,1 1 1,-1-1 108,-4 3 4,-1 0-1,1 0 1,-1 0 0,0 0-1,1 1 1,-1-1-1,0 0 1,1 0 0,-1 0-1,0 0 1,0 0 0,1 1-1,-1-1 1,0 0 0,1 0-1,-1 1 1,0-1 0,0 0-1,1 0 1,-1 1-1,0-1 1,0 0 0,0 1-1,0-1 1,1 0 0,-1 1-1,0-1 1,0 0 0,0 1-1,0-1 1,0 0 0,0 1-1,0-1 1,0 1 0,0-1-1,0 0 1,0 1-1,0-1 1,0 0 0,0 1-4,-1 19 137,1-17-271,-1 3-82,0 6 87,1 0 0,0 0 1,0 1 128,2-4-480</inkml:trace>
  <inkml:trace contextRef="#ctx0" brushRef="#br0" timeOffset="1715.223">570 255 4608,'-2'20'6276,"-6"11"-4587,2-6-1233,-26 139-1608,34-174 475</inkml:trace>
  <inkml:trace contextRef="#ctx0" brushRef="#br0" timeOffset="2111.27">580 260 3968,'3'-1'301,"0"-1"1,0 1-1,0 0 0,0 0 1,0 1-1,0-1 0,0 1 1,0-1-1,0 1 0,0 0 1,0 0-1,1 0 1,-1 1-1,0-1 0,0 1 1,2 0-302,-3-1 147,0 1 1,0-1 0,0 1 0,0 0 0,-1 0 0,1 0-1,0 0 1,0 0 0,0 0 0,-1 0 0,1 0-1,-1 1 1,1-1 0,-1 1 0,1-1 0,-1 1-1,0-1 1,0 1 0,0 0 0,0 0 0,0 0 0,0 0-1,0-1 1,0 1 0,0 2-148,-1-1 108,0-1 0,-1 0 1,1 1-1,0-1 0,-1 1 0,1-1 0,-1 0 1,0 0-1,0 1 0,0-1 0,0 0 0,0 0 1,0 0-1,-1 0 0,1 0 0,0 0 1,-3 1-109,2 0-99,-1 0 0,0-1 1,1 1-1,-1-1 0,0 1 1,-1-1-1,1 0 1,0 0-1,-1-1 0,-2 2 99,1-3-1301,3-4-400</inkml:trace>
  <inkml:trace contextRef="#ctx0" brushRef="#br0" timeOffset="2503.412">814 10 4992,'1'-10'1694,"-1"14"-411,0 17-463,-5 5 318,0 0 0,-2-1 0,-1 0 0,-7 14-1138,-5 19 605,14-39-474,1-8-107,2 0-1,0 0 1,0 1-1,1-1 1,0 1-1,1 0-23,1-11-6,0-1-1,0 0 1,0 1-1,0-1 1,0 1 0,0-1-1,0 1 1,0-1-1,0 0 1,0 1-1,0-1 1,0 1-1,1-1 1,-1 0 0,0 1-1,0-1 1,0 0-1,1 1 1,-1-1-1,0 0 1,0 1-1,1-1 1,-1 0 0,1 1 6,3-1-272</inkml:trace>
  <inkml:trace contextRef="#ctx0" brushRef="#br0" timeOffset="2844.721">782 281 5632,'0'0'119,"0"0"0,0 0 0,0 0 0,0 0 1,0 0-1,0 0 0,0 1 0,0-1 0,0 0 0,0 0 0,0 0 1,1 0-1,-1 0 0,0 0 0,0 0 0,0 1 0,0-1 0,0 0 1,0 0-1,0 0 0,0 0 0,-1 0 0,1 0 0,0 0 0,0 1 0,0-1 1,0 0-1,0 0 0,0 0 0,0 0 0,0 0 0,0 0 0,0 0 1,0 0-1,0 0 0,0 1 0,0-1 0,-1 0 0,1 0 0,0 0 1,0 0-1,0 0 0,0 0 0,0 0-119,12 5 1392,-7-5-1278,0 0 0,-1 0 1,1 0-1,0-1 0,-1 0 0,1 0 0,2 0-114,-6 0 0,0 1 0,0 0 0,0 0 0,0-1 0,0 1 0,0 0 0,0-1 0,0 1 0,0-1 0,0 0 0,0 1 0,-1-1 0,1 0 0,0 1 1,0-1-1,0 0 0,-1 0 0,1 0 0,0 0 0,-1 1 0,1-1 0,-1 0 0,1 0 0,-1 0 0,0 0 0,1 0 0,-1-1 0,0 1 0,0 0 0,0 0 0,0 0 0,0 0 0,0 0 0,0-1 0,0 2-17,0 0 0,0 0 0,0-1 0,0 1 0,0 0 0,0 0 0,0-1-1,0 1 1,-1 0 0,1 0 0,0 0 0,0 0 0,0-1 0,0 1 0,-1 0 0,1 0 0,0 0 0,0 0-1,0-1 1,-1 1 0,1 0 0,0 0 0,0 0 0,-1 0 0,1 0 0,0 0 0,0 0 0,-1 0-1,1 0 1,0 0 0,0 0 0,-1 0 17,-10 2-444,-10 8 571,19-9-116,1 1-1,-1-1 1,1 1 0,-1 0-1,1-1 1,0 1-1,-1 0 1,1 0 0,0 0-1,0 0 1,1 0-1,-1 0 1,0 1-1,1-1 1,-1 0 0,1 0-1,-1 0 1,1 1-1,0-1 1,0 0 0,0 0-1,1 1 1,-1-1-1,0 0 1,1 0 0,-1 1-1,2 0-10,-1 2-23,1 0 0,-1-1 1,1 0-1,0 1 0,0-1 0,1 0 0,-1 0 1,1 0-1,0 0 0,0 0 0,1-1 0,-1 0 1,1 1 22,4 1-224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76" Type="http://schemas.openxmlformats.org/officeDocument/2006/relationships/customXml" Target="../ink/ink37.xml"/><Relationship Id="rId84" Type="http://schemas.openxmlformats.org/officeDocument/2006/relationships/customXml" Target="../ink/ink41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90" Type="http://schemas.openxmlformats.org/officeDocument/2006/relationships/customXml" Target="../ink/ink44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3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81" Type="http://schemas.openxmlformats.org/officeDocument/2006/relationships/image" Target="../media/image40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3242364-D794-4232-825F-A1EFB3D8F627}"/>
                  </a:ext>
                </a:extLst>
              </p14:cNvPr>
              <p14:cNvContentPartPr/>
              <p14:nvPr/>
            </p14:nvContentPartPr>
            <p14:xfrm>
              <a:off x="4842629" y="59015"/>
              <a:ext cx="1267200" cy="246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3242364-D794-4232-825F-A1EFB3D8F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3989" y="50375"/>
                <a:ext cx="12848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85C0476-D160-4B9A-9E9B-ACC157128C1F}"/>
                  </a:ext>
                </a:extLst>
              </p14:cNvPr>
              <p14:cNvContentPartPr/>
              <p14:nvPr/>
            </p14:nvContentPartPr>
            <p14:xfrm>
              <a:off x="6239069" y="96095"/>
              <a:ext cx="1322258" cy="277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85C0476-D160-4B9A-9E9B-ACC157128C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0429" y="87095"/>
                <a:ext cx="1339898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EFF36C4-9EEB-46C6-97E4-894E8D761AD1}"/>
                  </a:ext>
                </a:extLst>
              </p14:cNvPr>
              <p14:cNvContentPartPr/>
              <p14:nvPr/>
            </p14:nvContentPartPr>
            <p14:xfrm>
              <a:off x="7713406" y="90031"/>
              <a:ext cx="1075680" cy="371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EFF36C4-9EEB-46C6-97E4-894E8D761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4766" y="81040"/>
                <a:ext cx="1093320" cy="388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5B88CB3-1955-4E61-A00B-FA94C4712B92}"/>
                  </a:ext>
                </a:extLst>
              </p14:cNvPr>
              <p14:cNvContentPartPr/>
              <p14:nvPr/>
            </p14:nvContentPartPr>
            <p14:xfrm>
              <a:off x="862753" y="805546"/>
              <a:ext cx="1095120" cy="239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5B88CB3-1955-4E61-A00B-FA94C4712B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113" y="796906"/>
                <a:ext cx="1112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DF1D723-2E02-496D-83DA-31EEE71D70DC}"/>
                  </a:ext>
                </a:extLst>
              </p14:cNvPr>
              <p14:cNvContentPartPr/>
              <p14:nvPr/>
            </p14:nvContentPartPr>
            <p14:xfrm>
              <a:off x="2028073" y="911386"/>
              <a:ext cx="61200" cy="101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DF1D723-2E02-496D-83DA-31EEE71D70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9382" y="902386"/>
                <a:ext cx="78944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34A7E1C-A2CA-475A-BCD2-7BDFB5341C9F}"/>
                  </a:ext>
                </a:extLst>
              </p14:cNvPr>
              <p14:cNvContentPartPr/>
              <p14:nvPr/>
            </p14:nvContentPartPr>
            <p14:xfrm>
              <a:off x="950593" y="1070146"/>
              <a:ext cx="580320" cy="1555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34A7E1C-A2CA-475A-BCD2-7BDFB5341C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1593" y="1061506"/>
                <a:ext cx="5979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B89014D-BD43-43A9-8270-D2EA1BA031BB}"/>
                  </a:ext>
                </a:extLst>
              </p14:cNvPr>
              <p14:cNvContentPartPr/>
              <p14:nvPr/>
            </p14:nvContentPartPr>
            <p14:xfrm>
              <a:off x="1570153" y="1086706"/>
              <a:ext cx="466560" cy="1321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B89014D-BD43-43A9-8270-D2EA1BA031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1146" y="1078042"/>
                <a:ext cx="484214" cy="14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88AE863-87B9-44E5-97E5-0B9C8BC772FB}"/>
                  </a:ext>
                </a:extLst>
              </p14:cNvPr>
              <p14:cNvContentPartPr/>
              <p14:nvPr/>
            </p14:nvContentPartPr>
            <p14:xfrm>
              <a:off x="931513" y="1280746"/>
              <a:ext cx="257760" cy="119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88AE863-87B9-44E5-97E5-0B9C8BC772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2873" y="1271746"/>
                <a:ext cx="2754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8A4F5C1-2EA9-4DFF-B197-A5D431B403F7}"/>
                  </a:ext>
                </a:extLst>
              </p14:cNvPr>
              <p14:cNvContentPartPr/>
              <p14:nvPr/>
            </p14:nvContentPartPr>
            <p14:xfrm>
              <a:off x="1262353" y="1258786"/>
              <a:ext cx="307800" cy="1785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8A4F5C1-2EA9-4DFF-B197-A5D431B403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53713" y="1249786"/>
                <a:ext cx="3254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8C70B38-DEEF-4DDD-8ACD-17E63C99004F}"/>
                  </a:ext>
                </a:extLst>
              </p14:cNvPr>
              <p14:cNvContentPartPr/>
              <p14:nvPr/>
            </p14:nvContentPartPr>
            <p14:xfrm>
              <a:off x="1605073" y="1344466"/>
              <a:ext cx="26280" cy="680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8C70B38-DEEF-4DDD-8ACD-17E63C9900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96433" y="1335466"/>
                <a:ext cx="439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D319AFC-BCED-4177-BD2A-466CF6593252}"/>
                  </a:ext>
                </a:extLst>
              </p14:cNvPr>
              <p14:cNvContentPartPr/>
              <p14:nvPr/>
            </p14:nvContentPartPr>
            <p14:xfrm>
              <a:off x="1668073" y="1406386"/>
              <a:ext cx="1800" cy="2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D319AFC-BCED-4177-BD2A-466CF65932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59433" y="1397386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3752995-D14B-4BA8-8381-5DC57C49F329}"/>
                  </a:ext>
                </a:extLst>
              </p14:cNvPr>
              <p14:cNvContentPartPr/>
              <p14:nvPr/>
            </p14:nvContentPartPr>
            <p14:xfrm>
              <a:off x="821706" y="1476843"/>
              <a:ext cx="710280" cy="1882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3752995-D14B-4BA8-8381-5DC57C49F3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2706" y="1467843"/>
                <a:ext cx="7279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F957C23-3E3E-4A57-9193-3EE6C89E4C3A}"/>
                  </a:ext>
                </a:extLst>
              </p14:cNvPr>
              <p14:cNvContentPartPr/>
              <p14:nvPr/>
            </p14:nvContentPartPr>
            <p14:xfrm>
              <a:off x="897306" y="1698243"/>
              <a:ext cx="357840" cy="1486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F957C23-3E3E-4A57-9193-3EE6C89E4C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8666" y="1689243"/>
                <a:ext cx="3754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F1F058A-6001-4CE5-904F-4ECB3DA57B7D}"/>
                  </a:ext>
                </a:extLst>
              </p14:cNvPr>
              <p14:cNvContentPartPr/>
              <p14:nvPr/>
            </p14:nvContentPartPr>
            <p14:xfrm>
              <a:off x="900186" y="1509603"/>
              <a:ext cx="1189080" cy="5738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F1F058A-6001-4CE5-904F-4ECB3DA57B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1186" y="1500603"/>
                <a:ext cx="12067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4F63B3C8-C804-47A5-B100-BE10215197CF}"/>
                  </a:ext>
                </a:extLst>
              </p14:cNvPr>
              <p14:cNvContentPartPr/>
              <p14:nvPr/>
            </p14:nvContentPartPr>
            <p14:xfrm>
              <a:off x="2114466" y="1290003"/>
              <a:ext cx="246240" cy="950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4F63B3C8-C804-47A5-B100-BE10215197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5466" y="1281363"/>
                <a:ext cx="2638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38B2C00-829A-4ACA-9562-4FA397263ED6}"/>
                  </a:ext>
                </a:extLst>
              </p14:cNvPr>
              <p14:cNvContentPartPr/>
              <p14:nvPr/>
            </p14:nvContentPartPr>
            <p14:xfrm>
              <a:off x="2437581" y="812884"/>
              <a:ext cx="242640" cy="1418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38B2C00-829A-4ACA-9562-4FA397263E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28941" y="803884"/>
                <a:ext cx="2602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0FC8034E-048E-4CDF-A89A-75597FB77E96}"/>
                  </a:ext>
                </a:extLst>
              </p14:cNvPr>
              <p14:cNvContentPartPr/>
              <p14:nvPr/>
            </p14:nvContentPartPr>
            <p14:xfrm>
              <a:off x="2784261" y="1015204"/>
              <a:ext cx="409680" cy="1180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0FC8034E-048E-4CDF-A89A-75597FB77E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75269" y="1006564"/>
                <a:ext cx="427305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D734E10-DF6F-431C-84DF-4D2A6C8A0361}"/>
                  </a:ext>
                </a:extLst>
              </p14:cNvPr>
              <p14:cNvContentPartPr/>
              <p14:nvPr/>
            </p14:nvContentPartPr>
            <p14:xfrm>
              <a:off x="2422101" y="811084"/>
              <a:ext cx="1143000" cy="55908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D734E10-DF6F-431C-84DF-4D2A6C8A03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13461" y="802084"/>
                <a:ext cx="11606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A33DD17-6B0C-4354-B028-F7C9AA63BAD8}"/>
                  </a:ext>
                </a:extLst>
              </p14:cNvPr>
              <p14:cNvContentPartPr/>
              <p14:nvPr/>
            </p14:nvContentPartPr>
            <p14:xfrm>
              <a:off x="2457381" y="1371244"/>
              <a:ext cx="182160" cy="1432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A33DD17-6B0C-4354-B028-F7C9AA63BA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48724" y="1362267"/>
                <a:ext cx="199835" cy="160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7857BE66-73D2-48C9-A808-96B758EC3A24}"/>
                  </a:ext>
                </a:extLst>
              </p14:cNvPr>
              <p14:cNvContentPartPr/>
              <p14:nvPr/>
            </p14:nvContentPartPr>
            <p14:xfrm>
              <a:off x="3173529" y="1842217"/>
              <a:ext cx="145080" cy="3718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7857BE66-73D2-48C9-A808-96B758EC3A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64889" y="1833226"/>
                <a:ext cx="162720" cy="38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9C0FDC1-6F73-4D34-B298-2890BEC6D592}"/>
                  </a:ext>
                </a:extLst>
              </p14:cNvPr>
              <p14:cNvContentPartPr/>
              <p14:nvPr/>
            </p14:nvContentPartPr>
            <p14:xfrm>
              <a:off x="2321049" y="2297617"/>
              <a:ext cx="428760" cy="14004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9C0FDC1-6F73-4D34-B298-2890BEC6D59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12409" y="2288640"/>
                <a:ext cx="446400" cy="15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E64CB3B6-D41F-4D56-BF34-B15E680CD974}"/>
                  </a:ext>
                </a:extLst>
              </p14:cNvPr>
              <p14:cNvContentPartPr/>
              <p14:nvPr/>
            </p14:nvContentPartPr>
            <p14:xfrm>
              <a:off x="2888049" y="2299417"/>
              <a:ext cx="401040" cy="1512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E64CB3B6-D41F-4D56-BF34-B15E680CD9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79049" y="2290756"/>
                <a:ext cx="418680" cy="168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3322981-5962-4CD3-98F4-7B9A754F5B73}"/>
                  </a:ext>
                </a:extLst>
              </p14:cNvPr>
              <p14:cNvContentPartPr/>
              <p14:nvPr/>
            </p14:nvContentPartPr>
            <p14:xfrm>
              <a:off x="3308889" y="2540617"/>
              <a:ext cx="37440" cy="5616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3322981-5962-4CD3-98F4-7B9A754F5B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00249" y="2531617"/>
                <a:ext cx="550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DD00A94-890C-4294-88B9-00EB47125A8E}"/>
                  </a:ext>
                </a:extLst>
              </p14:cNvPr>
              <p14:cNvContentPartPr/>
              <p14:nvPr/>
            </p14:nvContentPartPr>
            <p14:xfrm>
              <a:off x="2305929" y="2633137"/>
              <a:ext cx="866160" cy="15696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DD00A94-890C-4294-88B9-00EB47125A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97289" y="2624497"/>
                <a:ext cx="8838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54D46E54-771C-45B2-BAF6-3809D4B2E6BE}"/>
                  </a:ext>
                </a:extLst>
              </p14:cNvPr>
              <p14:cNvContentPartPr/>
              <p14:nvPr/>
            </p14:nvContentPartPr>
            <p14:xfrm>
              <a:off x="2300147" y="2473297"/>
              <a:ext cx="1293480" cy="585171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54D46E54-771C-45B2-BAF6-3809D4B2E6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91147" y="2464294"/>
                <a:ext cx="1311120" cy="602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EE5AE56-80ED-4D50-80F9-EA9858BD3A77}"/>
                  </a:ext>
                </a:extLst>
              </p14:cNvPr>
              <p14:cNvContentPartPr/>
              <p14:nvPr/>
            </p14:nvContentPartPr>
            <p14:xfrm>
              <a:off x="3795744" y="778728"/>
              <a:ext cx="215640" cy="27216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EE5AE56-80ED-4D50-80F9-EA9858BD3A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86744" y="769728"/>
                <a:ext cx="2332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4F987DA6-8B19-4EB4-A009-8FEB21A367B0}"/>
                  </a:ext>
                </a:extLst>
              </p14:cNvPr>
              <p14:cNvContentPartPr/>
              <p14:nvPr/>
            </p14:nvContentPartPr>
            <p14:xfrm>
              <a:off x="4119384" y="793128"/>
              <a:ext cx="540360" cy="15084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4F987DA6-8B19-4EB4-A009-8FEB21A367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10384" y="784488"/>
                <a:ext cx="558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81E87514-EF49-48AF-9346-EEF2AB4C4AAF}"/>
                  </a:ext>
                </a:extLst>
              </p14:cNvPr>
              <p14:cNvContentPartPr/>
              <p14:nvPr/>
            </p14:nvContentPartPr>
            <p14:xfrm>
              <a:off x="4771344" y="892128"/>
              <a:ext cx="182880" cy="5004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81E87514-EF49-48AF-9346-EEF2AB4C4AA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62344" y="883488"/>
                <a:ext cx="200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7FDD1175-BB5C-435A-B68B-522C7E807411}"/>
                  </a:ext>
                </a:extLst>
              </p14:cNvPr>
              <p14:cNvContentPartPr/>
              <p14:nvPr/>
            </p14:nvContentPartPr>
            <p14:xfrm>
              <a:off x="3782064" y="1103808"/>
              <a:ext cx="385920" cy="22032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7FDD1175-BB5C-435A-B68B-522C7E8074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73064" y="1094808"/>
                <a:ext cx="403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C8D36850-D0D9-4357-B929-34E74A74054F}"/>
                  </a:ext>
                </a:extLst>
              </p14:cNvPr>
              <p14:cNvContentPartPr/>
              <p14:nvPr/>
            </p14:nvContentPartPr>
            <p14:xfrm>
              <a:off x="4286064" y="1065648"/>
              <a:ext cx="369000" cy="14724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C8D36850-D0D9-4357-B929-34E74A7405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77424" y="1056987"/>
                <a:ext cx="386640" cy="164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05EACCE6-CA1D-4FBC-A841-47594EA376BD}"/>
                  </a:ext>
                </a:extLst>
              </p14:cNvPr>
              <p14:cNvContentPartPr/>
              <p14:nvPr/>
            </p14:nvContentPartPr>
            <p14:xfrm>
              <a:off x="4772064" y="1058808"/>
              <a:ext cx="340920" cy="235080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05EACCE6-CA1D-4FBC-A841-47594EA376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63415" y="1049822"/>
                <a:ext cx="358579" cy="252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98F1E925-3927-47EB-A3D5-BC6D1F229B33}"/>
                  </a:ext>
                </a:extLst>
              </p14:cNvPr>
              <p14:cNvContentPartPr/>
              <p14:nvPr/>
            </p14:nvContentPartPr>
            <p14:xfrm>
              <a:off x="3770904" y="1372368"/>
              <a:ext cx="92880" cy="9000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98F1E925-3927-47EB-A3D5-BC6D1F229B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61904" y="1363728"/>
                <a:ext cx="1105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5BF2DF8C-2A78-416A-B5F1-E0EA8F96E691}"/>
                  </a:ext>
                </a:extLst>
              </p14:cNvPr>
              <p14:cNvContentPartPr/>
              <p14:nvPr/>
            </p14:nvContentPartPr>
            <p14:xfrm>
              <a:off x="3917784" y="1308288"/>
              <a:ext cx="1587960" cy="28512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5BF2DF8C-2A78-416A-B5F1-E0EA8F96E69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09142" y="1299648"/>
                <a:ext cx="1605604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C74C6521-6D96-4876-AF8B-5D1100CF4A3A}"/>
                  </a:ext>
                </a:extLst>
              </p14:cNvPr>
              <p14:cNvContentPartPr/>
              <p14:nvPr/>
            </p14:nvContentPartPr>
            <p14:xfrm>
              <a:off x="5020104" y="881688"/>
              <a:ext cx="4320" cy="6192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C74C6521-6D96-4876-AF8B-5D1100CF4A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11464" y="873048"/>
                <a:ext cx="219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339EC301-B7F9-4262-BD76-7AB36A6F6B49}"/>
                  </a:ext>
                </a:extLst>
              </p14:cNvPr>
              <p14:cNvContentPartPr/>
              <p14:nvPr/>
            </p14:nvContentPartPr>
            <p14:xfrm>
              <a:off x="3809262" y="2458572"/>
              <a:ext cx="743400" cy="401400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339EC301-B7F9-4262-BD76-7AB36A6F6B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00262" y="2449572"/>
                <a:ext cx="7610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E68A1394-2A39-4CE1-A39F-436FFA4F71E7}"/>
                  </a:ext>
                </a:extLst>
              </p14:cNvPr>
              <p14:cNvContentPartPr/>
              <p14:nvPr/>
            </p14:nvContentPartPr>
            <p14:xfrm>
              <a:off x="4288782" y="2697252"/>
              <a:ext cx="496440" cy="232920"/>
            </p14:xfrm>
          </p:contentPart>
        </mc:Choice>
        <mc:Fallback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E68A1394-2A39-4CE1-A39F-436FFA4F71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79782" y="2688252"/>
                <a:ext cx="514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097B595F-9191-422F-A89F-EC795D635141}"/>
                  </a:ext>
                </a:extLst>
              </p14:cNvPr>
              <p14:cNvContentPartPr/>
              <p14:nvPr/>
            </p14:nvContentPartPr>
            <p14:xfrm>
              <a:off x="881505" y="3606136"/>
              <a:ext cx="852120" cy="394920"/>
            </p14:xfrm>
          </p:contentPart>
        </mc:Choice>
        <mc:Fallback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097B595F-9191-422F-A89F-EC795D6351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2505" y="3597136"/>
                <a:ext cx="8697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4DD66AE6-84B9-4932-AC3E-780B2BF92671}"/>
                  </a:ext>
                </a:extLst>
              </p14:cNvPr>
              <p14:cNvContentPartPr/>
              <p14:nvPr/>
            </p14:nvContentPartPr>
            <p14:xfrm>
              <a:off x="891225" y="4030576"/>
              <a:ext cx="610560" cy="9324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4DD66AE6-84B9-4932-AC3E-780B2BF926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2220" y="4021936"/>
                <a:ext cx="62821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74B60BD5-4EF1-4CE9-B3F0-8EC8E1AA8DD8}"/>
                  </a:ext>
                </a:extLst>
              </p14:cNvPr>
              <p14:cNvContentPartPr/>
              <p14:nvPr/>
            </p14:nvContentPartPr>
            <p14:xfrm>
              <a:off x="878985" y="4217776"/>
              <a:ext cx="51480" cy="49680"/>
            </p14:xfrm>
          </p:contentPart>
        </mc:Choice>
        <mc:Fallback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74B60BD5-4EF1-4CE9-B3F0-8EC8E1AA8DD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0345" y="4209136"/>
                <a:ext cx="69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A418B03B-B3D6-4709-A47E-B0FA08F7F2D3}"/>
                  </a:ext>
                </a:extLst>
              </p14:cNvPr>
              <p14:cNvContentPartPr/>
              <p14:nvPr/>
            </p14:nvContentPartPr>
            <p14:xfrm>
              <a:off x="2183985" y="4627096"/>
              <a:ext cx="73440" cy="27360"/>
            </p14:xfrm>
          </p:contentPart>
        </mc:Choice>
        <mc:Fallback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A418B03B-B3D6-4709-A47E-B0FA08F7F2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75345" y="4618096"/>
                <a:ext cx="91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91EE757F-E3B7-4215-98BC-564C54BE7C3C}"/>
                  </a:ext>
                </a:extLst>
              </p14:cNvPr>
              <p14:cNvContentPartPr/>
              <p14:nvPr/>
            </p14:nvContentPartPr>
            <p14:xfrm>
              <a:off x="2048625" y="3954256"/>
              <a:ext cx="305640" cy="583920"/>
            </p14:xfrm>
          </p:contentPart>
        </mc:Choice>
        <mc:Fallback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91EE757F-E3B7-4215-98BC-564C54BE7C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39985" y="3945262"/>
                <a:ext cx="323280" cy="601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7E876D57-D972-4B62-B8C8-57B5F92CC98B}"/>
                  </a:ext>
                </a:extLst>
              </p14:cNvPr>
              <p14:cNvContentPartPr/>
              <p14:nvPr/>
            </p14:nvContentPartPr>
            <p14:xfrm>
              <a:off x="890865" y="3625216"/>
              <a:ext cx="2720520" cy="1098720"/>
            </p14:xfrm>
          </p:contentPart>
        </mc:Choice>
        <mc:Fallback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7E876D57-D972-4B62-B8C8-57B5F92CC98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2225" y="3616216"/>
                <a:ext cx="273816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89" name="Ink 788">
                <a:extLst>
                  <a:ext uri="{FF2B5EF4-FFF2-40B4-BE49-F238E27FC236}">
                    <a16:creationId xmlns:a16="http://schemas.microsoft.com/office/drawing/2014/main" id="{0F539CC7-2D74-4F82-909C-29EA74C08D85}"/>
                  </a:ext>
                </a:extLst>
              </p14:cNvPr>
              <p14:cNvContentPartPr/>
              <p14:nvPr/>
            </p14:nvContentPartPr>
            <p14:xfrm>
              <a:off x="3246705" y="4484896"/>
              <a:ext cx="271800" cy="107640"/>
            </p14:xfrm>
          </p:contentPart>
        </mc:Choice>
        <mc:Fallback>
          <p:pic>
            <p:nvPicPr>
              <p:cNvPr id="789" name="Ink 788">
                <a:extLst>
                  <a:ext uri="{FF2B5EF4-FFF2-40B4-BE49-F238E27FC236}">
                    <a16:creationId xmlns:a16="http://schemas.microsoft.com/office/drawing/2014/main" id="{0F539CC7-2D74-4F82-909C-29EA74C08D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37705" y="4476256"/>
                <a:ext cx="2894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E4E99940-1EF6-4E30-83A0-B28B6CAF7C11}"/>
                  </a:ext>
                </a:extLst>
              </p14:cNvPr>
              <p14:cNvContentPartPr/>
              <p14:nvPr/>
            </p14:nvContentPartPr>
            <p14:xfrm>
              <a:off x="3945588" y="3872383"/>
              <a:ext cx="1651320" cy="577440"/>
            </p14:xfrm>
          </p:contentPart>
        </mc:Choice>
        <mc:Fallback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E4E99940-1EF6-4E30-83A0-B28B6CAF7C1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36588" y="3863743"/>
                <a:ext cx="16689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16" name="Ink 815">
                <a:extLst>
                  <a:ext uri="{FF2B5EF4-FFF2-40B4-BE49-F238E27FC236}">
                    <a16:creationId xmlns:a16="http://schemas.microsoft.com/office/drawing/2014/main" id="{21DC713C-C551-40CE-9874-ADAABBF037BF}"/>
                  </a:ext>
                </a:extLst>
              </p14:cNvPr>
              <p14:cNvContentPartPr/>
              <p14:nvPr/>
            </p14:nvContentPartPr>
            <p14:xfrm>
              <a:off x="3816322" y="2946907"/>
              <a:ext cx="86760" cy="126360"/>
            </p14:xfrm>
          </p:contentPart>
        </mc:Choice>
        <mc:Fallback>
          <p:pic>
            <p:nvPicPr>
              <p:cNvPr id="816" name="Ink 815">
                <a:extLst>
                  <a:ext uri="{FF2B5EF4-FFF2-40B4-BE49-F238E27FC236}">
                    <a16:creationId xmlns:a16="http://schemas.microsoft.com/office/drawing/2014/main" id="{21DC713C-C551-40CE-9874-ADAABBF037B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07682" y="2937907"/>
                <a:ext cx="10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37" name="Ink 836">
                <a:extLst>
                  <a:ext uri="{FF2B5EF4-FFF2-40B4-BE49-F238E27FC236}">
                    <a16:creationId xmlns:a16="http://schemas.microsoft.com/office/drawing/2014/main" id="{575E2676-67B3-44BF-A530-47F1792CD9C7}"/>
                  </a:ext>
                </a:extLst>
              </p14:cNvPr>
              <p14:cNvContentPartPr/>
              <p14:nvPr/>
            </p14:nvContentPartPr>
            <p14:xfrm>
              <a:off x="4025122" y="2919547"/>
              <a:ext cx="1041480" cy="180720"/>
            </p14:xfrm>
          </p:contentPart>
        </mc:Choice>
        <mc:Fallback>
          <p:pic>
            <p:nvPicPr>
              <p:cNvPr id="837" name="Ink 836">
                <a:extLst>
                  <a:ext uri="{FF2B5EF4-FFF2-40B4-BE49-F238E27FC236}">
                    <a16:creationId xmlns:a16="http://schemas.microsoft.com/office/drawing/2014/main" id="{575E2676-67B3-44BF-A530-47F1792CD9C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16122" y="2910565"/>
                <a:ext cx="1059120" cy="19832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Maathuis</dc:creator>
  <cp:lastModifiedBy>Hugo Maathuis</cp:lastModifiedBy>
  <cp:revision>5</cp:revision>
  <dcterms:modified xsi:type="dcterms:W3CDTF">2019-09-16T10:42:38Z</dcterms:modified>
</cp:coreProperties>
</file>