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Liron</a:t>
            </a:r>
            <a:r>
              <a:rPr lang="en-US" dirty="0" smtClean="0"/>
              <a:t> + Camila</a:t>
            </a:r>
            <a:endParaRPr lang="en-US" dirty="0"/>
          </a:p>
        </p:txBody>
      </p:sp>
      <p:pic>
        <p:nvPicPr>
          <p:cNvPr id="1026" name="Picture 2" descr="http://pearl-app.com/wp-content/uploads/2016/03/pearl_logo_200x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" y="4960137"/>
            <a:ext cx="4876791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97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 - Ever wanted to convert a few images into a short video in the palm of your hands?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- Without forgetting:</a:t>
            </a:r>
          </a:p>
          <a:p>
            <a:pPr lvl="6"/>
            <a:r>
              <a:rPr lang="en-US" sz="1800" dirty="0" smtClean="0"/>
              <a:t>Background music</a:t>
            </a:r>
          </a:p>
          <a:p>
            <a:pPr lvl="6"/>
            <a:r>
              <a:rPr lang="en-US" sz="1800" dirty="0" smtClean="0"/>
              <a:t>Voice-over functionality</a:t>
            </a:r>
          </a:p>
          <a:p>
            <a:pPr lvl="6"/>
            <a:r>
              <a:rPr lang="en-US" sz="1800" dirty="0" smtClean="0"/>
              <a:t>Easy to share over Social Media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- For FREE (mostly…)!</a:t>
            </a:r>
          </a:p>
        </p:txBody>
      </p:sp>
      <p:pic>
        <p:nvPicPr>
          <p:cNvPr id="4" name="Picture 2" descr="http://pearl-app.com/wp-content/uploads/2016/03/pearl_logo_200x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730" y="175041"/>
            <a:ext cx="2100939" cy="63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93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813" y="482365"/>
            <a:ext cx="9720072" cy="1499616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56228" y="6170142"/>
            <a:ext cx="16033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94776" y="6170142"/>
            <a:ext cx="16033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33324" y="6170142"/>
            <a:ext cx="16033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3859560" y="6354808"/>
            <a:ext cx="935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398109" y="6354808"/>
            <a:ext cx="935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693" y="1706895"/>
            <a:ext cx="2043528" cy="41755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188" y="1704581"/>
            <a:ext cx="2044660" cy="41778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285" y="1704580"/>
            <a:ext cx="2044660" cy="4177821"/>
          </a:xfrm>
          <a:prstGeom prst="rect">
            <a:avLst/>
          </a:prstGeom>
        </p:spPr>
      </p:pic>
      <p:pic>
        <p:nvPicPr>
          <p:cNvPr id="13" name="Picture 2" descr="http://pearl-app.com/wp-content/uploads/2016/03/pearl_logo_200x6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730" y="175041"/>
            <a:ext cx="2100939" cy="63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46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Challenges:</a:t>
            </a:r>
          </a:p>
          <a:p>
            <a:pPr lvl="1"/>
            <a:r>
              <a:rPr lang="en-US" sz="3200" dirty="0" smtClean="0"/>
              <a:t>Users’ photos are often located on other apps</a:t>
            </a:r>
          </a:p>
          <a:p>
            <a:pPr lvl="4"/>
            <a:r>
              <a:rPr lang="en-US" sz="2400" dirty="0" smtClean="0"/>
              <a:t>Loyalty must come by providing a service that the big apps (Facebook, Instagram, Tumblr etc.) don’t provide</a:t>
            </a:r>
          </a:p>
          <a:p>
            <a:pPr lvl="1"/>
            <a:r>
              <a:rPr lang="en-US" sz="3200" dirty="0" smtClean="0"/>
              <a:t>Monetization</a:t>
            </a:r>
          </a:p>
          <a:p>
            <a:pPr lvl="4"/>
            <a:r>
              <a:rPr lang="en-US" sz="2400" dirty="0"/>
              <a:t>Accepted model: in-app </a:t>
            </a:r>
            <a:r>
              <a:rPr lang="en-US" sz="2400" dirty="0" smtClean="0"/>
              <a:t>purchases</a:t>
            </a:r>
          </a:p>
          <a:p>
            <a:pPr lvl="1"/>
            <a:r>
              <a:rPr lang="en-US" sz="3200" dirty="0" smtClean="0"/>
              <a:t>Opportunities</a:t>
            </a:r>
          </a:p>
          <a:p>
            <a:pPr lvl="4"/>
            <a:r>
              <a:rPr lang="en-US" sz="2400" dirty="0"/>
              <a:t>Android market</a:t>
            </a:r>
          </a:p>
        </p:txBody>
      </p:sp>
      <p:pic>
        <p:nvPicPr>
          <p:cNvPr id="4" name="Picture 2" descr="http://pearl-app.com/wp-content/uploads/2016/03/pearl_logo_200x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730" y="175041"/>
            <a:ext cx="2100939" cy="63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2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 analysis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668287"/>
              </p:ext>
            </p:extLst>
          </p:nvPr>
        </p:nvGraphicFramePr>
        <p:xfrm>
          <a:off x="731520" y="2084829"/>
          <a:ext cx="10339756" cy="3556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4939">
                  <a:extLst>
                    <a:ext uri="{9D8B030D-6E8A-4147-A177-3AD203B41FA5}">
                      <a16:colId xmlns:a16="http://schemas.microsoft.com/office/drawing/2014/main" val="4057525729"/>
                    </a:ext>
                  </a:extLst>
                </a:gridCol>
                <a:gridCol w="2584939">
                  <a:extLst>
                    <a:ext uri="{9D8B030D-6E8A-4147-A177-3AD203B41FA5}">
                      <a16:colId xmlns:a16="http://schemas.microsoft.com/office/drawing/2014/main" val="2971133192"/>
                    </a:ext>
                  </a:extLst>
                </a:gridCol>
                <a:gridCol w="2584939">
                  <a:extLst>
                    <a:ext uri="{9D8B030D-6E8A-4147-A177-3AD203B41FA5}">
                      <a16:colId xmlns:a16="http://schemas.microsoft.com/office/drawing/2014/main" val="3048945719"/>
                    </a:ext>
                  </a:extLst>
                </a:gridCol>
                <a:gridCol w="2584939">
                  <a:extLst>
                    <a:ext uri="{9D8B030D-6E8A-4147-A177-3AD203B41FA5}">
                      <a16:colId xmlns:a16="http://schemas.microsoft.com/office/drawing/2014/main" val="4232411031"/>
                    </a:ext>
                  </a:extLst>
                </a:gridCol>
              </a:tblGrid>
              <a:tr h="7877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Competitor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Competitive Advantages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Main Monetization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168376"/>
                  </a:ext>
                </a:extLst>
              </a:tr>
              <a:tr h="7877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Magisto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Largest</a:t>
                      </a:r>
                      <a:r>
                        <a:rPr lang="en-US" baseline="0" dirty="0" smtClean="0"/>
                        <a:t> Market Share (80ML Users)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Greedy (Costs</a:t>
                      </a:r>
                      <a:r>
                        <a:rPr lang="en-US" baseline="0" dirty="0" smtClean="0"/>
                        <a:t> to download movies!)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Everything costs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305225"/>
                  </a:ext>
                </a:extLst>
              </a:tr>
              <a:tr h="9904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VidStitch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Optimized</a:t>
                      </a:r>
                      <a:r>
                        <a:rPr lang="en-US" baseline="0" dirty="0" smtClean="0"/>
                        <a:t> for Instagram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Android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r>
                        <a:rPr lang="en-US" dirty="0" smtClean="0"/>
                        <a:t>0.99</a:t>
                      </a:r>
                      <a:r>
                        <a:rPr lang="en-US" baseline="0" dirty="0" smtClean="0"/>
                        <a:t> for added features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750554"/>
                  </a:ext>
                </a:extLst>
              </a:tr>
              <a:tr h="9904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PicFlow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On Android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Free Version is Watermarked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$0.99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Multiple</a:t>
                      </a:r>
                      <a:r>
                        <a:rPr lang="en-US" baseline="0" dirty="0" smtClean="0"/>
                        <a:t> videos, music, remove watermark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600043"/>
                  </a:ext>
                </a:extLst>
              </a:tr>
            </a:tbl>
          </a:graphicData>
        </a:graphic>
      </p:graphicFrame>
      <p:pic>
        <p:nvPicPr>
          <p:cNvPr id="4" name="Picture 2" descr="http://pearl-app.com/wp-content/uploads/2016/03/pearl_logo_200x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730" y="175041"/>
            <a:ext cx="2100939" cy="63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34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competitive edge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96794" y="2273842"/>
            <a:ext cx="4869766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Android Compatibility (Still to come!)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896794" y="3570848"/>
            <a:ext cx="4869766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Provide more free features than our competitors.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96794" y="4867854"/>
            <a:ext cx="486976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Target non-Instagram users.</a:t>
            </a:r>
            <a:endParaRPr lang="en-US" sz="3200" dirty="0"/>
          </a:p>
        </p:txBody>
      </p:sp>
      <p:pic>
        <p:nvPicPr>
          <p:cNvPr id="6" name="Picture 2" descr="http://pearl-app.com/wp-content/uploads/2016/03/pearl_logo_200x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730" y="175041"/>
            <a:ext cx="2100939" cy="63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06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123</TotalTime>
  <Words>161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 </vt:lpstr>
      <vt:lpstr>PROBLEM</vt:lpstr>
      <vt:lpstr>Solution</vt:lpstr>
      <vt:lpstr>Market information</vt:lpstr>
      <vt:lpstr>Competitor analysis</vt:lpstr>
      <vt:lpstr>Our competitive edge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Pearl app</dc:title>
  <dc:creator>itc_user</dc:creator>
  <cp:lastModifiedBy>itc_user</cp:lastModifiedBy>
  <cp:revision>10</cp:revision>
  <dcterms:created xsi:type="dcterms:W3CDTF">2016-06-09T10:06:14Z</dcterms:created>
  <dcterms:modified xsi:type="dcterms:W3CDTF">2016-06-09T13:47:45Z</dcterms:modified>
</cp:coreProperties>
</file>