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N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6A6EFD1-BBA0-4FC4-8833-558F8E36778E}" type="datetimeFigureOut">
              <a:rPr lang="es-NI" smtClean="0"/>
              <a:t>27/05/2016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842A0A9-AEEB-413D-946A-760F4685C28B}" type="slidenum">
              <a:rPr lang="es-NI" smtClean="0"/>
              <a:t>‹Nº›</a:t>
            </a:fld>
            <a:endParaRPr lang="es-NI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1423425">
            <a:off x="685800" y="1772817"/>
            <a:ext cx="7772400" cy="1827634"/>
          </a:xfrm>
        </p:spPr>
        <p:txBody>
          <a:bodyPr>
            <a:normAutofit/>
          </a:bodyPr>
          <a:lstStyle/>
          <a:p>
            <a:r>
              <a:rPr lang="es-NI" sz="9600" dirty="0" smtClean="0"/>
              <a:t>CRM</a:t>
            </a:r>
            <a:endParaRPr lang="es-NI" sz="9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/>
          </a:bodyPr>
          <a:lstStyle/>
          <a:p>
            <a:r>
              <a:rPr lang="es-NI" b="1" dirty="0" smtClean="0"/>
              <a:t>Ingeniería de Software I</a:t>
            </a:r>
          </a:p>
          <a:p>
            <a:endParaRPr lang="es-NI" dirty="0" smtClean="0"/>
          </a:p>
          <a:p>
            <a:r>
              <a:rPr lang="es-NI" sz="2200" dirty="0" smtClean="0"/>
              <a:t>Carlos </a:t>
            </a:r>
            <a:r>
              <a:rPr lang="es-NI" sz="2200" dirty="0" err="1" smtClean="0"/>
              <a:t>Hayn</a:t>
            </a:r>
            <a:endParaRPr lang="es-NI" sz="2200" dirty="0" smtClean="0"/>
          </a:p>
          <a:p>
            <a:r>
              <a:rPr lang="es-NI" sz="2200" dirty="0" smtClean="0"/>
              <a:t>Marvin Chavarría</a:t>
            </a:r>
          </a:p>
          <a:p>
            <a:r>
              <a:rPr lang="es-NI" sz="2200" dirty="0" smtClean="0"/>
              <a:t>Raúl Coronado</a:t>
            </a:r>
            <a:endParaRPr lang="es-NI" sz="2200" dirty="0"/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30881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15588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Introducción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Aplicación con el objetivo de facilitar la información del transporte público y privado</a:t>
            </a:r>
          </a:p>
          <a:p>
            <a:endParaRPr lang="es-NI" dirty="0"/>
          </a:p>
          <a:p>
            <a:r>
              <a:rPr lang="es-NI" dirty="0" smtClean="0"/>
              <a:t>Dirigida a ciudadanos, turistas locales y extranjeros, que tengan la intención de movilizarse dentro de la ciudad de Managua</a:t>
            </a:r>
          </a:p>
          <a:p>
            <a:endParaRPr lang="es-NI" dirty="0"/>
          </a:p>
          <a:p>
            <a:r>
              <a:rPr lang="es-NI" dirty="0" smtClean="0"/>
              <a:t>Pretende concientizar al extranjero e informar sobre las tarifas aproximadas de los taxis para que tengan conocimiento del precio justo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2205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Descripción Técnica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Aplicación móvil desarrollada para funcionar en dispositivos Android que utilicen de el API 15 en adelante</a:t>
            </a:r>
          </a:p>
          <a:p>
            <a:endParaRPr lang="es-NI" dirty="0"/>
          </a:p>
          <a:p>
            <a:r>
              <a:rPr lang="es-NI" dirty="0" smtClean="0"/>
              <a:t>Se desarrollará en el IDE oficial de Android Studio</a:t>
            </a:r>
          </a:p>
          <a:p>
            <a:endParaRPr lang="es-NI" dirty="0"/>
          </a:p>
          <a:p>
            <a:r>
              <a:rPr lang="es-NI" dirty="0" smtClean="0"/>
              <a:t>Será distribuida de manera gratuita a través del app store “Google Play Store”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6497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CRM y sus funciones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NI" dirty="0" smtClean="0"/>
              <a:t>Brindar acceso a un mapa de servicio de transporte urbano y colectivo</a:t>
            </a:r>
          </a:p>
          <a:p>
            <a:endParaRPr lang="es-NI" dirty="0" smtClean="0"/>
          </a:p>
          <a:p>
            <a:r>
              <a:rPr lang="es-NI" dirty="0" smtClean="0"/>
              <a:t>Oportunidad de ver las rutas necesarias para llegar desde un punto de origen hasta su destino</a:t>
            </a:r>
          </a:p>
          <a:p>
            <a:endParaRPr lang="es-NI" dirty="0" smtClean="0"/>
          </a:p>
          <a:p>
            <a:r>
              <a:rPr lang="es-NI" dirty="0" smtClean="0"/>
              <a:t>Saber el costo promedio del servicio de taxi en relación a la distancia que recorrerá</a:t>
            </a:r>
          </a:p>
          <a:p>
            <a:endParaRPr lang="es-NI" dirty="0" smtClean="0"/>
          </a:p>
          <a:p>
            <a:r>
              <a:rPr lang="es-NI" dirty="0" smtClean="0"/>
              <a:t>Permite al usuario tomar su decisión del servicio a utilizar mediante su tiempo y necesidades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4412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Requerimientos Funcionales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 smtClean="0"/>
              <a:t>La aplicación mostrará como resultados:</a:t>
            </a:r>
          </a:p>
          <a:p>
            <a:pPr marL="0" indent="0">
              <a:buNone/>
            </a:pPr>
            <a:endParaRPr lang="es-NI" dirty="0" smtClean="0"/>
          </a:p>
          <a:p>
            <a:r>
              <a:rPr lang="es-NI" dirty="0" smtClean="0"/>
              <a:t>Costo de movilización en taxi a X destino dentro de la ciudad</a:t>
            </a:r>
          </a:p>
          <a:p>
            <a:r>
              <a:rPr lang="es-NI" dirty="0" smtClean="0"/>
              <a:t>Costo de movilización en bus dentro de la ciudad</a:t>
            </a:r>
          </a:p>
          <a:p>
            <a:r>
              <a:rPr lang="es-NI" dirty="0" smtClean="0"/>
              <a:t>Ubicación </a:t>
            </a:r>
            <a:r>
              <a:rPr lang="es-NI" dirty="0" smtClean="0"/>
              <a:t>GPS</a:t>
            </a:r>
            <a:endParaRPr lang="es-NI" dirty="0" smtClean="0"/>
          </a:p>
        </p:txBody>
      </p:sp>
    </p:spTree>
    <p:extLst>
      <p:ext uri="{BB962C8B-B14F-4D97-AF65-F5344CB8AC3E}">
        <p14:creationId xmlns:p14="http://schemas.microsoft.com/office/powerpoint/2010/main" val="191096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Requerimientos               No Funcionales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 smtClean="0"/>
              <a:t>La aplicación CRM debe:</a:t>
            </a:r>
          </a:p>
          <a:p>
            <a:pPr marL="0" indent="0">
              <a:buNone/>
            </a:pPr>
            <a:endParaRPr lang="es-NI" dirty="0"/>
          </a:p>
          <a:p>
            <a:r>
              <a:rPr lang="es-NI" dirty="0"/>
              <a:t>D</a:t>
            </a:r>
            <a:r>
              <a:rPr lang="es-NI" dirty="0" smtClean="0"/>
              <a:t>esarrollarse </a:t>
            </a:r>
            <a:r>
              <a:rPr lang="es-NI" dirty="0" smtClean="0"/>
              <a:t>en Android Studio</a:t>
            </a:r>
          </a:p>
          <a:p>
            <a:r>
              <a:rPr lang="es-NI" dirty="0"/>
              <a:t>I</a:t>
            </a:r>
            <a:r>
              <a:rPr lang="es-NI" dirty="0" smtClean="0"/>
              <a:t>ncluir publicidad </a:t>
            </a:r>
          </a:p>
          <a:p>
            <a:r>
              <a:rPr lang="es-NI" dirty="0"/>
              <a:t>F</a:t>
            </a:r>
            <a:r>
              <a:rPr lang="es-NI" dirty="0" smtClean="0"/>
              <a:t>uncionar en sistemas </a:t>
            </a:r>
            <a:r>
              <a:rPr lang="es-NI" dirty="0" err="1" smtClean="0"/>
              <a:t>Android</a:t>
            </a:r>
            <a:endParaRPr lang="es-NI" dirty="0" smtClean="0"/>
          </a:p>
        </p:txBody>
      </p:sp>
    </p:spTree>
    <p:extLst>
      <p:ext uri="{BB962C8B-B14F-4D97-AF65-F5344CB8AC3E}">
        <p14:creationId xmlns:p14="http://schemas.microsoft.com/office/powerpoint/2010/main" val="101738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Factibilidad Técnica</a:t>
            </a:r>
            <a:endParaRPr lang="es-NI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 smtClean="0"/>
              <a:t>Aplicación móvil desarrollada para funcionar en Android con API 15+</a:t>
            </a:r>
          </a:p>
          <a:p>
            <a:r>
              <a:rPr lang="es-NI" dirty="0" smtClean="0"/>
              <a:t>Distribuida de manera gratuita a través de Google Play </a:t>
            </a:r>
          </a:p>
          <a:p>
            <a:r>
              <a:rPr lang="es-NI" dirty="0" smtClean="0"/>
              <a:t>Costos mínimos de implementación del proyecto</a:t>
            </a:r>
          </a:p>
          <a:p>
            <a:r>
              <a:rPr lang="es-NI" dirty="0" smtClean="0"/>
              <a:t>Proyecto dirigido por los mismos estudiantes desarrolladores de la aplicación </a:t>
            </a:r>
          </a:p>
          <a:p>
            <a:r>
              <a:rPr lang="es-NI" dirty="0" smtClean="0"/>
              <a:t>No se necesita una inversión monetaria para inicio del proyecto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97720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 smtClean="0"/>
              <a:t>Planificación</a:t>
            </a:r>
            <a:endParaRPr lang="es-NI" dirty="0"/>
          </a:p>
        </p:txBody>
      </p:sp>
      <p:pic>
        <p:nvPicPr>
          <p:cNvPr id="4" name="3 Marcador de contenido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22209" r="46368" b="47857"/>
          <a:stretch/>
        </p:blipFill>
        <p:spPr bwMode="auto">
          <a:xfrm>
            <a:off x="457200" y="1700808"/>
            <a:ext cx="8229600" cy="2592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1" t="22451" r="29260" b="49788"/>
          <a:stretch/>
        </p:blipFill>
        <p:spPr bwMode="auto">
          <a:xfrm>
            <a:off x="1715135" y="4394515"/>
            <a:ext cx="5713730" cy="2133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2621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133</TotalTime>
  <Words>268</Words>
  <Application>Microsoft Office PowerPoint</Application>
  <PresentationFormat>Presentación en pantalla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Ejecutivo</vt:lpstr>
      <vt:lpstr>CRM</vt:lpstr>
      <vt:lpstr>Introducción</vt:lpstr>
      <vt:lpstr>Descripción Técnica</vt:lpstr>
      <vt:lpstr>CRM y sus funciones</vt:lpstr>
      <vt:lpstr>Requerimientos Funcionales</vt:lpstr>
      <vt:lpstr>Requerimientos               No Funcionales</vt:lpstr>
      <vt:lpstr>Factibilidad Técnica</vt:lpstr>
      <vt:lpstr>Planificación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Iván Chavarría</dc:creator>
  <cp:lastModifiedBy>labs</cp:lastModifiedBy>
  <cp:revision>7</cp:revision>
  <dcterms:created xsi:type="dcterms:W3CDTF">2016-05-27T21:37:56Z</dcterms:created>
  <dcterms:modified xsi:type="dcterms:W3CDTF">2016-05-27T23:48:31Z</dcterms:modified>
</cp:coreProperties>
</file>