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BA53-2A4D-47C5-8E79-DD80A8B09E97}" type="datetimeFigureOut">
              <a:rPr lang="es-NI" smtClean="0"/>
              <a:t>08/04/2016</a:t>
            </a:fld>
            <a:endParaRPr lang="es-NI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E4-4121-4047-9EA0-ECD08762785E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57556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BA53-2A4D-47C5-8E79-DD80A8B09E97}" type="datetimeFigureOut">
              <a:rPr lang="es-NI" smtClean="0"/>
              <a:t>08/04/2016</a:t>
            </a:fld>
            <a:endParaRPr lang="es-NI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E4-4121-4047-9EA0-ECD08762785E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6293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BA53-2A4D-47C5-8E79-DD80A8B09E97}" type="datetimeFigureOut">
              <a:rPr lang="es-NI" smtClean="0"/>
              <a:t>08/04/2016</a:t>
            </a:fld>
            <a:endParaRPr lang="es-NI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E4-4121-4047-9EA0-ECD08762785E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69304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BA53-2A4D-47C5-8E79-DD80A8B09E97}" type="datetimeFigureOut">
              <a:rPr lang="es-NI" smtClean="0"/>
              <a:t>08/04/2016</a:t>
            </a:fld>
            <a:endParaRPr lang="es-NI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E4-4121-4047-9EA0-ECD08762785E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01710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BA53-2A4D-47C5-8E79-DD80A8B09E97}" type="datetimeFigureOut">
              <a:rPr lang="es-NI" smtClean="0"/>
              <a:t>08/04/2016</a:t>
            </a:fld>
            <a:endParaRPr lang="es-NI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E4-4121-4047-9EA0-ECD08762785E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0685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BA53-2A4D-47C5-8E79-DD80A8B09E97}" type="datetimeFigureOut">
              <a:rPr lang="es-NI" smtClean="0"/>
              <a:t>08/04/2016</a:t>
            </a:fld>
            <a:endParaRPr lang="es-NI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E4-4121-4047-9EA0-ECD08762785E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2772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BA53-2A4D-47C5-8E79-DD80A8B09E97}" type="datetimeFigureOut">
              <a:rPr lang="es-NI" smtClean="0"/>
              <a:t>08/04/2016</a:t>
            </a:fld>
            <a:endParaRPr lang="es-NI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E4-4121-4047-9EA0-ECD08762785E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2987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BA53-2A4D-47C5-8E79-DD80A8B09E97}" type="datetimeFigureOut">
              <a:rPr lang="es-NI" smtClean="0"/>
              <a:t>08/04/2016</a:t>
            </a:fld>
            <a:endParaRPr lang="es-NI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E4-4121-4047-9EA0-ECD08762785E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42399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BA53-2A4D-47C5-8E79-DD80A8B09E97}" type="datetimeFigureOut">
              <a:rPr lang="es-NI" smtClean="0"/>
              <a:t>08/04/2016</a:t>
            </a:fld>
            <a:endParaRPr lang="es-NI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E4-4121-4047-9EA0-ECD08762785E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77551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BA53-2A4D-47C5-8E79-DD80A8B09E97}" type="datetimeFigureOut">
              <a:rPr lang="es-NI" smtClean="0"/>
              <a:t>08/04/2016</a:t>
            </a:fld>
            <a:endParaRPr lang="es-NI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E4-4121-4047-9EA0-ECD08762785E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5281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BA53-2A4D-47C5-8E79-DD80A8B09E97}" type="datetimeFigureOut">
              <a:rPr lang="es-NI" smtClean="0"/>
              <a:t>08/04/2016</a:t>
            </a:fld>
            <a:endParaRPr lang="es-NI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E4-4121-4047-9EA0-ECD08762785E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76644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BA53-2A4D-47C5-8E79-DD80A8B09E97}" type="datetimeFigureOut">
              <a:rPr lang="es-NI" smtClean="0"/>
              <a:t>08/04/2016</a:t>
            </a:fld>
            <a:endParaRPr lang="es-NI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51E4-4121-4047-9EA0-ECD08762785E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40654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46845" y="724437"/>
            <a:ext cx="2441985" cy="12694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Id: integer</a:t>
            </a:r>
          </a:p>
          <a:p>
            <a:r>
              <a:rPr lang="es-ES" dirty="0" smtClean="0"/>
              <a:t>nombre: String</a:t>
            </a:r>
          </a:p>
          <a:p>
            <a:r>
              <a:rPr lang="es-ES" dirty="0" smtClean="0"/>
              <a:t>Contraseña: String</a:t>
            </a:r>
          </a:p>
          <a:p>
            <a:endParaRPr lang="es-NI" dirty="0"/>
          </a:p>
        </p:txBody>
      </p:sp>
      <p:sp>
        <p:nvSpPr>
          <p:cNvPr id="4" name="Rectángulo 3"/>
          <p:cNvSpPr/>
          <p:nvPr/>
        </p:nvSpPr>
        <p:spPr>
          <a:xfrm>
            <a:off x="546845" y="520042"/>
            <a:ext cx="2441985" cy="31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</a:t>
            </a:r>
            <a:endParaRPr lang="es-NI" dirty="0"/>
          </a:p>
        </p:txBody>
      </p:sp>
      <p:sp>
        <p:nvSpPr>
          <p:cNvPr id="6" name="Rectángulo 5"/>
          <p:cNvSpPr/>
          <p:nvPr/>
        </p:nvSpPr>
        <p:spPr>
          <a:xfrm>
            <a:off x="8450127" y="726232"/>
            <a:ext cx="2416888" cy="1081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 smtClean="0"/>
              <a:t>Id: integer</a:t>
            </a:r>
          </a:p>
          <a:p>
            <a:r>
              <a:rPr lang="es-ES" sz="1400" dirty="0" smtClean="0"/>
              <a:t>Desde: String</a:t>
            </a:r>
          </a:p>
          <a:p>
            <a:r>
              <a:rPr lang="es-ES" sz="1400" dirty="0" smtClean="0"/>
              <a:t>Hasta: String</a:t>
            </a:r>
          </a:p>
          <a:p>
            <a:r>
              <a:rPr lang="es-ES" sz="1200" dirty="0" smtClean="0"/>
              <a:t>Costo: Money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450127" y="520042"/>
            <a:ext cx="2416888" cy="306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Ruta</a:t>
            </a:r>
            <a:endParaRPr lang="es-NI" dirty="0"/>
          </a:p>
        </p:txBody>
      </p:sp>
      <p:sp>
        <p:nvSpPr>
          <p:cNvPr id="8" name="Rectángulo 7"/>
          <p:cNvSpPr/>
          <p:nvPr/>
        </p:nvSpPr>
        <p:spPr>
          <a:xfrm>
            <a:off x="8450127" y="2696574"/>
            <a:ext cx="2416888" cy="1172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600" dirty="0" smtClean="0"/>
              <a:t>Id: integer</a:t>
            </a:r>
          </a:p>
          <a:p>
            <a:r>
              <a:rPr lang="es-ES" sz="1600" dirty="0" smtClean="0"/>
              <a:t>Desde: String</a:t>
            </a:r>
          </a:p>
          <a:p>
            <a:r>
              <a:rPr lang="es-ES" sz="1600" dirty="0" smtClean="0"/>
              <a:t>Hasta: String</a:t>
            </a:r>
          </a:p>
          <a:p>
            <a:r>
              <a:rPr lang="es-ES" sz="1400" dirty="0" smtClean="0"/>
              <a:t>Costo: Money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450127" y="2492179"/>
            <a:ext cx="2416888" cy="306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</a:t>
            </a:r>
            <a:r>
              <a:rPr lang="es-ES" dirty="0" smtClean="0"/>
              <a:t>xi</a:t>
            </a:r>
            <a:endParaRPr lang="es-NI" dirty="0"/>
          </a:p>
        </p:txBody>
      </p:sp>
      <p:sp>
        <p:nvSpPr>
          <p:cNvPr id="10" name="Rectángulo 9"/>
          <p:cNvSpPr/>
          <p:nvPr/>
        </p:nvSpPr>
        <p:spPr>
          <a:xfrm>
            <a:off x="8425029" y="5051560"/>
            <a:ext cx="2441985" cy="877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 smtClean="0"/>
              <a:t>Id: integer</a:t>
            </a:r>
          </a:p>
          <a:p>
            <a:r>
              <a:rPr lang="es-ES" sz="1400" dirty="0" smtClean="0"/>
              <a:t>Nombre: String</a:t>
            </a:r>
          </a:p>
          <a:p>
            <a:r>
              <a:rPr lang="es-ES" sz="1400" dirty="0" smtClean="0"/>
              <a:t>Ubicación: String</a:t>
            </a:r>
          </a:p>
          <a:p>
            <a:r>
              <a:rPr lang="es-ES" sz="1400" dirty="0" smtClean="0"/>
              <a:t>Detalles: Detalle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8425030" y="4739588"/>
            <a:ext cx="2441985" cy="31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Lugares_interes</a:t>
            </a:r>
            <a:endParaRPr lang="es-NI" dirty="0"/>
          </a:p>
        </p:txBody>
      </p:sp>
      <p:sp>
        <p:nvSpPr>
          <p:cNvPr id="12" name="Rectángulo 11"/>
          <p:cNvSpPr/>
          <p:nvPr/>
        </p:nvSpPr>
        <p:spPr>
          <a:xfrm>
            <a:off x="4539721" y="724437"/>
            <a:ext cx="2441985" cy="12694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Id: integer</a:t>
            </a:r>
            <a:endParaRPr lang="es-ES" dirty="0"/>
          </a:p>
          <a:p>
            <a:r>
              <a:rPr lang="es-ES" dirty="0" smtClean="0"/>
              <a:t>nombre: String</a:t>
            </a:r>
          </a:p>
          <a:p>
            <a:r>
              <a:rPr lang="es-ES" dirty="0" smtClean="0"/>
              <a:t>Ubicación: String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539721" y="520042"/>
            <a:ext cx="2441985" cy="31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Barrios</a:t>
            </a:r>
            <a:endParaRPr lang="es-NI" dirty="0"/>
          </a:p>
        </p:txBody>
      </p:sp>
      <p:sp>
        <p:nvSpPr>
          <p:cNvPr id="14" name="Rectángulo 13"/>
          <p:cNvSpPr/>
          <p:nvPr/>
        </p:nvSpPr>
        <p:spPr>
          <a:xfrm>
            <a:off x="4539721" y="3388658"/>
            <a:ext cx="2441985" cy="18395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NI" dirty="0" smtClean="0"/>
              <a:t>Id: </a:t>
            </a:r>
            <a:r>
              <a:rPr lang="es-NI" dirty="0"/>
              <a:t>I</a:t>
            </a:r>
            <a:r>
              <a:rPr lang="es-NI" dirty="0" smtClean="0"/>
              <a:t>nteger</a:t>
            </a:r>
          </a:p>
          <a:p>
            <a:pPr algn="ctr"/>
            <a:r>
              <a:rPr lang="es-ES" dirty="0" smtClean="0"/>
              <a:t>Desde: String</a:t>
            </a:r>
          </a:p>
          <a:p>
            <a:pPr algn="ctr"/>
            <a:r>
              <a:rPr lang="es-ES" dirty="0" smtClean="0"/>
              <a:t>Hasta: String</a:t>
            </a:r>
            <a:endParaRPr lang="es-NI" dirty="0" smtClean="0"/>
          </a:p>
          <a:p>
            <a:pPr algn="ctr"/>
            <a:r>
              <a:rPr lang="es-NI" sz="1400" dirty="0" smtClean="0"/>
              <a:t>Costo: Money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539721" y="3184263"/>
            <a:ext cx="2441985" cy="31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Trayecto</a:t>
            </a:r>
            <a:endParaRPr lang="es-NI" dirty="0"/>
          </a:p>
        </p:txBody>
      </p:sp>
      <p:cxnSp>
        <p:nvCxnSpPr>
          <p:cNvPr id="24" name="Conector recto 23"/>
          <p:cNvCxnSpPr/>
          <p:nvPr/>
        </p:nvCxnSpPr>
        <p:spPr>
          <a:xfrm>
            <a:off x="2988830" y="978946"/>
            <a:ext cx="60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3593054" y="978946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3593054" y="3818965"/>
            <a:ext cx="946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7874598" y="3184263"/>
            <a:ext cx="575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7885355" y="3184263"/>
            <a:ext cx="0" cy="154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>
            <a:off x="6981706" y="4722607"/>
            <a:ext cx="892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>
            <a:off x="7519595" y="1161826"/>
            <a:ext cx="9305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7530353" y="1172584"/>
            <a:ext cx="0" cy="30066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H="1">
            <a:off x="6981706" y="4179255"/>
            <a:ext cx="537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6981706" y="978946"/>
            <a:ext cx="1468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12" idx="2"/>
          </p:cNvCxnSpPr>
          <p:nvPr/>
        </p:nvCxnSpPr>
        <p:spPr>
          <a:xfrm flipH="1">
            <a:off x="5760713" y="1993840"/>
            <a:ext cx="1" cy="864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V="1">
            <a:off x="5748164" y="2850824"/>
            <a:ext cx="2689414" cy="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0867015" y="1554481"/>
            <a:ext cx="406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1274014" y="1559859"/>
            <a:ext cx="0" cy="3668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10867015" y="5228216"/>
            <a:ext cx="406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0892112" y="1120499"/>
            <a:ext cx="975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1867479" y="1120499"/>
            <a:ext cx="0" cy="468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H="1">
            <a:off x="10892113" y="5809129"/>
            <a:ext cx="97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546845" y="1993840"/>
            <a:ext cx="2441985" cy="1502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+Tomar un taxi () </a:t>
            </a:r>
          </a:p>
          <a:p>
            <a:r>
              <a:rPr lang="es-ES" dirty="0" smtClean="0"/>
              <a:t>+Tomar un bus()</a:t>
            </a:r>
          </a:p>
          <a:p>
            <a:r>
              <a:rPr lang="es-ES" dirty="0" smtClean="0"/>
              <a:t>+Consultar una ruta()</a:t>
            </a:r>
          </a:p>
          <a:p>
            <a:r>
              <a:rPr lang="es-ES" sz="1600" dirty="0" smtClean="0"/>
              <a:t>+Ver lugares de </a:t>
            </a:r>
            <a:r>
              <a:rPr lang="es-ES" sz="1600" dirty="0" err="1" smtClean="0"/>
              <a:t>interes</a:t>
            </a:r>
            <a:r>
              <a:rPr lang="es-ES" sz="1600" dirty="0" smtClean="0"/>
              <a:t>()</a:t>
            </a:r>
            <a:endParaRPr lang="es-NI" sz="1600" dirty="0"/>
          </a:p>
        </p:txBody>
      </p:sp>
      <p:sp>
        <p:nvSpPr>
          <p:cNvPr id="33" name="Rectángulo 32"/>
          <p:cNvSpPr/>
          <p:nvPr/>
        </p:nvSpPr>
        <p:spPr>
          <a:xfrm>
            <a:off x="4539721" y="1799082"/>
            <a:ext cx="2441985" cy="90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-expandir()</a:t>
            </a:r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smtClean="0"/>
              <a:t>reducir</a:t>
            </a:r>
            <a:r>
              <a:rPr lang="es-ES" dirty="0" smtClean="0"/>
              <a:t>()</a:t>
            </a:r>
            <a:endParaRPr lang="es-ES" dirty="0" smtClean="0"/>
          </a:p>
        </p:txBody>
      </p:sp>
      <p:sp>
        <p:nvSpPr>
          <p:cNvPr id="35" name="Rectángulo 34"/>
          <p:cNvSpPr/>
          <p:nvPr/>
        </p:nvSpPr>
        <p:spPr>
          <a:xfrm>
            <a:off x="8450127" y="1804784"/>
            <a:ext cx="2441985" cy="590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-</a:t>
            </a:r>
            <a:r>
              <a:rPr lang="es-ES" sz="1200" dirty="0" smtClean="0"/>
              <a:t>comenzar a  trabajar</a:t>
            </a:r>
            <a:r>
              <a:rPr lang="es-ES" sz="1200" dirty="0" smtClean="0"/>
              <a:t>()</a:t>
            </a:r>
            <a:endParaRPr lang="es-ES" sz="1200" dirty="0" smtClean="0"/>
          </a:p>
          <a:p>
            <a:r>
              <a:rPr lang="es-ES" sz="1200" dirty="0" smtClean="0"/>
              <a:t>-dejar de trabajar()</a:t>
            </a:r>
            <a:endParaRPr lang="es-ES" sz="1200" dirty="0" smtClean="0"/>
          </a:p>
          <a:p>
            <a:r>
              <a:rPr lang="es-ES" sz="1200" dirty="0" smtClean="0"/>
              <a:t>-cobrar()</a:t>
            </a:r>
            <a:endParaRPr lang="es-ES" sz="1200" dirty="0" smtClean="0"/>
          </a:p>
        </p:txBody>
      </p:sp>
      <p:sp>
        <p:nvSpPr>
          <p:cNvPr id="37" name="Rectángulo 36"/>
          <p:cNvSpPr/>
          <p:nvPr/>
        </p:nvSpPr>
        <p:spPr>
          <a:xfrm>
            <a:off x="4550002" y="5026210"/>
            <a:ext cx="2441985" cy="11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/>
              <a:t>+</a:t>
            </a:r>
            <a:r>
              <a:rPr lang="es-ES" sz="1600" dirty="0" smtClean="0"/>
              <a:t>interrumpir trayecto</a:t>
            </a:r>
            <a:r>
              <a:rPr lang="es-ES" sz="1600" dirty="0" smtClean="0"/>
              <a:t>()</a:t>
            </a:r>
            <a:endParaRPr lang="es-ES" sz="1600" dirty="0" smtClean="0"/>
          </a:p>
          <a:p>
            <a:r>
              <a:rPr lang="es-ES" sz="1600" dirty="0" smtClean="0"/>
              <a:t>+</a:t>
            </a:r>
            <a:r>
              <a:rPr lang="es-ES" sz="1600" dirty="0" smtClean="0"/>
              <a:t>trazar nueva ruta</a:t>
            </a:r>
            <a:r>
              <a:rPr lang="es-ES" sz="1600" dirty="0" smtClean="0"/>
              <a:t>()</a:t>
            </a:r>
            <a:endParaRPr lang="es-ES" sz="1600" dirty="0" smtClean="0"/>
          </a:p>
          <a:p>
            <a:r>
              <a:rPr lang="es-ES" dirty="0" smtClean="0"/>
              <a:t>+actualizar costo()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39" name="Rectángulo 38"/>
          <p:cNvSpPr/>
          <p:nvPr/>
        </p:nvSpPr>
        <p:spPr>
          <a:xfrm>
            <a:off x="8437578" y="3879051"/>
            <a:ext cx="2441985" cy="56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-Cambiar dirección destino()</a:t>
            </a:r>
            <a:endParaRPr lang="es-ES" sz="1200" dirty="0" smtClean="0"/>
          </a:p>
          <a:p>
            <a:r>
              <a:rPr lang="es-ES" sz="1200" dirty="0" smtClean="0"/>
              <a:t>-</a:t>
            </a:r>
            <a:r>
              <a:rPr lang="es-ES" sz="1200" dirty="0" smtClean="0"/>
              <a:t>Modificar costo</a:t>
            </a:r>
            <a:r>
              <a:rPr lang="es-ES" sz="1200" dirty="0" smtClean="0"/>
              <a:t>()</a:t>
            </a:r>
            <a:endParaRPr lang="es-ES" sz="1200" dirty="0" smtClean="0"/>
          </a:p>
          <a:p>
            <a:r>
              <a:rPr lang="es-ES" sz="1200" dirty="0" smtClean="0"/>
              <a:t>-cobrar ()</a:t>
            </a:r>
            <a:endParaRPr lang="es-ES" sz="1200" dirty="0" smtClean="0"/>
          </a:p>
        </p:txBody>
      </p:sp>
      <p:sp>
        <p:nvSpPr>
          <p:cNvPr id="40" name="Rectángulo 39"/>
          <p:cNvSpPr/>
          <p:nvPr/>
        </p:nvSpPr>
        <p:spPr>
          <a:xfrm>
            <a:off x="8425028" y="5929247"/>
            <a:ext cx="2441985" cy="677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-</a:t>
            </a:r>
            <a:r>
              <a:rPr lang="es-ES" sz="1200" dirty="0" smtClean="0"/>
              <a:t>Actualizar información</a:t>
            </a:r>
            <a:r>
              <a:rPr lang="es-ES" sz="1200" dirty="0" smtClean="0"/>
              <a:t>()</a:t>
            </a:r>
            <a:endParaRPr lang="es-ES" sz="1200" dirty="0" smtClean="0"/>
          </a:p>
          <a:p>
            <a:r>
              <a:rPr lang="es-ES" sz="1200" dirty="0" smtClean="0"/>
              <a:t>-</a:t>
            </a:r>
            <a:r>
              <a:rPr lang="es-ES" sz="1200" dirty="0" smtClean="0"/>
              <a:t>consultar numero vistas</a:t>
            </a:r>
            <a:r>
              <a:rPr lang="es-ES" sz="1200" dirty="0" smtClean="0"/>
              <a:t>()</a:t>
            </a:r>
            <a:endParaRPr lang="es-ES" sz="1200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3103338" y="642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NI" dirty="0"/>
          </a:p>
        </p:txBody>
      </p:sp>
      <p:sp>
        <p:nvSpPr>
          <p:cNvPr id="42" name="CuadroTexto 41"/>
          <p:cNvSpPr txBox="1"/>
          <p:nvPr/>
        </p:nvSpPr>
        <p:spPr>
          <a:xfrm>
            <a:off x="4033877" y="346481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 ..*</a:t>
            </a:r>
            <a:endParaRPr lang="es-NI" dirty="0"/>
          </a:p>
        </p:txBody>
      </p:sp>
      <p:sp>
        <p:nvSpPr>
          <p:cNvPr id="44" name="CuadroTexto 43"/>
          <p:cNvSpPr txBox="1"/>
          <p:nvPr/>
        </p:nvSpPr>
        <p:spPr>
          <a:xfrm>
            <a:off x="10867013" y="551051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1..*</a:t>
            </a:r>
            <a:endParaRPr lang="es-NI" dirty="0"/>
          </a:p>
        </p:txBody>
      </p:sp>
      <p:sp>
        <p:nvSpPr>
          <p:cNvPr id="46" name="CuadroTexto 45"/>
          <p:cNvSpPr txBox="1"/>
          <p:nvPr/>
        </p:nvSpPr>
        <p:spPr>
          <a:xfrm>
            <a:off x="10867013" y="803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NI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732575" y="2684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NI" dirty="0"/>
          </a:p>
        </p:txBody>
      </p:sp>
      <p:sp>
        <p:nvSpPr>
          <p:cNvPr id="50" name="CuadroTexto 49"/>
          <p:cNvSpPr txBox="1"/>
          <p:nvPr/>
        </p:nvSpPr>
        <p:spPr>
          <a:xfrm>
            <a:off x="8162360" y="263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NI" dirty="0"/>
          </a:p>
        </p:txBody>
      </p:sp>
      <p:sp>
        <p:nvSpPr>
          <p:cNvPr id="51" name="CuadroTexto 50"/>
          <p:cNvSpPr txBox="1"/>
          <p:nvPr/>
        </p:nvSpPr>
        <p:spPr>
          <a:xfrm>
            <a:off x="6967785" y="3850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NI" dirty="0"/>
          </a:p>
        </p:txBody>
      </p:sp>
      <p:sp>
        <p:nvSpPr>
          <p:cNvPr id="53" name="CuadroTexto 52"/>
          <p:cNvSpPr txBox="1"/>
          <p:nvPr/>
        </p:nvSpPr>
        <p:spPr>
          <a:xfrm>
            <a:off x="8173072" y="1075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NI" dirty="0"/>
          </a:p>
        </p:txBody>
      </p:sp>
      <p:sp>
        <p:nvSpPr>
          <p:cNvPr id="58" name="CuadroTexto 57"/>
          <p:cNvSpPr txBox="1"/>
          <p:nvPr/>
        </p:nvSpPr>
        <p:spPr>
          <a:xfrm>
            <a:off x="6948964" y="4419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NI" dirty="0"/>
          </a:p>
        </p:txBody>
      </p:sp>
      <p:sp>
        <p:nvSpPr>
          <p:cNvPr id="59" name="CuadroTexto 58"/>
          <p:cNvSpPr txBox="1"/>
          <p:nvPr/>
        </p:nvSpPr>
        <p:spPr>
          <a:xfrm>
            <a:off x="8078291" y="305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NI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1065560" y="1385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NI" dirty="0"/>
          </a:p>
        </p:txBody>
      </p:sp>
      <p:sp>
        <p:nvSpPr>
          <p:cNvPr id="62" name="CuadroTexto 61"/>
          <p:cNvSpPr txBox="1"/>
          <p:nvPr/>
        </p:nvSpPr>
        <p:spPr>
          <a:xfrm>
            <a:off x="10821271" y="493998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 ..*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3619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161</Words>
  <Application>Microsoft Office PowerPoint</Application>
  <PresentationFormat>Panorámica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labs</dc:creator>
  <cp:lastModifiedBy>labs</cp:lastModifiedBy>
  <cp:revision>14</cp:revision>
  <dcterms:created xsi:type="dcterms:W3CDTF">2016-04-09T00:08:52Z</dcterms:created>
  <dcterms:modified xsi:type="dcterms:W3CDTF">2016-04-09T02:13:28Z</dcterms:modified>
</cp:coreProperties>
</file>