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5" r:id="rId8"/>
    <p:sldId id="264" r:id="rId9"/>
    <p:sldId id="263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556B7-E8A5-445E-8AFA-E870D7C81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7A68B5-A265-4A95-92B2-6A25C4A1D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5BCF56-74D7-42D1-BFD9-5B1CEA92B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293F-8682-48AA-B8B6-4A2E6261CDB1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B8AC7C-4D7A-44A7-AFB1-D3EC477DC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2A83CA-56B5-4D00-99A2-D0D932A25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9699-D5CF-41F1-9C6E-FC9EA1BD6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989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8888F1-EC40-42A1-B827-BC128B74F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5CF502-0255-46B7-BA8A-E982A12C7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65D052-210B-4555-9423-1FFD51E51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293F-8682-48AA-B8B6-4A2E6261CDB1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D35E95-651E-4417-8DBF-2626F217D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12BB9D-74EB-4DA1-A684-F1AA1E0BE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9699-D5CF-41F1-9C6E-FC9EA1BD6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612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948EB2-3280-4860-BCCE-AB357FF942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2E0107-DEFA-4729-9D44-1A8795616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E73635-8B9D-4492-961D-A7C956E5E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293F-8682-48AA-B8B6-4A2E6261CDB1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CCCDA1-9DF1-4E82-B34A-BC9B1A4AC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906199-E9BE-408A-8095-1C5871143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9699-D5CF-41F1-9C6E-FC9EA1BD6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565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15575-C0FD-41C6-A8A4-0E489680B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F8C344-4B44-4CC0-A510-E1D151993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CC5A63-9F2E-489C-808D-64FC0F2F5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293F-8682-48AA-B8B6-4A2E6261CDB1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0E8409-F77D-4EA3-A2A2-41F4B58B6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2E4A17-817A-4B78-823A-2D29C8048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9699-D5CF-41F1-9C6E-FC9EA1BD6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276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28736-679C-4495-A64A-8DDB9B41A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BF7E1F-9B96-4F8A-9E7A-B55201774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7AA2A0-B2D4-462B-8E71-1BBBFECDD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293F-8682-48AA-B8B6-4A2E6261CDB1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BF2893-A8EF-4026-895F-DF56BDE97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CA4D1C-4D3B-42C3-A0A0-65942318E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9699-D5CF-41F1-9C6E-FC9EA1BD6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40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7E2F6-5DD4-4EF6-A17C-9DCE8EA94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B48D67-6AD9-4C6B-AAA6-847EBBFA25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4F7646-4FFE-4515-888A-8B6CC5B95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810B93-48A4-4C8C-9588-C265079FD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293F-8682-48AA-B8B6-4A2E6261CDB1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CFE489-8910-41BE-9845-72FCDA0A0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AA0BEB-7F7A-4CD3-9EA2-1E9E131B1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9699-D5CF-41F1-9C6E-FC9EA1BD6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052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92167-434F-428A-882F-563B844CB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828066-8F67-4CEA-AC8D-0F032DA72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CAFF6F-D774-4BD4-96B8-C64699E62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FE07EA-11CB-497C-AA0D-1D6332556C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F6119F-DBEA-4D35-9B2D-32AD58619E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CEC89B4-CE7F-4178-BA5F-DACBA24E5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293F-8682-48AA-B8B6-4A2E6261CDB1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6CD901-A88D-4771-8945-B8EFB4244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6AB3EF-D69F-4B74-A810-D9992A593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9699-D5CF-41F1-9C6E-FC9EA1BD6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701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122144-740A-406E-A273-35195B653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E96AD6-2ACF-449D-A8DC-984999AB3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293F-8682-48AA-B8B6-4A2E6261CDB1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4A6E23-CD29-4844-B9DA-EADE75C77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75617E-D10D-4FDE-97F9-8804D9056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9699-D5CF-41F1-9C6E-FC9EA1BD6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635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6A93E4-50C9-40B5-A147-CABCB3A3E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293F-8682-48AA-B8B6-4A2E6261CDB1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61E489-DF56-4586-A73B-EC9EDE7F4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AFE612-63D3-44F3-ACC6-1394B0C26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9699-D5CF-41F1-9C6E-FC9EA1BD6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403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03BBE-1682-4A46-8B7B-9B80C74E2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4419E0-826D-4D51-A08F-4CEEC8E2D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26CBE3-C4D4-49D6-8631-0C9312B25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8024C0-A169-441C-B3E7-902AE3C2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293F-8682-48AA-B8B6-4A2E6261CDB1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784924-46F2-401E-9321-2270E47C5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AC29A6-F45C-4079-A470-E4C6ADF3C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9699-D5CF-41F1-9C6E-FC9EA1BD6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799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511AA-FC1F-4620-BF4E-B74CFDF54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C77536-6EE3-4D92-B103-8D400C62E4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7FA338-13BA-4A98-95D1-0BCB64586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FD843C-3C6C-43B6-AFCF-87464FC44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293F-8682-48AA-B8B6-4A2E6261CDB1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DAEB3D-72F9-42FB-A80E-3918E4F12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C2E052-490D-4639-AACF-E35039849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9699-D5CF-41F1-9C6E-FC9EA1BD6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58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3C2120-50B9-4916-AB5B-02731BB90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17E6AD-F2B3-4198-B7A8-1177796F9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6EFF7C-39D1-477A-85DE-5A157C8C80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2293F-8682-48AA-B8B6-4A2E6261CDB1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6F4B25-B480-4EC3-AF74-81FF99E5A7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BE9766-4D05-4C15-BA93-0CB1CC082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89699-D5CF-41F1-9C6E-FC9EA1BD6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520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378E75-8CA4-4390-8510-0924E3FAF1EF}"/>
              </a:ext>
            </a:extLst>
          </p:cNvPr>
          <p:cNvSpPr txBox="1"/>
          <p:nvPr/>
        </p:nvSpPr>
        <p:spPr>
          <a:xfrm>
            <a:off x="457200" y="111967"/>
            <a:ext cx="3331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성별에 따른 사망자</a:t>
            </a:r>
            <a:r>
              <a:rPr lang="en-US" altLang="ko-KR" dirty="0"/>
              <a:t>/</a:t>
            </a:r>
            <a:r>
              <a:rPr lang="ko-KR" altLang="en-US" dirty="0"/>
              <a:t>생존자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4B5EA0B-D86F-4093-89C4-11BBD9897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1299"/>
            <a:ext cx="12192000" cy="612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595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0312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CEAE7F-4208-47F0-8CA9-2A81C661096A}"/>
              </a:ext>
            </a:extLst>
          </p:cNvPr>
          <p:cNvSpPr txBox="1"/>
          <p:nvPr/>
        </p:nvSpPr>
        <p:spPr>
          <a:xfrm>
            <a:off x="457200" y="111967"/>
            <a:ext cx="3937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성별과 나이에 따른 생존여부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48835B8-9054-4C9C-8BB6-F6675EF62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0796"/>
            <a:ext cx="10953135" cy="546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487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B28F210-B62F-4A70-98A8-503342DAC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29" y="495102"/>
            <a:ext cx="11696341" cy="586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610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0089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7613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7806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1684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9354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249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13</Words>
  <Application>Microsoft Office PowerPoint</Application>
  <PresentationFormat>와이드스크린</PresentationFormat>
  <Paragraphs>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 윤지</dc:creator>
  <cp:lastModifiedBy>하 윤지</cp:lastModifiedBy>
  <cp:revision>1</cp:revision>
  <dcterms:created xsi:type="dcterms:W3CDTF">2021-09-22T19:17:03Z</dcterms:created>
  <dcterms:modified xsi:type="dcterms:W3CDTF">2021-09-22T19:34:24Z</dcterms:modified>
</cp:coreProperties>
</file>