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11C27-C264-40EC-8C26-31E98BB97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DCE075-08DC-48D6-A9A3-78E19AEC2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A108D-373D-4032-82CA-E042290D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D04A-37E5-47FB-9AF1-50711937E17B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55A76-910F-43D6-A3A0-04257DA9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E93A5-21E6-4A0E-8974-5E0F7F90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3E24-8C74-4F54-A313-2E462CBD0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3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AD728-8A1B-42E8-B81F-90C060CD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F6322D-91E0-4655-9839-4BA92F8EB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B061A-03E4-480F-B6FD-D1835CB6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D04A-37E5-47FB-9AF1-50711937E17B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D18C9-E831-41DC-9872-09016417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552A4-2DFE-40C0-89AF-C5B801EB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3E24-8C74-4F54-A313-2E462CBD0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9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F7E17-78A7-44A6-90C5-BFDD12DBC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556CF2-379F-4052-BA54-5F54D3311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4616F-1D01-4A39-842F-4AFB5B57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D04A-37E5-47FB-9AF1-50711937E17B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3F2E4-64CB-49BE-B2B2-9069BD2A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93D8A-EE67-4556-9F0C-835E0330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3E24-8C74-4F54-A313-2E462CBD0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1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3FE30-25D0-45E6-BE07-96A12FE5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0E029-D104-4FB8-9C33-0146C755C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7AF94-681B-4BFC-B666-EEFE63D6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D04A-37E5-47FB-9AF1-50711937E17B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4AE5C-7C8F-4D9D-8078-51F38D03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A7B3D-0DEF-4FBD-BD8B-7B8D0324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3E24-8C74-4F54-A313-2E462CBD0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4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6728A-DF6F-41C1-8B26-8892FF32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407C9-A0B8-4133-B530-2BAF2513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FE2DC-F182-4655-AE79-04632C04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D04A-37E5-47FB-9AF1-50711937E17B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64758-2859-4E97-B0AF-E1E8424C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3660C-04A3-46EC-BB90-E9A807B8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3E24-8C74-4F54-A313-2E462CBD0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26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EEF86-C6FE-4A10-966F-6888D847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711B4-B08B-4A2C-923A-A0A0435ED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41E668-01B6-4969-AB6C-0F8058303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15BAB8-0736-488C-987C-F305665E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D04A-37E5-47FB-9AF1-50711937E17B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B897D-9D60-4850-8961-D6A91FE8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A17C61-E861-4810-B3DC-CCF08015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3E24-8C74-4F54-A313-2E462CBD0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6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E1E8D-62BA-4324-BBDF-F68A6E21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7AA32-498A-44A4-B13A-53A2F0AC8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17E746-41E2-44C1-A355-E857D830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6C1FD2-F537-4737-9EF3-A829B3BF9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F84A73-9F37-4F84-AF3A-5830BBA33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6BC319-022F-48A6-A362-54E483D7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D04A-37E5-47FB-9AF1-50711937E17B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96F729-D940-4CCB-91C7-5B6D1F6E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D2F0B5-641B-4BCA-BA9D-4B3EB6A2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3E24-8C74-4F54-A313-2E462CBD0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3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A9DE0-4AF2-4789-A720-5DBD7D27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52C2FA-AAEB-44E5-B83C-2BC0D287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D04A-37E5-47FB-9AF1-50711937E17B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6650AD-2A30-4E14-8417-EB20D30F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47C257-4944-4D83-B59D-B50518D9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3E24-8C74-4F54-A313-2E462CBD0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3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FA7F6-EA15-4914-8A76-83A9102F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D04A-37E5-47FB-9AF1-50711937E17B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3C88CF-BDDD-4C91-9DA6-AFD6E032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5F0542-10A4-4240-AE1F-5A7587BC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3E24-8C74-4F54-A313-2E462CBD0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37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5E0A0-47A3-4561-81F2-589A0CF4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73D4F-3CF3-41C7-B58A-7B629FB81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7A952C-6259-42A6-89C1-9CABDEA63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6DE999-5E6E-408B-9184-4787868E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D04A-37E5-47FB-9AF1-50711937E17B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1591E0-61FC-4F24-989D-2578B664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76BBC9-497E-4DED-B96B-DC429ACF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3E24-8C74-4F54-A313-2E462CBD0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6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B6124-B478-4436-9DA6-0F971C9E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211119-D029-4329-8AD1-3B6DDF6B7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F66B02-AD34-43E2-B4DF-81A5242D2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0F5ED-FC33-4EA0-9D98-A5585D5B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D04A-37E5-47FB-9AF1-50711937E17B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F3CF-4FC5-499E-87F4-9BFB9D22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BE4556-7356-4904-9C6B-73E66CB5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3E24-8C74-4F54-A313-2E462CBD0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5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518AC2-188C-4402-ADD3-F0526D34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73F4CD-FAE6-4705-BDAA-552FC3AF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6C4CC-EB71-4CAF-9753-1E2624C95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DD04A-37E5-47FB-9AF1-50711937E17B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AF0A3-924F-4786-8ADD-8E6997B3B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FB963-29CE-45B2-9E74-2D9DC8C76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3E24-8C74-4F54-A313-2E462CBD0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64BCEA-E783-42D2-94B9-BFFD6F8A6A5C}"/>
              </a:ext>
            </a:extLst>
          </p:cNvPr>
          <p:cNvSpPr/>
          <p:nvPr/>
        </p:nvSpPr>
        <p:spPr>
          <a:xfrm>
            <a:off x="5915608" y="811765"/>
            <a:ext cx="1387152" cy="671804"/>
          </a:xfrm>
          <a:prstGeom prst="rect">
            <a:avLst/>
          </a:prstGeom>
          <a:solidFill>
            <a:schemeClr val="bg1"/>
          </a:solidFill>
          <a:ln w="38100">
            <a:solidFill>
              <a:srgbClr val="D26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하윤지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628126-4943-4534-ACAF-21B786C90246}"/>
              </a:ext>
            </a:extLst>
          </p:cNvPr>
          <p:cNvSpPr/>
          <p:nvPr/>
        </p:nvSpPr>
        <p:spPr>
          <a:xfrm>
            <a:off x="1738604" y="2233129"/>
            <a:ext cx="1387152" cy="671804"/>
          </a:xfrm>
          <a:prstGeom prst="rect">
            <a:avLst/>
          </a:prstGeom>
          <a:solidFill>
            <a:schemeClr val="bg1"/>
          </a:solidFill>
          <a:ln w="38100">
            <a:solidFill>
              <a:srgbClr val="D26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About 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DA475D-F966-4352-913F-5B8E80CE9238}"/>
              </a:ext>
            </a:extLst>
          </p:cNvPr>
          <p:cNvSpPr/>
          <p:nvPr/>
        </p:nvSpPr>
        <p:spPr>
          <a:xfrm>
            <a:off x="3949958" y="2233130"/>
            <a:ext cx="1387152" cy="671804"/>
          </a:xfrm>
          <a:prstGeom prst="rect">
            <a:avLst/>
          </a:prstGeom>
          <a:solidFill>
            <a:schemeClr val="bg1"/>
          </a:solidFill>
          <a:ln w="38100">
            <a:solidFill>
              <a:srgbClr val="D26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favorite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B8D436-DAB1-41DF-99E7-906B3B832E19}"/>
              </a:ext>
            </a:extLst>
          </p:cNvPr>
          <p:cNvSpPr/>
          <p:nvPr/>
        </p:nvSpPr>
        <p:spPr>
          <a:xfrm>
            <a:off x="5900056" y="2233129"/>
            <a:ext cx="1387152" cy="671804"/>
          </a:xfrm>
          <a:prstGeom prst="rect">
            <a:avLst/>
          </a:prstGeom>
          <a:solidFill>
            <a:schemeClr val="bg1"/>
          </a:solidFill>
          <a:ln w="38100">
            <a:solidFill>
              <a:srgbClr val="D26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Book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review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2FFBDC-50DD-4DDA-8CE0-3A3B0A8A61A2}"/>
              </a:ext>
            </a:extLst>
          </p:cNvPr>
          <p:cNvSpPr/>
          <p:nvPr/>
        </p:nvSpPr>
        <p:spPr>
          <a:xfrm>
            <a:off x="7747518" y="2233129"/>
            <a:ext cx="1387152" cy="671804"/>
          </a:xfrm>
          <a:prstGeom prst="rect">
            <a:avLst/>
          </a:prstGeom>
          <a:solidFill>
            <a:schemeClr val="bg1"/>
          </a:solidFill>
          <a:ln w="38100">
            <a:solidFill>
              <a:srgbClr val="D26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KnowledgeBase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BA0866-0369-41AA-B5AE-306D6733323B}"/>
              </a:ext>
            </a:extLst>
          </p:cNvPr>
          <p:cNvSpPr/>
          <p:nvPr/>
        </p:nvSpPr>
        <p:spPr>
          <a:xfrm>
            <a:off x="9725608" y="2233129"/>
            <a:ext cx="1387152" cy="671804"/>
          </a:xfrm>
          <a:prstGeom prst="rect">
            <a:avLst/>
          </a:prstGeom>
          <a:solidFill>
            <a:schemeClr val="bg1"/>
          </a:solidFill>
          <a:ln w="38100">
            <a:solidFill>
              <a:srgbClr val="D26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Contact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5FE9A-BA74-4A74-9913-541605CE81B2}"/>
              </a:ext>
            </a:extLst>
          </p:cNvPr>
          <p:cNvSpPr/>
          <p:nvPr/>
        </p:nvSpPr>
        <p:spPr>
          <a:xfrm>
            <a:off x="3850433" y="3680147"/>
            <a:ext cx="1125894" cy="671804"/>
          </a:xfrm>
          <a:prstGeom prst="rect">
            <a:avLst/>
          </a:prstGeom>
          <a:solidFill>
            <a:schemeClr val="bg1"/>
          </a:solidFill>
          <a:ln w="38100">
            <a:solidFill>
              <a:srgbClr val="D26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00EBCE-1168-4D4C-9912-69C24A37329A}"/>
              </a:ext>
            </a:extLst>
          </p:cNvPr>
          <p:cNvSpPr/>
          <p:nvPr/>
        </p:nvSpPr>
        <p:spPr>
          <a:xfrm>
            <a:off x="5138057" y="3680147"/>
            <a:ext cx="1125894" cy="671804"/>
          </a:xfrm>
          <a:prstGeom prst="rect">
            <a:avLst/>
          </a:prstGeom>
          <a:solidFill>
            <a:schemeClr val="bg1"/>
          </a:solidFill>
          <a:ln w="38100">
            <a:solidFill>
              <a:srgbClr val="D26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Music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EE7CEA-1D3E-4A1F-9CFF-2A70222316B4}"/>
              </a:ext>
            </a:extLst>
          </p:cNvPr>
          <p:cNvSpPr/>
          <p:nvPr/>
        </p:nvSpPr>
        <p:spPr>
          <a:xfrm>
            <a:off x="4544009" y="4551004"/>
            <a:ext cx="1125894" cy="671804"/>
          </a:xfrm>
          <a:prstGeom prst="rect">
            <a:avLst/>
          </a:prstGeom>
          <a:solidFill>
            <a:schemeClr val="bg1"/>
          </a:solidFill>
          <a:ln w="38100">
            <a:solidFill>
              <a:srgbClr val="D26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SNS</a:t>
            </a:r>
            <a:r>
              <a:rPr lang="ko-KR" altLang="en-US" dirty="0">
                <a:solidFill>
                  <a:schemeClr val="tx1"/>
                </a:solidFill>
              </a:rPr>
              <a:t>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A32740-5E1D-47A8-8381-519BE8B564AD}"/>
              </a:ext>
            </a:extLst>
          </p:cNvPr>
          <p:cNvSpPr/>
          <p:nvPr/>
        </p:nvSpPr>
        <p:spPr>
          <a:xfrm>
            <a:off x="6509659" y="3680146"/>
            <a:ext cx="1125894" cy="1675625"/>
          </a:xfrm>
          <a:prstGeom prst="rect">
            <a:avLst/>
          </a:prstGeom>
          <a:solidFill>
            <a:schemeClr val="bg1"/>
          </a:solidFill>
          <a:ln w="38100">
            <a:solidFill>
              <a:srgbClr val="D26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최근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읽었던 가장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감명깊었던</a:t>
            </a:r>
            <a:r>
              <a:rPr lang="ko-KR" altLang="en-US" sz="1200" dirty="0">
                <a:solidFill>
                  <a:schemeClr val="tx1"/>
                </a:solidFill>
              </a:rPr>
              <a:t> 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8594A-8087-4C97-9567-785B77802EE6}"/>
              </a:ext>
            </a:extLst>
          </p:cNvPr>
          <p:cNvSpPr/>
          <p:nvPr/>
        </p:nvSpPr>
        <p:spPr>
          <a:xfrm>
            <a:off x="8210940" y="3680145"/>
            <a:ext cx="1125894" cy="1675625"/>
          </a:xfrm>
          <a:prstGeom prst="rect">
            <a:avLst/>
          </a:prstGeom>
          <a:solidFill>
            <a:schemeClr val="bg1"/>
          </a:solidFill>
          <a:ln w="38100">
            <a:solidFill>
              <a:srgbClr val="D26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흥미로웠던 </a:t>
            </a:r>
            <a:r>
              <a:rPr lang="ko-KR" altLang="en-US" dirty="0" err="1">
                <a:solidFill>
                  <a:schemeClr val="tx1"/>
                </a:solidFill>
              </a:rPr>
              <a:t>경영정보학과전공과목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855C47-18B8-424E-B879-58F7629AAECC}"/>
              </a:ext>
            </a:extLst>
          </p:cNvPr>
          <p:cNvSpPr/>
          <p:nvPr/>
        </p:nvSpPr>
        <p:spPr>
          <a:xfrm>
            <a:off x="10189030" y="3680144"/>
            <a:ext cx="1125894" cy="1675625"/>
          </a:xfrm>
          <a:prstGeom prst="rect">
            <a:avLst/>
          </a:prstGeom>
          <a:solidFill>
            <a:schemeClr val="bg1"/>
          </a:solidFill>
          <a:ln w="38100">
            <a:solidFill>
              <a:srgbClr val="D26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인스타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페북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블로그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F95EF82-F0E2-4D8A-B2B8-08F61A01B87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432180" y="1483569"/>
            <a:ext cx="4177004" cy="7495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14F5B7-38EC-4BFE-9B3B-82FAEA1587E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4643534" y="1483569"/>
            <a:ext cx="1965650" cy="7495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32E981F-34B4-4F16-B61A-752DDBBF3EC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593632" y="1483569"/>
            <a:ext cx="15552" cy="7495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54E052A-39AF-4591-8873-FAC27D7749E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609184" y="1483569"/>
            <a:ext cx="1831910" cy="7495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422B84-7DDA-45B4-BE71-C5450F80815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6609184" y="1483569"/>
            <a:ext cx="3810000" cy="7495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95F70BB-45F3-405E-9C36-752DE625E440}"/>
              </a:ext>
            </a:extLst>
          </p:cNvPr>
          <p:cNvCxnSpPr>
            <a:cxnSpLocks/>
            <a:stCxn id="5" idx="2"/>
            <a:endCxn id="70" idx="0"/>
          </p:cNvCxnSpPr>
          <p:nvPr/>
        </p:nvCxnSpPr>
        <p:spPr>
          <a:xfrm flipH="1">
            <a:off x="1340497" y="2904933"/>
            <a:ext cx="1091683" cy="9835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58B2A83-C46F-4588-AF0C-9CAA8B40F66A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2432180" y="2904933"/>
            <a:ext cx="264365" cy="9785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64EC09E-431A-4E18-BA91-F10A57970292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4413380" y="2904934"/>
            <a:ext cx="230154" cy="77521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CCEC033-C06F-4239-8B18-8AA8C35EBD42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4643534" y="2904934"/>
            <a:ext cx="463422" cy="16460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685C41-A63A-443A-8536-B836A52E3D6C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4643534" y="2904934"/>
            <a:ext cx="1057470" cy="77521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1340927-2A34-4CC1-9D79-3958F3FBC34C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6593632" y="2904933"/>
            <a:ext cx="478974" cy="77521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F3DB457-E1E7-42C9-8A3C-B5377C942E5B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8441094" y="2904933"/>
            <a:ext cx="332793" cy="7752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FEE7D0D-7A26-4B27-8548-90384BB91B9C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10419184" y="2904933"/>
            <a:ext cx="332793" cy="7752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8FF118B-EC02-4AF5-B49F-C895D42CEA18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2696545" y="4555280"/>
            <a:ext cx="410552" cy="246483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88D6498-7BD0-47CF-A83D-EC0B8BF731F1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flipH="1">
            <a:off x="5669903" y="2569031"/>
            <a:ext cx="4055705" cy="2317875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0CE1FB9-301A-450E-A3A4-DD582EBC4E49}"/>
              </a:ext>
            </a:extLst>
          </p:cNvPr>
          <p:cNvSpPr/>
          <p:nvPr/>
        </p:nvSpPr>
        <p:spPr>
          <a:xfrm>
            <a:off x="777550" y="3888531"/>
            <a:ext cx="1125894" cy="671804"/>
          </a:xfrm>
          <a:prstGeom prst="rect">
            <a:avLst/>
          </a:prstGeom>
          <a:solidFill>
            <a:schemeClr val="bg1"/>
          </a:solidFill>
          <a:ln w="38100">
            <a:solidFill>
              <a:srgbClr val="D26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기본정보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1A50EBD-B8AA-4018-978C-EE207CDAEDB9}"/>
              </a:ext>
            </a:extLst>
          </p:cNvPr>
          <p:cNvSpPr/>
          <p:nvPr/>
        </p:nvSpPr>
        <p:spPr>
          <a:xfrm>
            <a:off x="2133598" y="3883476"/>
            <a:ext cx="1125894" cy="671804"/>
          </a:xfrm>
          <a:prstGeom prst="rect">
            <a:avLst/>
          </a:prstGeom>
          <a:solidFill>
            <a:schemeClr val="bg1"/>
          </a:solidFill>
          <a:ln w="38100">
            <a:solidFill>
              <a:srgbClr val="D26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성격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1155BB0-51DE-4100-811B-596D974091FA}"/>
              </a:ext>
            </a:extLst>
          </p:cNvPr>
          <p:cNvSpPr/>
          <p:nvPr/>
        </p:nvSpPr>
        <p:spPr>
          <a:xfrm>
            <a:off x="1041920" y="4768718"/>
            <a:ext cx="1125894" cy="671804"/>
          </a:xfrm>
          <a:prstGeom prst="rect">
            <a:avLst/>
          </a:prstGeom>
          <a:solidFill>
            <a:schemeClr val="bg1"/>
          </a:solidFill>
          <a:ln w="38100">
            <a:solidFill>
              <a:srgbClr val="D26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버킷리스트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8596027-9436-4DD9-B2DB-16627B8CB55B}"/>
              </a:ext>
            </a:extLst>
          </p:cNvPr>
          <p:cNvSpPr/>
          <p:nvPr/>
        </p:nvSpPr>
        <p:spPr>
          <a:xfrm>
            <a:off x="2544150" y="4801763"/>
            <a:ext cx="1125894" cy="671804"/>
          </a:xfrm>
          <a:prstGeom prst="rect">
            <a:avLst/>
          </a:prstGeom>
          <a:solidFill>
            <a:schemeClr val="bg1"/>
          </a:solidFill>
          <a:ln w="38100">
            <a:solidFill>
              <a:srgbClr val="D26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ESFJ</a:t>
            </a:r>
            <a:r>
              <a:rPr lang="ko-KR" altLang="en-US" dirty="0">
                <a:solidFill>
                  <a:schemeClr val="tx1"/>
                </a:solidFill>
              </a:rPr>
              <a:t>특징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4588D21-8BA2-4213-820B-A660EBE4A896}"/>
              </a:ext>
            </a:extLst>
          </p:cNvPr>
          <p:cNvCxnSpPr>
            <a:cxnSpLocks/>
            <a:stCxn id="5" idx="2"/>
            <a:endCxn id="72" idx="0"/>
          </p:cNvCxnSpPr>
          <p:nvPr/>
        </p:nvCxnSpPr>
        <p:spPr>
          <a:xfrm flipH="1">
            <a:off x="1604867" y="2904933"/>
            <a:ext cx="827313" cy="18637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FDD97AA-550B-45B1-B39E-B6732B9DCA1F}"/>
              </a:ext>
            </a:extLst>
          </p:cNvPr>
          <p:cNvCxnSpPr>
            <a:cxnSpLocks/>
            <a:stCxn id="5" idx="2"/>
            <a:endCxn id="73" idx="0"/>
          </p:cNvCxnSpPr>
          <p:nvPr/>
        </p:nvCxnSpPr>
        <p:spPr>
          <a:xfrm>
            <a:off x="2432180" y="2904933"/>
            <a:ext cx="674917" cy="18968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C9B5EBB-F939-44D6-8F18-C81B37C64CC2}"/>
              </a:ext>
            </a:extLst>
          </p:cNvPr>
          <p:cNvCxnSpPr>
            <a:cxnSpLocks/>
            <a:stCxn id="72" idx="3"/>
            <a:endCxn id="17" idx="1"/>
          </p:cNvCxnSpPr>
          <p:nvPr/>
        </p:nvCxnSpPr>
        <p:spPr>
          <a:xfrm flipV="1">
            <a:off x="2167814" y="4886906"/>
            <a:ext cx="2376195" cy="217714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75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 윤지</dc:creator>
  <cp:lastModifiedBy>하 윤지</cp:lastModifiedBy>
  <cp:revision>1</cp:revision>
  <dcterms:created xsi:type="dcterms:W3CDTF">2021-11-17T15:14:56Z</dcterms:created>
  <dcterms:modified xsi:type="dcterms:W3CDTF">2021-11-17T15:48:39Z</dcterms:modified>
</cp:coreProperties>
</file>