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BC127-4415-49DF-BF7B-6673A738C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61D7F7-8016-476A-A55F-1710CB42B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F308E9-CF53-45EE-9C75-5A30DB02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456C-B15E-4DAB-A5ED-DB39B36FFDF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3A38E-F1D8-4417-B85B-A11E5670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AB8BF-291F-4217-847D-C15C3E04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F47-C834-4789-BD39-9BE9C3EC9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8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B57CB-2A67-4CCB-8C99-5D8F211B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376310-CF62-4BF3-8EA8-DA3A30ED0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4E473-6B2C-4D3B-904C-0F990085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456C-B15E-4DAB-A5ED-DB39B36FFDF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EFAA7-8A7D-42D2-9D6F-3A8BC2B3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B014F-07DE-4A85-9BE5-5859DCB9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F47-C834-4789-BD39-9BE9C3EC9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20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0D06CF-A233-46EE-8D65-F5FC1F991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37D1F3-B459-40C8-A270-4D68626BB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D5725-7BF5-4AC1-AF75-0B630745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456C-B15E-4DAB-A5ED-DB39B36FFDF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EA02A-B8BD-40F8-BDB4-0657FF67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98368-5560-4B33-B565-167CC51B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F47-C834-4789-BD39-9BE9C3EC9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9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5023E-5895-4BB7-B4BE-BB99808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EE661-EEFC-4F3E-AD72-2FFA69AB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027E9-71EB-403D-8F68-3071DCB9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456C-B15E-4DAB-A5ED-DB39B36FFDF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A5B20-6358-4CBA-A5AD-85EEAFCF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1E9A0-BE80-452B-BE30-8A33D16D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F47-C834-4789-BD39-9BE9C3EC9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54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72064-F4DF-4366-9F35-A11C6E11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92F35F-849E-4C31-A3FE-75964740C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A0FD4-3467-4807-A62A-F1191AAF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456C-B15E-4DAB-A5ED-DB39B36FFDF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A1DED-489B-42CF-89C0-B94DB366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7755F-B0A9-4A1E-AD55-4AB4EC1C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F47-C834-4789-BD39-9BE9C3EC9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33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C0C2D-F767-4549-ACE2-176C0D9D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20CFD-5240-472B-9E6C-DC9736D89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B20C2D-0698-4F5D-8B89-72ACF2CE0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A2C47A-1BD6-4E43-BD95-2D0739BA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456C-B15E-4DAB-A5ED-DB39B36FFDF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957F20-C30B-4D0A-BB6F-70D3477A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9C2D75-38E6-4965-8C78-60642723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F47-C834-4789-BD39-9BE9C3EC9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8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11924-3278-45E1-943B-0F2AADFC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A8004-BB44-4CD9-ADD7-99EA881AC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30B594-3BB5-4CE9-A819-2441DF2C1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22C74F-DDFE-4B45-AACA-4458F3088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F5339F-EA22-4464-9E4E-4B97E5DBB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0AF533-FD7D-452E-A075-DB2BD237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456C-B15E-4DAB-A5ED-DB39B36FFDF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317FCA-56EB-4905-8BF0-F2570465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5E126F-D0B4-499E-B6C7-400DF6CA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F47-C834-4789-BD39-9BE9C3EC9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64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7F263-4A48-4C6D-B7D1-23AFD5B0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9822A0-EB42-4EA7-9856-97FFE78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456C-B15E-4DAB-A5ED-DB39B36FFDF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CC2F46-2B06-4303-8930-C764134A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26E215-1953-49F0-8101-7DF858EE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F47-C834-4789-BD39-9BE9C3EC9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51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C55D04-9514-4927-983C-DC1F8981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456C-B15E-4DAB-A5ED-DB39B36FFDF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C95B46-CF25-47E7-9BF5-B4C50FF6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817554-10EA-4BD0-9165-903EE7F0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F47-C834-4789-BD39-9BE9C3EC9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00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930E-ECBE-48D0-A857-4F9BDD5A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06FA1-5B62-409F-B315-C03DF8D3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C6BC0-B6C3-4BC7-91C2-1AAC8CF45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160D5-1AEA-427F-AD41-058CC7EC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456C-B15E-4DAB-A5ED-DB39B36FFDF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38B5BF-AB12-45E5-8138-C7FA0520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E6B7FA-FBCF-4E3D-A6B1-BA29576C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F47-C834-4789-BD39-9BE9C3EC9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3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9F9DC-D75C-458E-874C-4F5453DD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B3793A-906F-4F4E-8017-A705D18EA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1F708-2E55-415C-A673-1057F8D1A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F217F5-409C-4C14-B38C-3D96C113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456C-B15E-4DAB-A5ED-DB39B36FFDF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F5A4B9-7A1F-4ECE-983E-958542F0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B7FA87-5D80-4973-822A-DB6A7BB7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F47-C834-4789-BD39-9BE9C3EC9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EA1543-6090-48D4-AD30-F5218657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C4ED3-F015-4819-ABBD-8D6D6F787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8CC11-4ECD-4062-9D78-93D8D25CD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456C-B15E-4DAB-A5ED-DB39B36FFDF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FA25F-78FF-47B1-82A8-3C77CB2A7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B9425-33B6-480A-BBEC-3FB9E6777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EBF47-C834-4789-BD39-9BE9C3EC9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9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25426F-BCB0-4453-A3C5-77DF949A631A}"/>
              </a:ext>
            </a:extLst>
          </p:cNvPr>
          <p:cNvSpPr/>
          <p:nvPr/>
        </p:nvSpPr>
        <p:spPr>
          <a:xfrm>
            <a:off x="3264159" y="158620"/>
            <a:ext cx="5663682" cy="6540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BF7248-C1F4-4319-9DF7-E1493666B0ED}"/>
              </a:ext>
            </a:extLst>
          </p:cNvPr>
          <p:cNvSpPr/>
          <p:nvPr/>
        </p:nvSpPr>
        <p:spPr>
          <a:xfrm>
            <a:off x="3491204" y="718457"/>
            <a:ext cx="5216590" cy="1884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Body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9E73F-844A-48B3-A7AA-B59C550E7030}"/>
              </a:ext>
            </a:extLst>
          </p:cNvPr>
          <p:cNvSpPr/>
          <p:nvPr/>
        </p:nvSpPr>
        <p:spPr>
          <a:xfrm>
            <a:off x="5222033" y="158620"/>
            <a:ext cx="3705808" cy="360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C9B005-9D35-416E-960E-1A1468C56D23}"/>
              </a:ext>
            </a:extLst>
          </p:cNvPr>
          <p:cNvSpPr/>
          <p:nvPr/>
        </p:nvSpPr>
        <p:spPr>
          <a:xfrm>
            <a:off x="3264159" y="158622"/>
            <a:ext cx="1957874" cy="360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3FD8BC-1E15-450A-BB91-61B7C6F8BE94}"/>
              </a:ext>
            </a:extLst>
          </p:cNvPr>
          <p:cNvSpPr/>
          <p:nvPr/>
        </p:nvSpPr>
        <p:spPr>
          <a:xfrm>
            <a:off x="3491204" y="6207967"/>
            <a:ext cx="5223588" cy="360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334BC7-405A-4C60-A927-8C6BB0304AAD}"/>
              </a:ext>
            </a:extLst>
          </p:cNvPr>
          <p:cNvSpPr/>
          <p:nvPr/>
        </p:nvSpPr>
        <p:spPr>
          <a:xfrm>
            <a:off x="3484206" y="2822508"/>
            <a:ext cx="5223588" cy="3254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Body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2D87D8-05CA-41D8-BC38-7BF45E6E57C8}"/>
              </a:ext>
            </a:extLst>
          </p:cNvPr>
          <p:cNvSpPr/>
          <p:nvPr/>
        </p:nvSpPr>
        <p:spPr>
          <a:xfrm>
            <a:off x="5222033" y="158620"/>
            <a:ext cx="777551" cy="360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About 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A3642D-68EC-4996-A625-24AFD0404AC9}"/>
              </a:ext>
            </a:extLst>
          </p:cNvPr>
          <p:cNvSpPr/>
          <p:nvPr/>
        </p:nvSpPr>
        <p:spPr>
          <a:xfrm>
            <a:off x="5999584" y="158620"/>
            <a:ext cx="777551" cy="360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My favorite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FE89CF-A6B0-4F42-B493-FB07E4A8D27D}"/>
              </a:ext>
            </a:extLst>
          </p:cNvPr>
          <p:cNvSpPr/>
          <p:nvPr/>
        </p:nvSpPr>
        <p:spPr>
          <a:xfrm>
            <a:off x="6777135" y="158620"/>
            <a:ext cx="777551" cy="360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Book review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526FDE-10AD-4432-B166-7B10E20805A8}"/>
              </a:ext>
            </a:extLst>
          </p:cNvPr>
          <p:cNvSpPr/>
          <p:nvPr/>
        </p:nvSpPr>
        <p:spPr>
          <a:xfrm>
            <a:off x="8150290" y="158620"/>
            <a:ext cx="777551" cy="360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Contact 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42F917-63CA-4F96-8B66-E18EA16E28D0}"/>
              </a:ext>
            </a:extLst>
          </p:cNvPr>
          <p:cNvSpPr/>
          <p:nvPr/>
        </p:nvSpPr>
        <p:spPr>
          <a:xfrm>
            <a:off x="7483151" y="158620"/>
            <a:ext cx="667140" cy="360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Knowledge Base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9A253F2-2020-4D39-B148-19C6BF8AA3A9}"/>
              </a:ext>
            </a:extLst>
          </p:cNvPr>
          <p:cNvSpPr/>
          <p:nvPr/>
        </p:nvSpPr>
        <p:spPr>
          <a:xfrm>
            <a:off x="3722914" y="830424"/>
            <a:ext cx="1651519" cy="16421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Profile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87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 윤지</dc:creator>
  <cp:lastModifiedBy>하 윤지</cp:lastModifiedBy>
  <cp:revision>1</cp:revision>
  <dcterms:created xsi:type="dcterms:W3CDTF">2021-11-17T15:51:33Z</dcterms:created>
  <dcterms:modified xsi:type="dcterms:W3CDTF">2021-11-17T16:11:18Z</dcterms:modified>
</cp:coreProperties>
</file>