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59" r:id="rId5"/>
    <p:sldId id="260" r:id="rId6"/>
    <p:sldId id="261" r:id="rId7"/>
    <p:sldId id="262" r:id="rId8"/>
    <p:sldId id="264" r:id="rId9"/>
    <p:sldId id="280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6DC03A-E6DE-4AAE-B60B-9BBD6A2D4A14}" v="119" dt="2024-04-29T03:11:50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omikun Aderounmu" userId="680447c39a25f63e" providerId="LiveId" clId="{716DC03A-E6DE-4AAE-B60B-9BBD6A2D4A14}"/>
    <pc:docChg chg="undo custSel addSld modSld">
      <pc:chgData name="Ayomikun Aderounmu" userId="680447c39a25f63e" providerId="LiveId" clId="{716DC03A-E6DE-4AAE-B60B-9BBD6A2D4A14}" dt="2024-04-29T03:11:50.640" v="586"/>
      <pc:docMkLst>
        <pc:docMk/>
      </pc:docMkLst>
      <pc:sldChg chg="modSp mod">
        <pc:chgData name="Ayomikun Aderounmu" userId="680447c39a25f63e" providerId="LiveId" clId="{716DC03A-E6DE-4AAE-B60B-9BBD6A2D4A14}" dt="2024-04-28T21:58:25.569" v="73" actId="14100"/>
        <pc:sldMkLst>
          <pc:docMk/>
          <pc:sldMk cId="217127162" sldId="257"/>
        </pc:sldMkLst>
        <pc:spChg chg="mod">
          <ac:chgData name="Ayomikun Aderounmu" userId="680447c39a25f63e" providerId="LiveId" clId="{716DC03A-E6DE-4AAE-B60B-9BBD6A2D4A14}" dt="2024-04-28T21:58:25.569" v="73" actId="14100"/>
          <ac:spMkLst>
            <pc:docMk/>
            <pc:sldMk cId="217127162" sldId="257"/>
            <ac:spMk id="2" creationId="{C2CF8B1D-B92F-228F-109D-70FEF2B65895}"/>
          </ac:spMkLst>
        </pc:spChg>
      </pc:sldChg>
      <pc:sldChg chg="addSp delSp modSp mod">
        <pc:chgData name="Ayomikun Aderounmu" userId="680447c39a25f63e" providerId="LiveId" clId="{716DC03A-E6DE-4AAE-B60B-9BBD6A2D4A14}" dt="2024-04-29T02:29:45.249" v="523" actId="1076"/>
        <pc:sldMkLst>
          <pc:docMk/>
          <pc:sldMk cId="1838226030" sldId="258"/>
        </pc:sldMkLst>
        <pc:picChg chg="add mod">
          <ac:chgData name="Ayomikun Aderounmu" userId="680447c39a25f63e" providerId="LiveId" clId="{716DC03A-E6DE-4AAE-B60B-9BBD6A2D4A14}" dt="2024-04-29T02:29:45.249" v="523" actId="1076"/>
          <ac:picMkLst>
            <pc:docMk/>
            <pc:sldMk cId="1838226030" sldId="258"/>
            <ac:picMk id="4" creationId="{E8410EEB-CFE6-07C5-BABE-7EC4C271D518}"/>
          </ac:picMkLst>
        </pc:picChg>
        <pc:picChg chg="del">
          <ac:chgData name="Ayomikun Aderounmu" userId="680447c39a25f63e" providerId="LiveId" clId="{716DC03A-E6DE-4AAE-B60B-9BBD6A2D4A14}" dt="2024-04-29T02:29:35.535" v="520" actId="478"/>
          <ac:picMkLst>
            <pc:docMk/>
            <pc:sldMk cId="1838226030" sldId="258"/>
            <ac:picMk id="9" creationId="{C7EE2BF3-6B26-6CD4-A967-E861C54A5CC0}"/>
          </ac:picMkLst>
        </pc:picChg>
      </pc:sldChg>
      <pc:sldChg chg="modSp mod">
        <pc:chgData name="Ayomikun Aderounmu" userId="680447c39a25f63e" providerId="LiveId" clId="{716DC03A-E6DE-4AAE-B60B-9BBD6A2D4A14}" dt="2024-04-28T21:51:27.332" v="69" actId="20577"/>
        <pc:sldMkLst>
          <pc:docMk/>
          <pc:sldMk cId="2527555903" sldId="259"/>
        </pc:sldMkLst>
        <pc:spChg chg="mod">
          <ac:chgData name="Ayomikun Aderounmu" userId="680447c39a25f63e" providerId="LiveId" clId="{716DC03A-E6DE-4AAE-B60B-9BBD6A2D4A14}" dt="2024-04-28T21:51:27.332" v="69" actId="20577"/>
          <ac:spMkLst>
            <pc:docMk/>
            <pc:sldMk cId="2527555903" sldId="259"/>
            <ac:spMk id="2" creationId="{139EBC3E-9E93-1DD1-469D-0057BECF572F}"/>
          </ac:spMkLst>
        </pc:spChg>
      </pc:sldChg>
      <pc:sldChg chg="addSp delSp modSp mod modAnim">
        <pc:chgData name="Ayomikun Aderounmu" userId="680447c39a25f63e" providerId="LiveId" clId="{716DC03A-E6DE-4AAE-B60B-9BBD6A2D4A14}" dt="2024-04-29T02:37:32.017" v="544" actId="1076"/>
        <pc:sldMkLst>
          <pc:docMk/>
          <pc:sldMk cId="2446887104" sldId="262"/>
        </pc:sldMkLst>
        <pc:picChg chg="del">
          <ac:chgData name="Ayomikun Aderounmu" userId="680447c39a25f63e" providerId="LiveId" clId="{716DC03A-E6DE-4AAE-B60B-9BBD6A2D4A14}" dt="2024-04-29T02:33:29.752" v="524" actId="478"/>
          <ac:picMkLst>
            <pc:docMk/>
            <pc:sldMk cId="2446887104" sldId="262"/>
            <ac:picMk id="4" creationId="{1FC8A910-D298-00C6-C845-BFFD1C21637B}"/>
          </ac:picMkLst>
        </pc:picChg>
        <pc:picChg chg="add mod">
          <ac:chgData name="Ayomikun Aderounmu" userId="680447c39a25f63e" providerId="LiveId" clId="{716DC03A-E6DE-4AAE-B60B-9BBD6A2D4A14}" dt="2024-04-29T02:34:50.393" v="532" actId="14100"/>
          <ac:picMkLst>
            <pc:docMk/>
            <pc:sldMk cId="2446887104" sldId="262"/>
            <ac:picMk id="5" creationId="{9AA46F89-2CA2-AB98-9C9B-49C91EC02228}"/>
          </ac:picMkLst>
        </pc:picChg>
        <pc:picChg chg="del">
          <ac:chgData name="Ayomikun Aderounmu" userId="680447c39a25f63e" providerId="LiveId" clId="{716DC03A-E6DE-4AAE-B60B-9BBD6A2D4A14}" dt="2024-04-29T02:34:40.054" v="529" actId="478"/>
          <ac:picMkLst>
            <pc:docMk/>
            <pc:sldMk cId="2446887104" sldId="262"/>
            <ac:picMk id="6" creationId="{D906029D-5A82-030E-AF1F-6D99A9280C26}"/>
          </ac:picMkLst>
        </pc:picChg>
        <pc:picChg chg="add mod">
          <ac:chgData name="Ayomikun Aderounmu" userId="680447c39a25f63e" providerId="LiveId" clId="{716DC03A-E6DE-4AAE-B60B-9BBD6A2D4A14}" dt="2024-04-29T02:37:32.017" v="544" actId="1076"/>
          <ac:picMkLst>
            <pc:docMk/>
            <pc:sldMk cId="2446887104" sldId="262"/>
            <ac:picMk id="8" creationId="{A375C710-7815-1D5B-CEA2-D816E98C28D5}"/>
          </ac:picMkLst>
        </pc:picChg>
      </pc:sldChg>
      <pc:sldChg chg="addSp delSp modSp mod modAnim">
        <pc:chgData name="Ayomikun Aderounmu" userId="680447c39a25f63e" providerId="LiveId" clId="{716DC03A-E6DE-4AAE-B60B-9BBD6A2D4A14}" dt="2024-04-29T02:05:49.225" v="519"/>
        <pc:sldMkLst>
          <pc:docMk/>
          <pc:sldMk cId="1991717858" sldId="263"/>
        </pc:sldMkLst>
        <pc:spChg chg="add mod">
          <ac:chgData name="Ayomikun Aderounmu" userId="680447c39a25f63e" providerId="LiveId" clId="{716DC03A-E6DE-4AAE-B60B-9BBD6A2D4A14}" dt="2024-04-29T01:58:57.806" v="395" actId="1076"/>
          <ac:spMkLst>
            <pc:docMk/>
            <pc:sldMk cId="1991717858" sldId="263"/>
            <ac:spMk id="3" creationId="{7F01983B-A689-FCAB-7C2C-5DBBAD7041B3}"/>
          </ac:spMkLst>
        </pc:spChg>
        <pc:spChg chg="add del mod">
          <ac:chgData name="Ayomikun Aderounmu" userId="680447c39a25f63e" providerId="LiveId" clId="{716DC03A-E6DE-4AAE-B60B-9BBD6A2D4A14}" dt="2024-04-25T14:50:09.431" v="56"/>
          <ac:spMkLst>
            <pc:docMk/>
            <pc:sldMk cId="1991717858" sldId="263"/>
            <ac:spMk id="3" creationId="{F2B66736-3C0D-A31D-2F9C-A04AEB0B4605}"/>
          </ac:spMkLst>
        </pc:spChg>
        <pc:spChg chg="add mod">
          <ac:chgData name="Ayomikun Aderounmu" userId="680447c39a25f63e" providerId="LiveId" clId="{716DC03A-E6DE-4AAE-B60B-9BBD6A2D4A14}" dt="2024-04-29T01:58:53.193" v="394" actId="1076"/>
          <ac:spMkLst>
            <pc:docMk/>
            <pc:sldMk cId="1991717858" sldId="263"/>
            <ac:spMk id="4" creationId="{2E9FE10C-FBFF-258E-D889-01EB1BC89989}"/>
          </ac:spMkLst>
        </pc:spChg>
        <pc:spChg chg="add mod">
          <ac:chgData name="Ayomikun Aderounmu" userId="680447c39a25f63e" providerId="LiveId" clId="{716DC03A-E6DE-4AAE-B60B-9BBD6A2D4A14}" dt="2024-04-29T01:58:48.866" v="393" actId="1076"/>
          <ac:spMkLst>
            <pc:docMk/>
            <pc:sldMk cId="1991717858" sldId="263"/>
            <ac:spMk id="5" creationId="{E5FE8845-250F-E096-6020-45D35AFCA077}"/>
          </ac:spMkLst>
        </pc:spChg>
        <pc:spChg chg="add mod">
          <ac:chgData name="Ayomikun Aderounmu" userId="680447c39a25f63e" providerId="LiveId" clId="{716DC03A-E6DE-4AAE-B60B-9BBD6A2D4A14}" dt="2024-04-29T02:02:37.461" v="410" actId="767"/>
          <ac:spMkLst>
            <pc:docMk/>
            <pc:sldMk cId="1991717858" sldId="263"/>
            <ac:spMk id="6" creationId="{1D4B39C0-75F2-1580-2643-310CD865CA23}"/>
          </ac:spMkLst>
        </pc:spChg>
        <pc:spChg chg="add mod">
          <ac:chgData name="Ayomikun Aderounmu" userId="680447c39a25f63e" providerId="LiveId" clId="{716DC03A-E6DE-4AAE-B60B-9BBD6A2D4A14}" dt="2024-04-29T02:05:31.526" v="517" actId="1076"/>
          <ac:spMkLst>
            <pc:docMk/>
            <pc:sldMk cId="1991717858" sldId="263"/>
            <ac:spMk id="7" creationId="{4F535CF3-12EE-C8B8-2847-C1FA7866563F}"/>
          </ac:spMkLst>
        </pc:spChg>
        <pc:graphicFrameChg chg="add mod">
          <ac:chgData name="Ayomikun Aderounmu" userId="680447c39a25f63e" providerId="LiveId" clId="{716DC03A-E6DE-4AAE-B60B-9BBD6A2D4A14}" dt="2024-04-25T15:08:19.546" v="57"/>
          <ac:graphicFrameMkLst>
            <pc:docMk/>
            <pc:sldMk cId="1991717858" sldId="263"/>
            <ac:graphicFrameMk id="4" creationId="{0BEC900E-8505-96F8-C5BA-74B8966654C6}"/>
          </ac:graphicFrameMkLst>
        </pc:graphicFrameChg>
        <pc:picChg chg="add del mod">
          <ac:chgData name="Ayomikun Aderounmu" userId="680447c39a25f63e" providerId="LiveId" clId="{716DC03A-E6DE-4AAE-B60B-9BBD6A2D4A14}" dt="2024-04-25T15:10:20.620" v="63" actId="478"/>
          <ac:picMkLst>
            <pc:docMk/>
            <pc:sldMk cId="1991717858" sldId="263"/>
            <ac:picMk id="1026" creationId="{26F3264C-91E9-6367-C5D4-7C39483E80C1}"/>
          </ac:picMkLst>
        </pc:picChg>
        <pc:picChg chg="add mod">
          <ac:chgData name="Ayomikun Aderounmu" userId="680447c39a25f63e" providerId="LiveId" clId="{716DC03A-E6DE-4AAE-B60B-9BBD6A2D4A14}" dt="2024-04-29T01:59:08.036" v="397" actId="1076"/>
          <ac:picMkLst>
            <pc:docMk/>
            <pc:sldMk cId="1991717858" sldId="263"/>
            <ac:picMk id="1028" creationId="{E2CEA993-7C91-2B17-BBA7-740C7A551764}"/>
          </ac:picMkLst>
        </pc:picChg>
      </pc:sldChg>
      <pc:sldChg chg="addSp delSp modSp new mod modAnim">
        <pc:chgData name="Ayomikun Aderounmu" userId="680447c39a25f63e" providerId="LiveId" clId="{716DC03A-E6DE-4AAE-B60B-9BBD6A2D4A14}" dt="2024-04-29T03:07:26.716" v="573"/>
        <pc:sldMkLst>
          <pc:docMk/>
          <pc:sldMk cId="2382077393" sldId="264"/>
        </pc:sldMkLst>
        <pc:spChg chg="del mod">
          <ac:chgData name="Ayomikun Aderounmu" userId="680447c39a25f63e" providerId="LiveId" clId="{716DC03A-E6DE-4AAE-B60B-9BBD6A2D4A14}" dt="2024-04-29T02:38:03.161" v="548" actId="478"/>
          <ac:spMkLst>
            <pc:docMk/>
            <pc:sldMk cId="2382077393" sldId="264"/>
            <ac:spMk id="2" creationId="{6F661FC1-646F-C378-7DA4-4E2CF62EBC41}"/>
          </ac:spMkLst>
        </pc:spChg>
        <pc:spChg chg="add mod">
          <ac:chgData name="Ayomikun Aderounmu" userId="680447c39a25f63e" providerId="LiveId" clId="{716DC03A-E6DE-4AAE-B60B-9BBD6A2D4A14}" dt="2024-04-29T02:37:59.346" v="547"/>
          <ac:spMkLst>
            <pc:docMk/>
            <pc:sldMk cId="2382077393" sldId="264"/>
            <ac:spMk id="3" creationId="{C26A5291-F431-93CF-9BBF-305E16049B40}"/>
          </ac:spMkLst>
        </pc:spChg>
        <pc:spChg chg="add del mod">
          <ac:chgData name="Ayomikun Aderounmu" userId="680447c39a25f63e" providerId="LiveId" clId="{716DC03A-E6DE-4AAE-B60B-9BBD6A2D4A14}" dt="2024-04-29T02:38:10.370" v="550" actId="478"/>
          <ac:spMkLst>
            <pc:docMk/>
            <pc:sldMk cId="2382077393" sldId="264"/>
            <ac:spMk id="6" creationId="{C3B01313-FEA5-D812-70EE-FA655FF327F4}"/>
          </ac:spMkLst>
        </pc:spChg>
        <pc:spChg chg="add mod">
          <ac:chgData name="Ayomikun Aderounmu" userId="680447c39a25f63e" providerId="LiveId" clId="{716DC03A-E6DE-4AAE-B60B-9BBD6A2D4A14}" dt="2024-04-29T02:38:27.962" v="557" actId="20577"/>
          <ac:spMkLst>
            <pc:docMk/>
            <pc:sldMk cId="2382077393" sldId="264"/>
            <ac:spMk id="7" creationId="{B14723D9-144C-758D-5AF0-85B867A38588}"/>
          </ac:spMkLst>
        </pc:spChg>
        <pc:picChg chg="add del mod">
          <ac:chgData name="Ayomikun Aderounmu" userId="680447c39a25f63e" providerId="LiveId" clId="{716DC03A-E6DE-4AAE-B60B-9BBD6A2D4A14}" dt="2024-04-29T02:37:47.081" v="545" actId="478"/>
          <ac:picMkLst>
            <pc:docMk/>
            <pc:sldMk cId="2382077393" sldId="264"/>
            <ac:picMk id="4" creationId="{CCCD3C9B-40DC-B1E3-8B19-1A6C5DDF269D}"/>
          </ac:picMkLst>
        </pc:picChg>
        <pc:picChg chg="add del mod">
          <ac:chgData name="Ayomikun Aderounmu" userId="680447c39a25f63e" providerId="LiveId" clId="{716DC03A-E6DE-4AAE-B60B-9BBD6A2D4A14}" dt="2024-04-29T02:41:13.373" v="561" actId="478"/>
          <ac:picMkLst>
            <pc:docMk/>
            <pc:sldMk cId="2382077393" sldId="264"/>
            <ac:picMk id="9" creationId="{FB484A3A-5897-1CB3-36B1-E3BA15BA1BA1}"/>
          </ac:picMkLst>
        </pc:picChg>
        <pc:picChg chg="add mod">
          <ac:chgData name="Ayomikun Aderounmu" userId="680447c39a25f63e" providerId="LiveId" clId="{716DC03A-E6DE-4AAE-B60B-9BBD6A2D4A14}" dt="2024-04-29T03:05:16.961" v="564" actId="1076"/>
          <ac:picMkLst>
            <pc:docMk/>
            <pc:sldMk cId="2382077393" sldId="264"/>
            <ac:picMk id="11" creationId="{493090A5-AEBD-E367-8444-D64AA2255DCE}"/>
          </ac:picMkLst>
        </pc:picChg>
        <pc:picChg chg="add mod">
          <ac:chgData name="Ayomikun Aderounmu" userId="680447c39a25f63e" providerId="LiveId" clId="{716DC03A-E6DE-4AAE-B60B-9BBD6A2D4A14}" dt="2024-04-29T03:07:14.132" v="571" actId="1076"/>
          <ac:picMkLst>
            <pc:docMk/>
            <pc:sldMk cId="2382077393" sldId="264"/>
            <ac:picMk id="13" creationId="{D531D7A8-8507-73F2-10D5-2539A43DC6B2}"/>
          </ac:picMkLst>
        </pc:picChg>
      </pc:sldChg>
      <pc:sldChg chg="add">
        <pc:chgData name="Ayomikun Aderounmu" userId="680447c39a25f63e" providerId="LiveId" clId="{716DC03A-E6DE-4AAE-B60B-9BBD6A2D4A14}" dt="2024-04-25T14:29:47.800" v="1"/>
        <pc:sldMkLst>
          <pc:docMk/>
          <pc:sldMk cId="2241926671" sldId="279"/>
        </pc:sldMkLst>
      </pc:sldChg>
      <pc:sldChg chg="addSp delSp modSp add mod delAnim modAnim">
        <pc:chgData name="Ayomikun Aderounmu" userId="680447c39a25f63e" providerId="LiveId" clId="{716DC03A-E6DE-4AAE-B60B-9BBD6A2D4A14}" dt="2024-04-29T03:11:50.640" v="586"/>
        <pc:sldMkLst>
          <pc:docMk/>
          <pc:sldMk cId="848407390" sldId="280"/>
        </pc:sldMkLst>
        <pc:spChg chg="add del">
          <ac:chgData name="Ayomikun Aderounmu" userId="680447c39a25f63e" providerId="LiveId" clId="{716DC03A-E6DE-4AAE-B60B-9BBD6A2D4A14}" dt="2024-04-29T03:08:23.214" v="578" actId="22"/>
          <ac:spMkLst>
            <pc:docMk/>
            <pc:sldMk cId="848407390" sldId="280"/>
            <ac:spMk id="3" creationId="{BC78195A-BE14-99AA-4F31-625E1ED7FE3C}"/>
          </ac:spMkLst>
        </pc:spChg>
        <pc:picChg chg="add">
          <ac:chgData name="Ayomikun Aderounmu" userId="680447c39a25f63e" providerId="LiveId" clId="{716DC03A-E6DE-4AAE-B60B-9BBD6A2D4A14}" dt="2024-04-29T03:08:40.148" v="579" actId="22"/>
          <ac:picMkLst>
            <pc:docMk/>
            <pc:sldMk cId="848407390" sldId="280"/>
            <ac:picMk id="5" creationId="{61F87EF8-70E4-74D9-99A8-66D6848BE851}"/>
          </ac:picMkLst>
        </pc:picChg>
        <pc:picChg chg="add mod">
          <ac:chgData name="Ayomikun Aderounmu" userId="680447c39a25f63e" providerId="LiveId" clId="{716DC03A-E6DE-4AAE-B60B-9BBD6A2D4A14}" dt="2024-04-29T03:11:17.745" v="584" actId="1076"/>
          <ac:picMkLst>
            <pc:docMk/>
            <pc:sldMk cId="848407390" sldId="280"/>
            <ac:picMk id="8" creationId="{CAAFE01D-EC47-5483-897E-E61D87C8C8C8}"/>
          </ac:picMkLst>
        </pc:picChg>
        <pc:picChg chg="del">
          <ac:chgData name="Ayomikun Aderounmu" userId="680447c39a25f63e" providerId="LiveId" clId="{716DC03A-E6DE-4AAE-B60B-9BBD6A2D4A14}" dt="2024-04-29T03:07:49.879" v="575" actId="478"/>
          <ac:picMkLst>
            <pc:docMk/>
            <pc:sldMk cId="848407390" sldId="280"/>
            <ac:picMk id="11" creationId="{493090A5-AEBD-E367-8444-D64AA2255DCE}"/>
          </ac:picMkLst>
        </pc:picChg>
        <pc:picChg chg="del">
          <ac:chgData name="Ayomikun Aderounmu" userId="680447c39a25f63e" providerId="LiveId" clId="{716DC03A-E6DE-4AAE-B60B-9BBD6A2D4A14}" dt="2024-04-29T03:07:52.831" v="576" actId="478"/>
          <ac:picMkLst>
            <pc:docMk/>
            <pc:sldMk cId="848407390" sldId="280"/>
            <ac:picMk id="13" creationId="{D531D7A8-8507-73F2-10D5-2539A43DC6B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1F0FB-8832-4EFF-2315-7DB87088E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3412A-43FF-9470-2912-B5C35D8CE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3CFCB-3B5E-8DEA-0E2F-85E61641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5372-5EEE-4C3A-885D-B38298B144DB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6238E-AD8F-74F7-D5C0-A04F811A0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FB5DE-9287-633B-7FCC-266FE86B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BEF6-AAC0-4EF0-82EC-DB5C8D024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34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CDB78-7C36-794E-1843-D56148BC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0671A-A72E-E832-4E9B-99C0E508B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5D3A7-DB89-44C7-4493-1B6895582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5372-5EEE-4C3A-885D-B38298B144DB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7FC8E-D060-559F-5C6F-14B2419E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CB828-7EA9-C52E-A1F4-5BF13780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BEF6-AAC0-4EF0-82EC-DB5C8D024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D6F984-99E0-198C-CCE5-04628618E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3600D-403D-0F0A-17DD-CEB64271A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AABCA-FF02-BC62-C9C1-2064E3338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5372-5EEE-4C3A-885D-B38298B144DB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76E9D-AE34-903A-B718-E718EFB6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03818-4DD4-9DCC-40ED-8422B663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BEF6-AAC0-4EF0-82EC-DB5C8D024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4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333906-9624-524A-A7FD-929CA4FC959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60229" y="5777654"/>
            <a:ext cx="3736770" cy="65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6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493E9-2018-A1B1-35D1-B656088CE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77F17-D1D3-D104-1A81-A3CEC0234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4D155-D3DF-81AC-C66A-35AF97B3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5372-5EEE-4C3A-885D-B38298B144DB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A5297-11D0-2AAA-2097-B4BDE5C1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02DAF-542A-F282-1A11-5CDF5107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BEF6-AAC0-4EF0-82EC-DB5C8D024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8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65124-F65F-3896-52B8-9EB088BD0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CC49C-F1CD-C021-5D91-BFAEFFBB7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5EC1B-3D5F-29B9-2176-969C9246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5372-5EEE-4C3A-885D-B38298B144DB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857B0-4BF6-EE16-0A49-B00E9863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26937-186A-62CA-854E-6CEB6779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BEF6-AAC0-4EF0-82EC-DB5C8D024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8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FD6D-B2B9-213C-E218-52AE7060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33EE1-5E6A-AD59-7747-B31AAAC3A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431E6-80D1-91EA-0A97-68D4CE308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DE0E1-272A-5E0E-F3D1-984E8C60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5372-5EEE-4C3A-885D-B38298B144DB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61E33-470F-E244-2BC8-3F0B68244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A441D-D09C-E171-361E-538D6AF1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BEF6-AAC0-4EF0-82EC-DB5C8D024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8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8A93-C2FA-38D4-1A49-E22BABBE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0DDA9-5381-BB1A-15CB-7F7A9C20B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FFA18-1731-EF6F-3CA8-384A099B8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407BB-BE95-8FFB-6A5A-E436D7F0C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5F651-883E-B6D1-575C-85606F3DF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20D982-2DCC-9031-A489-2C1CA9E70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5372-5EEE-4C3A-885D-B38298B144DB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1CE97E-0A18-0E1F-8AF4-30C69285C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B24DC3-7137-78C1-890B-4FB5BF96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BEF6-AAC0-4EF0-82EC-DB5C8D024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2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20E2C-9FF9-028A-6E65-D7454F5B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D4A8F-EFE0-61AF-3888-8D413E80F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5372-5EEE-4C3A-885D-B38298B144DB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71D8C-3314-E414-A87C-155B8138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443CF-26E4-77C7-AA88-3E4472EBB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BEF6-AAC0-4EF0-82EC-DB5C8D024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3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2E00C5-2FB4-2913-61F5-022AA7C2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5372-5EEE-4C3A-885D-B38298B144DB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8C156-0C42-D01E-D349-8CB3ADFD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F8BF2-B322-63E7-264E-ACFBA0F4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BEF6-AAC0-4EF0-82EC-DB5C8D024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AF7E9-9C39-14EF-2CF9-5E9C24B37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DEEE6-9695-3B7D-F1C1-E9491872C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FBD2C-A9D6-5C25-DD37-CE2F56007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7FC7F-6115-94AE-6D17-6CCD1A1D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5372-5EEE-4C3A-885D-B38298B144DB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B02A0-D246-1EB3-B079-864A93AC5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5B1C8-BDEC-8AC9-DBCA-4DF41B6E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BEF6-AAC0-4EF0-82EC-DB5C8D024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A0323-66E8-8239-B223-DBB9E3B6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3D8CC8-7603-3711-2AEB-EC0BC7249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23CAB-5196-ECE1-6D77-4A7FD26BC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39A5E-F602-AD33-D96A-49AAC737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5372-5EEE-4C3A-885D-B38298B144DB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1BF84-B335-D5F5-2EF9-E852D499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51092-05BB-8EFF-9028-A8173BA4F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BEF6-AAC0-4EF0-82EC-DB5C8D024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8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123161-26EB-5ECD-1E55-FC6A77BD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11ECC-5B5B-E076-EC57-7C02E5A00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BDDA4-383A-C19B-9388-3CAD43F9A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515372-5EEE-4C3A-885D-B38298B144DB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CADA8-6C32-F87A-B127-162241FB5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48DB2-7A59-4330-D75A-D71759801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59BEF6-AAC0-4EF0-82EC-DB5C8D024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2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F8B1D-B92F-228F-109D-70FEF2B6589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02336" y="493776"/>
            <a:ext cx="11503152" cy="3218688"/>
          </a:xfrm>
        </p:spPr>
        <p:txBody>
          <a:bodyPr>
            <a:noAutofit/>
          </a:bodyPr>
          <a:lstStyle/>
          <a:p>
            <a:pPr algn="ctr"/>
            <a:r>
              <a:rPr lang="en-US" sz="48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Genetic Diversity and Evolutionary Dynamics of </a:t>
            </a:r>
            <a:r>
              <a:rPr lang="en-US" sz="4800" b="1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Bactrocera</a:t>
            </a:r>
            <a:r>
              <a:rPr lang="en-US" sz="4800" b="1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dorsalis</a:t>
            </a:r>
            <a:r>
              <a:rPr lang="en-US" sz="48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Populations in Selected West African Countries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F9024A-E981-73E1-7323-6067C72438B6}"/>
              </a:ext>
            </a:extLst>
          </p:cNvPr>
          <p:cNvSpPr txBox="1"/>
          <p:nvPr/>
        </p:nvSpPr>
        <p:spPr>
          <a:xfrm>
            <a:off x="3203229" y="4472855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altLang="en-US" sz="4000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Ayomikun Aderounmu</a:t>
            </a:r>
          </a:p>
        </p:txBody>
      </p:sp>
    </p:spTree>
    <p:extLst>
      <p:ext uri="{BB962C8B-B14F-4D97-AF65-F5344CB8AC3E}">
        <p14:creationId xmlns:p14="http://schemas.microsoft.com/office/powerpoint/2010/main" val="217127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ny question marks on black background">
            <a:extLst>
              <a:ext uri="{FF2B5EF4-FFF2-40B4-BE49-F238E27FC236}">
                <a16:creationId xmlns:a16="http://schemas.microsoft.com/office/drawing/2014/main" id="{9C9A9193-7FD1-65AE-7C0E-0DAB5A348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800"/>
            <a:ext cx="12192000" cy="55778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AAE1A7-DD57-253E-2B8B-3ADC1EFBA53B}"/>
              </a:ext>
            </a:extLst>
          </p:cNvPr>
          <p:cNvSpPr txBox="1"/>
          <p:nvPr/>
        </p:nvSpPr>
        <p:spPr>
          <a:xfrm>
            <a:off x="1158240" y="1330960"/>
            <a:ext cx="67837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24192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73035-4160-4E02-BCA1-CC1EB7A98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81975" cy="56832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problem statement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CEA993-7C91-2B17-BBA7-740C7A551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938" y="1588305"/>
            <a:ext cx="4136839" cy="306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01983B-A689-FCAB-7C2C-5DBBAD7041B3}"/>
              </a:ext>
            </a:extLst>
          </p:cNvPr>
          <p:cNvSpPr txBox="1"/>
          <p:nvPr/>
        </p:nvSpPr>
        <p:spPr>
          <a:xfrm>
            <a:off x="393192" y="1522603"/>
            <a:ext cx="785469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dorsalis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invasive pest, native to Southeast Asia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FE10C-FBFF-258E-D889-01EB1BC89989}"/>
              </a:ext>
            </a:extLst>
          </p:cNvPr>
          <p:cNvSpPr txBox="1"/>
          <p:nvPr/>
        </p:nvSpPr>
        <p:spPr>
          <a:xfrm>
            <a:off x="393192" y="2755392"/>
            <a:ext cx="785469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major pest of fruit crops infesting fruits of over 40 host plant species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FE8845-250F-E096-6020-45D35AFCA077}"/>
              </a:ext>
            </a:extLst>
          </p:cNvPr>
          <p:cNvSpPr txBox="1"/>
          <p:nvPr/>
        </p:nvSpPr>
        <p:spPr>
          <a:xfrm>
            <a:off x="393192" y="4102608"/>
            <a:ext cx="785469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 for over 50% of crop losses due to infestation in Africa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35CF3-12EE-C8B8-2847-C1FA7866563F}"/>
              </a:ext>
            </a:extLst>
          </p:cNvPr>
          <p:cNvSpPr txBox="1"/>
          <p:nvPr/>
        </p:nvSpPr>
        <p:spPr>
          <a:xfrm>
            <a:off x="250223" y="2474820"/>
            <a:ext cx="785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the genetic diversity and population structure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dorsalis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3 West-African countries</a:t>
            </a:r>
          </a:p>
        </p:txBody>
      </p:sp>
    </p:spTree>
    <p:extLst>
      <p:ext uri="{BB962C8B-B14F-4D97-AF65-F5344CB8AC3E}">
        <p14:creationId xmlns:p14="http://schemas.microsoft.com/office/powerpoint/2010/main" val="199171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F77C-E251-868E-1D2E-2BF40E2C1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130" y="78822"/>
            <a:ext cx="7940040" cy="70643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</a:rPr>
              <a:t>Installing and loading packages in 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DB0110-8C90-9430-E4A2-2C0B83861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32" y="5404336"/>
            <a:ext cx="10374173" cy="12955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410EEB-CFE6-07C5-BABE-7EC4C271D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32" y="1102332"/>
            <a:ext cx="7485516" cy="412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22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BC3E-9E93-1DD1-469D-0057BECF5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52709" cy="6693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dorsalis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Nigeria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1B0BCC-942A-B671-E39E-EBEF3D8C6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00" y="1228437"/>
            <a:ext cx="5315318" cy="53497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3EC166-856D-BDB7-51CB-D6D5CD3CC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284" y="1616365"/>
            <a:ext cx="4974707" cy="39897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89BD81-BE3F-84E8-866C-88D96A182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50" y="1333730"/>
            <a:ext cx="5336991" cy="472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5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678CD-0652-6C5D-CD18-21CFFF24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68" y="209677"/>
            <a:ext cx="9156192" cy="54927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drosalis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Burkina Faso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42A5A4-66BC-A0B5-55F8-A1AEF9EA4E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" r="15037"/>
          <a:stretch/>
        </p:blipFill>
        <p:spPr>
          <a:xfrm>
            <a:off x="388343" y="1664207"/>
            <a:ext cx="4988329" cy="35311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396479-3C71-62CA-1B55-95E1DE44F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727" y="1431013"/>
            <a:ext cx="6205502" cy="376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90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678CD-0652-6C5D-CD18-21CFFF24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68" y="209677"/>
            <a:ext cx="9156192" cy="54927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drosalis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Cote d’Ivoire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CF62D-B527-EBCB-8D7F-56212A1C6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72" y="1737360"/>
            <a:ext cx="4980054" cy="371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9B0CDD-10AF-5A3C-37B7-25142BE6B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726" y="1737360"/>
            <a:ext cx="6491904" cy="38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8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02D70-C636-16FC-0535-82F84C761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728" y="282829"/>
            <a:ext cx="10317480" cy="68643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Phylogenetic analysis of the combined Locations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A46F89-2CA2-AB98-9C9B-49C91EC02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58" y="1329261"/>
            <a:ext cx="9038479" cy="52786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75C710-7815-1D5B-CEA2-D816E98C2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463" y="969264"/>
            <a:ext cx="7126012" cy="559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8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14723D9-144C-758D-5AF0-85B867A38588}"/>
              </a:ext>
            </a:extLst>
          </p:cNvPr>
          <p:cNvSpPr txBox="1">
            <a:spLocks/>
          </p:cNvSpPr>
          <p:nvPr/>
        </p:nvSpPr>
        <p:spPr>
          <a:xfrm>
            <a:off x="413728" y="282829"/>
            <a:ext cx="10317480" cy="686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Phylogenetic analysis cont’d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3090A5-AEBD-E367-8444-D64AA2255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28" y="1057974"/>
            <a:ext cx="8691774" cy="55171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31D7A8-8507-73F2-10D5-2539A43DC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449" y="969264"/>
            <a:ext cx="6888895" cy="571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7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14723D9-144C-758D-5AF0-85B867A38588}"/>
              </a:ext>
            </a:extLst>
          </p:cNvPr>
          <p:cNvSpPr txBox="1">
            <a:spLocks/>
          </p:cNvSpPr>
          <p:nvPr/>
        </p:nvSpPr>
        <p:spPr>
          <a:xfrm>
            <a:off x="413728" y="282829"/>
            <a:ext cx="10317480" cy="686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Phylogenetic analysis cont’d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87EF8-70E4-74D9-99A8-66D6848BE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18" y="2695472"/>
            <a:ext cx="11564964" cy="14670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AFE01D-EC47-5483-897E-E61D87C8C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432" y="1145664"/>
            <a:ext cx="6687485" cy="553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0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2981</TotalTime>
  <Words>118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Times New Roman</vt:lpstr>
      <vt:lpstr>Office Theme</vt:lpstr>
      <vt:lpstr>Genetic Diversity and Evolutionary Dynamics of Bactrocera dorsalis Populations in Selected West African Countries</vt:lpstr>
      <vt:lpstr>Introduction and problem statement</vt:lpstr>
      <vt:lpstr>Installing and loading packages in R</vt:lpstr>
      <vt:lpstr>Analysis of B. dorsalis from Nigeria</vt:lpstr>
      <vt:lpstr>Analysis of B. drosalis from Burkina Faso</vt:lpstr>
      <vt:lpstr>Analysis of B. drosalis from Cote d’Ivoire</vt:lpstr>
      <vt:lpstr>Phylogenetic analysis of the combined Locations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Diversity and Evolutionary Dynamics of Bactrocera drosalis Populations in Selected West African Countries</dc:title>
  <dc:creator>Ayomikun Aderounmu</dc:creator>
  <cp:lastModifiedBy>Ayomikun Aderounmu</cp:lastModifiedBy>
  <cp:revision>1</cp:revision>
  <dcterms:created xsi:type="dcterms:W3CDTF">2024-04-25T04:22:31Z</dcterms:created>
  <dcterms:modified xsi:type="dcterms:W3CDTF">2024-04-29T03:11:54Z</dcterms:modified>
</cp:coreProperties>
</file>