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0" r:id="rId3"/>
    <p:sldId id="273" r:id="rId4"/>
    <p:sldId id="258" r:id="rId5"/>
    <p:sldId id="259" r:id="rId6"/>
    <p:sldId id="260" r:id="rId7"/>
    <p:sldId id="261" r:id="rId8"/>
    <p:sldId id="262" r:id="rId9"/>
    <p:sldId id="264" r:id="rId10"/>
    <p:sldId id="280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DC03A-E6DE-4AAE-B60B-9BBD6A2D4A14}" v="143" dt="2024-05-03T20:13:4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mikun Aderounmu" userId="680447c39a25f63e" providerId="LiveId" clId="{716DC03A-E6DE-4AAE-B60B-9BBD6A2D4A14}"/>
    <pc:docChg chg="undo redo custSel addSld delSld modSld">
      <pc:chgData name="Ayomikun Aderounmu" userId="680447c39a25f63e" providerId="LiveId" clId="{716DC03A-E6DE-4AAE-B60B-9BBD6A2D4A14}" dt="2024-05-03T20:13:45.696" v="734"/>
      <pc:docMkLst>
        <pc:docMk/>
      </pc:docMkLst>
      <pc:sldChg chg="modSp mod">
        <pc:chgData name="Ayomikun Aderounmu" userId="680447c39a25f63e" providerId="LiveId" clId="{716DC03A-E6DE-4AAE-B60B-9BBD6A2D4A14}" dt="2024-05-03T19:35:02.111" v="610" actId="20577"/>
        <pc:sldMkLst>
          <pc:docMk/>
          <pc:sldMk cId="217127162" sldId="257"/>
        </pc:sldMkLst>
        <pc:spChg chg="mod">
          <ac:chgData name="Ayomikun Aderounmu" userId="680447c39a25f63e" providerId="LiveId" clId="{716DC03A-E6DE-4AAE-B60B-9BBD6A2D4A14}" dt="2024-05-03T19:35:02.111" v="610" actId="20577"/>
          <ac:spMkLst>
            <pc:docMk/>
            <pc:sldMk cId="217127162" sldId="257"/>
            <ac:spMk id="2" creationId="{C2CF8B1D-B92F-228F-109D-70FEF2B65895}"/>
          </ac:spMkLst>
        </pc:spChg>
      </pc:sldChg>
      <pc:sldChg chg="addSp delSp modSp mod">
        <pc:chgData name="Ayomikun Aderounmu" userId="680447c39a25f63e" providerId="LiveId" clId="{716DC03A-E6DE-4AAE-B60B-9BBD6A2D4A14}" dt="2024-04-29T02:29:45.249" v="523" actId="1076"/>
        <pc:sldMkLst>
          <pc:docMk/>
          <pc:sldMk cId="1838226030" sldId="258"/>
        </pc:sldMkLst>
        <pc:picChg chg="add mod">
          <ac:chgData name="Ayomikun Aderounmu" userId="680447c39a25f63e" providerId="LiveId" clId="{716DC03A-E6DE-4AAE-B60B-9BBD6A2D4A14}" dt="2024-04-29T02:29:45.249" v="523" actId="1076"/>
          <ac:picMkLst>
            <pc:docMk/>
            <pc:sldMk cId="1838226030" sldId="258"/>
            <ac:picMk id="4" creationId="{E8410EEB-CFE6-07C5-BABE-7EC4C271D518}"/>
          </ac:picMkLst>
        </pc:picChg>
        <pc:picChg chg="del">
          <ac:chgData name="Ayomikun Aderounmu" userId="680447c39a25f63e" providerId="LiveId" clId="{716DC03A-E6DE-4AAE-B60B-9BBD6A2D4A14}" dt="2024-04-29T02:29:35.535" v="520" actId="478"/>
          <ac:picMkLst>
            <pc:docMk/>
            <pc:sldMk cId="1838226030" sldId="258"/>
            <ac:picMk id="9" creationId="{C7EE2BF3-6B26-6CD4-A967-E861C54A5CC0}"/>
          </ac:picMkLst>
        </pc:picChg>
      </pc:sldChg>
      <pc:sldChg chg="modSp mod">
        <pc:chgData name="Ayomikun Aderounmu" userId="680447c39a25f63e" providerId="LiveId" clId="{716DC03A-E6DE-4AAE-B60B-9BBD6A2D4A14}" dt="2024-05-03T19:38:19.174" v="636" actId="6549"/>
        <pc:sldMkLst>
          <pc:docMk/>
          <pc:sldMk cId="2527555903" sldId="259"/>
        </pc:sldMkLst>
        <pc:spChg chg="mod">
          <ac:chgData name="Ayomikun Aderounmu" userId="680447c39a25f63e" providerId="LiveId" clId="{716DC03A-E6DE-4AAE-B60B-9BBD6A2D4A14}" dt="2024-05-03T19:38:19.174" v="636" actId="6549"/>
          <ac:spMkLst>
            <pc:docMk/>
            <pc:sldMk cId="2527555903" sldId="259"/>
            <ac:spMk id="2" creationId="{139EBC3E-9E93-1DD1-469D-0057BECF572F}"/>
          </ac:spMkLst>
        </pc:spChg>
      </pc:sldChg>
      <pc:sldChg chg="modSp mod">
        <pc:chgData name="Ayomikun Aderounmu" userId="680447c39a25f63e" providerId="LiveId" clId="{716DC03A-E6DE-4AAE-B60B-9BBD6A2D4A14}" dt="2024-05-03T19:38:40.522" v="658" actId="6549"/>
        <pc:sldMkLst>
          <pc:docMk/>
          <pc:sldMk cId="1722390006" sldId="260"/>
        </pc:sldMkLst>
        <pc:spChg chg="mod">
          <ac:chgData name="Ayomikun Aderounmu" userId="680447c39a25f63e" providerId="LiveId" clId="{716DC03A-E6DE-4AAE-B60B-9BBD6A2D4A14}" dt="2024-05-03T19:38:40.522" v="658" actId="6549"/>
          <ac:spMkLst>
            <pc:docMk/>
            <pc:sldMk cId="1722390006" sldId="260"/>
            <ac:spMk id="2" creationId="{0AC678CD-0652-6C5D-CD18-21CFFF2493E8}"/>
          </ac:spMkLst>
        </pc:spChg>
      </pc:sldChg>
      <pc:sldChg chg="modSp mod">
        <pc:chgData name="Ayomikun Aderounmu" userId="680447c39a25f63e" providerId="LiveId" clId="{716DC03A-E6DE-4AAE-B60B-9BBD6A2D4A14}" dt="2024-05-03T19:39:07.305" v="675" actId="20577"/>
        <pc:sldMkLst>
          <pc:docMk/>
          <pc:sldMk cId="725687646" sldId="261"/>
        </pc:sldMkLst>
        <pc:spChg chg="mod">
          <ac:chgData name="Ayomikun Aderounmu" userId="680447c39a25f63e" providerId="LiveId" clId="{716DC03A-E6DE-4AAE-B60B-9BBD6A2D4A14}" dt="2024-05-03T19:39:07.305" v="675" actId="20577"/>
          <ac:spMkLst>
            <pc:docMk/>
            <pc:sldMk cId="725687646" sldId="261"/>
            <ac:spMk id="2" creationId="{0AC678CD-0652-6C5D-CD18-21CFFF2493E8}"/>
          </ac:spMkLst>
        </pc:spChg>
      </pc:sldChg>
      <pc:sldChg chg="addSp delSp modSp mod addAnim delAnim modAnim">
        <pc:chgData name="Ayomikun Aderounmu" userId="680447c39a25f63e" providerId="LiveId" clId="{716DC03A-E6DE-4AAE-B60B-9BBD6A2D4A14}" dt="2024-05-03T20:06:09.562" v="700"/>
        <pc:sldMkLst>
          <pc:docMk/>
          <pc:sldMk cId="2446887104" sldId="262"/>
        </pc:sldMkLst>
        <pc:picChg chg="del">
          <ac:chgData name="Ayomikun Aderounmu" userId="680447c39a25f63e" providerId="LiveId" clId="{716DC03A-E6DE-4AAE-B60B-9BBD6A2D4A14}" dt="2024-04-29T02:33:29.752" v="524" actId="478"/>
          <ac:picMkLst>
            <pc:docMk/>
            <pc:sldMk cId="2446887104" sldId="262"/>
            <ac:picMk id="4" creationId="{1FC8A910-D298-00C6-C845-BFFD1C21637B}"/>
          </ac:picMkLst>
        </pc:picChg>
        <pc:picChg chg="add del mod">
          <ac:chgData name="Ayomikun Aderounmu" userId="680447c39a25f63e" providerId="LiveId" clId="{716DC03A-E6DE-4AAE-B60B-9BBD6A2D4A14}" dt="2024-05-03T20:03:50.738" v="690" actId="478"/>
          <ac:picMkLst>
            <pc:docMk/>
            <pc:sldMk cId="2446887104" sldId="262"/>
            <ac:picMk id="4" creationId="{791F69AF-3250-FD48-C51D-5CBC54A3077B}"/>
          </ac:picMkLst>
        </pc:picChg>
        <pc:picChg chg="add del mod">
          <ac:chgData name="Ayomikun Aderounmu" userId="680447c39a25f63e" providerId="LiveId" clId="{716DC03A-E6DE-4AAE-B60B-9BBD6A2D4A14}" dt="2024-05-03T19:52:44.734" v="682" actId="478"/>
          <ac:picMkLst>
            <pc:docMk/>
            <pc:sldMk cId="2446887104" sldId="262"/>
            <ac:picMk id="5" creationId="{9AA46F89-2CA2-AB98-9C9B-49C91EC02228}"/>
          </ac:picMkLst>
        </pc:picChg>
        <pc:picChg chg="del">
          <ac:chgData name="Ayomikun Aderounmu" userId="680447c39a25f63e" providerId="LiveId" clId="{716DC03A-E6DE-4AAE-B60B-9BBD6A2D4A14}" dt="2024-04-29T02:34:40.054" v="529" actId="478"/>
          <ac:picMkLst>
            <pc:docMk/>
            <pc:sldMk cId="2446887104" sldId="262"/>
            <ac:picMk id="6" creationId="{D906029D-5A82-030E-AF1F-6D99A9280C26}"/>
          </ac:picMkLst>
        </pc:picChg>
        <pc:picChg chg="add mod">
          <ac:chgData name="Ayomikun Aderounmu" userId="680447c39a25f63e" providerId="LiveId" clId="{716DC03A-E6DE-4AAE-B60B-9BBD6A2D4A14}" dt="2024-05-03T20:03:59.524" v="693" actId="14100"/>
          <ac:picMkLst>
            <pc:docMk/>
            <pc:sldMk cId="2446887104" sldId="262"/>
            <ac:picMk id="7" creationId="{67775998-EFDE-0514-D74C-1117CC06BA00}"/>
          </ac:picMkLst>
        </pc:picChg>
        <pc:picChg chg="add del mod">
          <ac:chgData name="Ayomikun Aderounmu" userId="680447c39a25f63e" providerId="LiveId" clId="{716DC03A-E6DE-4AAE-B60B-9BBD6A2D4A14}" dt="2024-05-03T19:53:09.029" v="687" actId="478"/>
          <ac:picMkLst>
            <pc:docMk/>
            <pc:sldMk cId="2446887104" sldId="262"/>
            <ac:picMk id="8" creationId="{A375C710-7815-1D5B-CEA2-D816E98C28D5}"/>
          </ac:picMkLst>
        </pc:picChg>
        <pc:picChg chg="add mod">
          <ac:chgData name="Ayomikun Aderounmu" userId="680447c39a25f63e" providerId="LiveId" clId="{716DC03A-E6DE-4AAE-B60B-9BBD6A2D4A14}" dt="2024-05-03T20:05:48.336" v="698" actId="1076"/>
          <ac:picMkLst>
            <pc:docMk/>
            <pc:sldMk cId="2446887104" sldId="262"/>
            <ac:picMk id="10" creationId="{2CB128D1-7CD3-B03A-F4AF-C502E5C99987}"/>
          </ac:picMkLst>
        </pc:picChg>
      </pc:sldChg>
      <pc:sldChg chg="addSp delSp modSp del mod modAnim">
        <pc:chgData name="Ayomikun Aderounmu" userId="680447c39a25f63e" providerId="LiveId" clId="{716DC03A-E6DE-4AAE-B60B-9BBD6A2D4A14}" dt="2024-05-03T19:37:46.678" v="615" actId="47"/>
        <pc:sldMkLst>
          <pc:docMk/>
          <pc:sldMk cId="1991717858" sldId="263"/>
        </pc:sldMkLst>
        <pc:spChg chg="add mod">
          <ac:chgData name="Ayomikun Aderounmu" userId="680447c39a25f63e" providerId="LiveId" clId="{716DC03A-E6DE-4AAE-B60B-9BBD6A2D4A14}" dt="2024-04-29T01:58:57.806" v="395" actId="1076"/>
          <ac:spMkLst>
            <pc:docMk/>
            <pc:sldMk cId="1991717858" sldId="263"/>
            <ac:spMk id="3" creationId="{7F01983B-A689-FCAB-7C2C-5DBBAD7041B3}"/>
          </ac:spMkLst>
        </pc:spChg>
        <pc:spChg chg="add del mod">
          <ac:chgData name="Ayomikun Aderounmu" userId="680447c39a25f63e" providerId="LiveId" clId="{716DC03A-E6DE-4AAE-B60B-9BBD6A2D4A14}" dt="2024-04-25T14:50:09.431" v="56"/>
          <ac:spMkLst>
            <pc:docMk/>
            <pc:sldMk cId="1991717858" sldId="263"/>
            <ac:spMk id="3" creationId="{F2B66736-3C0D-A31D-2F9C-A04AEB0B4605}"/>
          </ac:spMkLst>
        </pc:spChg>
        <pc:spChg chg="add mod">
          <ac:chgData name="Ayomikun Aderounmu" userId="680447c39a25f63e" providerId="LiveId" clId="{716DC03A-E6DE-4AAE-B60B-9BBD6A2D4A14}" dt="2024-04-29T01:58:53.193" v="394" actId="1076"/>
          <ac:spMkLst>
            <pc:docMk/>
            <pc:sldMk cId="1991717858" sldId="263"/>
            <ac:spMk id="4" creationId="{2E9FE10C-FBFF-258E-D889-01EB1BC89989}"/>
          </ac:spMkLst>
        </pc:spChg>
        <pc:spChg chg="add mod">
          <ac:chgData name="Ayomikun Aderounmu" userId="680447c39a25f63e" providerId="LiveId" clId="{716DC03A-E6DE-4AAE-B60B-9BBD6A2D4A14}" dt="2024-04-29T01:58:48.866" v="393" actId="1076"/>
          <ac:spMkLst>
            <pc:docMk/>
            <pc:sldMk cId="1991717858" sldId="263"/>
            <ac:spMk id="5" creationId="{E5FE8845-250F-E096-6020-45D35AFCA077}"/>
          </ac:spMkLst>
        </pc:spChg>
        <pc:spChg chg="add mod">
          <ac:chgData name="Ayomikun Aderounmu" userId="680447c39a25f63e" providerId="LiveId" clId="{716DC03A-E6DE-4AAE-B60B-9BBD6A2D4A14}" dt="2024-04-29T02:02:37.461" v="410" actId="767"/>
          <ac:spMkLst>
            <pc:docMk/>
            <pc:sldMk cId="1991717858" sldId="263"/>
            <ac:spMk id="6" creationId="{1D4B39C0-75F2-1580-2643-310CD865CA23}"/>
          </ac:spMkLst>
        </pc:spChg>
        <pc:spChg chg="add mod">
          <ac:chgData name="Ayomikun Aderounmu" userId="680447c39a25f63e" providerId="LiveId" clId="{716DC03A-E6DE-4AAE-B60B-9BBD6A2D4A14}" dt="2024-04-30T14:10:41.105" v="590" actId="1076"/>
          <ac:spMkLst>
            <pc:docMk/>
            <pc:sldMk cId="1991717858" sldId="263"/>
            <ac:spMk id="7" creationId="{4F535CF3-12EE-C8B8-2847-C1FA7866563F}"/>
          </ac:spMkLst>
        </pc:spChg>
        <pc:graphicFrameChg chg="add mod">
          <ac:chgData name="Ayomikun Aderounmu" userId="680447c39a25f63e" providerId="LiveId" clId="{716DC03A-E6DE-4AAE-B60B-9BBD6A2D4A14}" dt="2024-04-25T15:08:19.546" v="57"/>
          <ac:graphicFrameMkLst>
            <pc:docMk/>
            <pc:sldMk cId="1991717858" sldId="263"/>
            <ac:graphicFrameMk id="4" creationId="{0BEC900E-8505-96F8-C5BA-74B8966654C6}"/>
          </ac:graphicFrameMkLst>
        </pc:graphicFrameChg>
        <pc:picChg chg="add del mod">
          <ac:chgData name="Ayomikun Aderounmu" userId="680447c39a25f63e" providerId="LiveId" clId="{716DC03A-E6DE-4AAE-B60B-9BBD6A2D4A14}" dt="2024-04-25T15:10:20.620" v="63" actId="478"/>
          <ac:picMkLst>
            <pc:docMk/>
            <pc:sldMk cId="1991717858" sldId="263"/>
            <ac:picMk id="1026" creationId="{26F3264C-91E9-6367-C5D4-7C39483E80C1}"/>
          </ac:picMkLst>
        </pc:picChg>
        <pc:picChg chg="add mod">
          <ac:chgData name="Ayomikun Aderounmu" userId="680447c39a25f63e" providerId="LiveId" clId="{716DC03A-E6DE-4AAE-B60B-9BBD6A2D4A14}" dt="2024-04-29T01:59:08.036" v="397" actId="1076"/>
          <ac:picMkLst>
            <pc:docMk/>
            <pc:sldMk cId="1991717858" sldId="263"/>
            <ac:picMk id="1028" creationId="{E2CEA993-7C91-2B17-BBA7-740C7A551764}"/>
          </ac:picMkLst>
        </pc:picChg>
      </pc:sldChg>
      <pc:sldChg chg="addSp delSp modSp new mod delAnim modAnim">
        <pc:chgData name="Ayomikun Aderounmu" userId="680447c39a25f63e" providerId="LiveId" clId="{716DC03A-E6DE-4AAE-B60B-9BBD6A2D4A14}" dt="2024-05-03T20:11:36.835" v="722"/>
        <pc:sldMkLst>
          <pc:docMk/>
          <pc:sldMk cId="2382077393" sldId="264"/>
        </pc:sldMkLst>
        <pc:spChg chg="del mod">
          <ac:chgData name="Ayomikun Aderounmu" userId="680447c39a25f63e" providerId="LiveId" clId="{716DC03A-E6DE-4AAE-B60B-9BBD6A2D4A14}" dt="2024-04-29T02:38:03.161" v="548" actId="478"/>
          <ac:spMkLst>
            <pc:docMk/>
            <pc:sldMk cId="2382077393" sldId="264"/>
            <ac:spMk id="2" creationId="{6F661FC1-646F-C378-7DA4-4E2CF62EBC41}"/>
          </ac:spMkLst>
        </pc:spChg>
        <pc:spChg chg="add mod">
          <ac:chgData name="Ayomikun Aderounmu" userId="680447c39a25f63e" providerId="LiveId" clId="{716DC03A-E6DE-4AAE-B60B-9BBD6A2D4A14}" dt="2024-04-29T02:37:59.346" v="547"/>
          <ac:spMkLst>
            <pc:docMk/>
            <pc:sldMk cId="2382077393" sldId="264"/>
            <ac:spMk id="3" creationId="{C26A5291-F431-93CF-9BBF-305E16049B40}"/>
          </ac:spMkLst>
        </pc:spChg>
        <pc:spChg chg="add del mod">
          <ac:chgData name="Ayomikun Aderounmu" userId="680447c39a25f63e" providerId="LiveId" clId="{716DC03A-E6DE-4AAE-B60B-9BBD6A2D4A14}" dt="2024-04-29T02:38:10.370" v="550" actId="478"/>
          <ac:spMkLst>
            <pc:docMk/>
            <pc:sldMk cId="2382077393" sldId="264"/>
            <ac:spMk id="6" creationId="{C3B01313-FEA5-D812-70EE-FA655FF327F4}"/>
          </ac:spMkLst>
        </pc:spChg>
        <pc:spChg chg="add mod">
          <ac:chgData name="Ayomikun Aderounmu" userId="680447c39a25f63e" providerId="LiveId" clId="{716DC03A-E6DE-4AAE-B60B-9BBD6A2D4A14}" dt="2024-04-29T02:38:27.962" v="557" actId="20577"/>
          <ac:spMkLst>
            <pc:docMk/>
            <pc:sldMk cId="2382077393" sldId="264"/>
            <ac:spMk id="7" creationId="{B14723D9-144C-758D-5AF0-85B867A38588}"/>
          </ac:spMkLst>
        </pc:spChg>
        <pc:picChg chg="add mod">
          <ac:chgData name="Ayomikun Aderounmu" userId="680447c39a25f63e" providerId="LiveId" clId="{716DC03A-E6DE-4AAE-B60B-9BBD6A2D4A14}" dt="2024-05-03T20:08:01.528" v="708" actId="1076"/>
          <ac:picMkLst>
            <pc:docMk/>
            <pc:sldMk cId="2382077393" sldId="264"/>
            <ac:picMk id="3" creationId="{956DE4CE-952A-4CAC-4511-D2F43F6B8EED}"/>
          </ac:picMkLst>
        </pc:picChg>
        <pc:picChg chg="add del mod">
          <ac:chgData name="Ayomikun Aderounmu" userId="680447c39a25f63e" providerId="LiveId" clId="{716DC03A-E6DE-4AAE-B60B-9BBD6A2D4A14}" dt="2024-04-29T02:37:47.081" v="545" actId="478"/>
          <ac:picMkLst>
            <pc:docMk/>
            <pc:sldMk cId="2382077393" sldId="264"/>
            <ac:picMk id="4" creationId="{CCCD3C9B-40DC-B1E3-8B19-1A6C5DDF269D}"/>
          </ac:picMkLst>
        </pc:picChg>
        <pc:picChg chg="add mod">
          <ac:chgData name="Ayomikun Aderounmu" userId="680447c39a25f63e" providerId="LiveId" clId="{716DC03A-E6DE-4AAE-B60B-9BBD6A2D4A14}" dt="2024-05-03T20:08:47.330" v="713" actId="14100"/>
          <ac:picMkLst>
            <pc:docMk/>
            <pc:sldMk cId="2382077393" sldId="264"/>
            <ac:picMk id="5" creationId="{AAF933A4-A25B-B3F8-4E50-7FF1F83F24AE}"/>
          </ac:picMkLst>
        </pc:picChg>
        <pc:picChg chg="add mod">
          <ac:chgData name="Ayomikun Aderounmu" userId="680447c39a25f63e" providerId="LiveId" clId="{716DC03A-E6DE-4AAE-B60B-9BBD6A2D4A14}" dt="2024-05-03T20:11:20.695" v="720" actId="1076"/>
          <ac:picMkLst>
            <pc:docMk/>
            <pc:sldMk cId="2382077393" sldId="264"/>
            <ac:picMk id="8" creationId="{ED6DCD41-41C2-758E-D0FB-FEA9095D27C0}"/>
          </ac:picMkLst>
        </pc:picChg>
        <pc:picChg chg="add del mod">
          <ac:chgData name="Ayomikun Aderounmu" userId="680447c39a25f63e" providerId="LiveId" clId="{716DC03A-E6DE-4AAE-B60B-9BBD6A2D4A14}" dt="2024-04-29T02:41:13.373" v="561" actId="478"/>
          <ac:picMkLst>
            <pc:docMk/>
            <pc:sldMk cId="2382077393" sldId="264"/>
            <ac:picMk id="9" creationId="{FB484A3A-5897-1CB3-36B1-E3BA15BA1BA1}"/>
          </ac:picMkLst>
        </pc:picChg>
        <pc:picChg chg="add del mod">
          <ac:chgData name="Ayomikun Aderounmu" userId="680447c39a25f63e" providerId="LiveId" clId="{716DC03A-E6DE-4AAE-B60B-9BBD6A2D4A14}" dt="2024-05-03T20:07:35.284" v="701" actId="478"/>
          <ac:picMkLst>
            <pc:docMk/>
            <pc:sldMk cId="2382077393" sldId="264"/>
            <ac:picMk id="11" creationId="{493090A5-AEBD-E367-8444-D64AA2255DCE}"/>
          </ac:picMkLst>
        </pc:picChg>
        <pc:picChg chg="add del mod">
          <ac:chgData name="Ayomikun Aderounmu" userId="680447c39a25f63e" providerId="LiveId" clId="{716DC03A-E6DE-4AAE-B60B-9BBD6A2D4A14}" dt="2024-05-03T20:07:56.869" v="707" actId="478"/>
          <ac:picMkLst>
            <pc:docMk/>
            <pc:sldMk cId="2382077393" sldId="264"/>
            <ac:picMk id="13" creationId="{D531D7A8-8507-73F2-10D5-2539A43DC6B2}"/>
          </ac:picMkLst>
        </pc:picChg>
      </pc:sldChg>
      <pc:sldChg chg="add">
        <pc:chgData name="Ayomikun Aderounmu" userId="680447c39a25f63e" providerId="LiveId" clId="{716DC03A-E6DE-4AAE-B60B-9BBD6A2D4A14}" dt="2024-05-03T19:37:42.546" v="614"/>
        <pc:sldMkLst>
          <pc:docMk/>
          <pc:sldMk cId="3766673" sldId="270"/>
        </pc:sldMkLst>
      </pc:sldChg>
      <pc:sldChg chg="modSp add mod">
        <pc:chgData name="Ayomikun Aderounmu" userId="680447c39a25f63e" providerId="LiveId" clId="{716DC03A-E6DE-4AAE-B60B-9BBD6A2D4A14}" dt="2024-05-03T19:51:12.360" v="679" actId="2711"/>
        <pc:sldMkLst>
          <pc:docMk/>
          <pc:sldMk cId="132246124" sldId="273"/>
        </pc:sldMkLst>
        <pc:spChg chg="mod">
          <ac:chgData name="Ayomikun Aderounmu" userId="680447c39a25f63e" providerId="LiveId" clId="{716DC03A-E6DE-4AAE-B60B-9BBD6A2D4A14}" dt="2024-05-03T19:50:52.577" v="676" actId="2711"/>
          <ac:spMkLst>
            <pc:docMk/>
            <pc:sldMk cId="132246124" sldId="273"/>
            <ac:spMk id="2" creationId="{E56B9CAE-128C-D1D3-A00E-2F4959B51414}"/>
          </ac:spMkLst>
        </pc:spChg>
        <pc:spChg chg="mod">
          <ac:chgData name="Ayomikun Aderounmu" userId="680447c39a25f63e" providerId="LiveId" clId="{716DC03A-E6DE-4AAE-B60B-9BBD6A2D4A14}" dt="2024-05-03T19:51:01.255" v="677" actId="2711"/>
          <ac:spMkLst>
            <pc:docMk/>
            <pc:sldMk cId="132246124" sldId="273"/>
            <ac:spMk id="3" creationId="{2069981F-6C0C-23A3-8C73-A58320CF82F4}"/>
          </ac:spMkLst>
        </pc:spChg>
        <pc:spChg chg="mod">
          <ac:chgData name="Ayomikun Aderounmu" userId="680447c39a25f63e" providerId="LiveId" clId="{716DC03A-E6DE-4AAE-B60B-9BBD6A2D4A14}" dt="2024-05-03T19:51:06.934" v="678" actId="2711"/>
          <ac:spMkLst>
            <pc:docMk/>
            <pc:sldMk cId="132246124" sldId="273"/>
            <ac:spMk id="4" creationId="{161D7238-3864-BFB0-DD3A-FB987D78FBEC}"/>
          </ac:spMkLst>
        </pc:spChg>
        <pc:spChg chg="mod">
          <ac:chgData name="Ayomikun Aderounmu" userId="680447c39a25f63e" providerId="LiveId" clId="{716DC03A-E6DE-4AAE-B60B-9BBD6A2D4A14}" dt="2024-05-03T19:51:12.360" v="679" actId="2711"/>
          <ac:spMkLst>
            <pc:docMk/>
            <pc:sldMk cId="132246124" sldId="273"/>
            <ac:spMk id="5" creationId="{00B4E68E-7B3D-E92D-8D84-4C898B0458C7}"/>
          </ac:spMkLst>
        </pc:spChg>
      </pc:sldChg>
      <pc:sldChg chg="add">
        <pc:chgData name="Ayomikun Aderounmu" userId="680447c39a25f63e" providerId="LiveId" clId="{716DC03A-E6DE-4AAE-B60B-9BBD6A2D4A14}" dt="2024-04-25T14:29:47.800" v="1"/>
        <pc:sldMkLst>
          <pc:docMk/>
          <pc:sldMk cId="2241926671" sldId="279"/>
        </pc:sldMkLst>
      </pc:sldChg>
      <pc:sldChg chg="addSp delSp modSp add mod delAnim modAnim">
        <pc:chgData name="Ayomikun Aderounmu" userId="680447c39a25f63e" providerId="LiveId" clId="{716DC03A-E6DE-4AAE-B60B-9BBD6A2D4A14}" dt="2024-05-03T20:13:45.696" v="734"/>
        <pc:sldMkLst>
          <pc:docMk/>
          <pc:sldMk cId="848407390" sldId="280"/>
        </pc:sldMkLst>
        <pc:spChg chg="add del">
          <ac:chgData name="Ayomikun Aderounmu" userId="680447c39a25f63e" providerId="LiveId" clId="{716DC03A-E6DE-4AAE-B60B-9BBD6A2D4A14}" dt="2024-04-29T03:08:23.214" v="578" actId="22"/>
          <ac:spMkLst>
            <pc:docMk/>
            <pc:sldMk cId="848407390" sldId="280"/>
            <ac:spMk id="3" creationId="{BC78195A-BE14-99AA-4F31-625E1ED7FE3C}"/>
          </ac:spMkLst>
        </pc:spChg>
        <pc:picChg chg="add mod">
          <ac:chgData name="Ayomikun Aderounmu" userId="680447c39a25f63e" providerId="LiveId" clId="{716DC03A-E6DE-4AAE-B60B-9BBD6A2D4A14}" dt="2024-05-03T20:12:44.912" v="727" actId="1076"/>
          <ac:picMkLst>
            <pc:docMk/>
            <pc:sldMk cId="848407390" sldId="280"/>
            <ac:picMk id="3" creationId="{83638911-7D43-1CA1-7F84-9801CC5DD173}"/>
          </ac:picMkLst>
        </pc:picChg>
        <pc:picChg chg="add del">
          <ac:chgData name="Ayomikun Aderounmu" userId="680447c39a25f63e" providerId="LiveId" clId="{716DC03A-E6DE-4AAE-B60B-9BBD6A2D4A14}" dt="2024-05-03T20:12:31.434" v="724" actId="478"/>
          <ac:picMkLst>
            <pc:docMk/>
            <pc:sldMk cId="848407390" sldId="280"/>
            <ac:picMk id="5" creationId="{61F87EF8-70E4-74D9-99A8-66D6848BE851}"/>
          </ac:picMkLst>
        </pc:picChg>
        <pc:picChg chg="add mod">
          <ac:chgData name="Ayomikun Aderounmu" userId="680447c39a25f63e" providerId="LiveId" clId="{716DC03A-E6DE-4AAE-B60B-9BBD6A2D4A14}" dt="2024-05-03T20:13:32.307" v="732" actId="1076"/>
          <ac:picMkLst>
            <pc:docMk/>
            <pc:sldMk cId="848407390" sldId="280"/>
            <ac:picMk id="6" creationId="{67BE083A-AD3C-4851-E32E-B4CAACFC96D9}"/>
          </ac:picMkLst>
        </pc:picChg>
        <pc:picChg chg="add del mod">
          <ac:chgData name="Ayomikun Aderounmu" userId="680447c39a25f63e" providerId="LiveId" clId="{716DC03A-E6DE-4AAE-B60B-9BBD6A2D4A14}" dt="2024-05-03T20:11:54.761" v="723" actId="478"/>
          <ac:picMkLst>
            <pc:docMk/>
            <pc:sldMk cId="848407390" sldId="280"/>
            <ac:picMk id="8" creationId="{CAAFE01D-EC47-5483-897E-E61D87C8C8C8}"/>
          </ac:picMkLst>
        </pc:picChg>
        <pc:picChg chg="del">
          <ac:chgData name="Ayomikun Aderounmu" userId="680447c39a25f63e" providerId="LiveId" clId="{716DC03A-E6DE-4AAE-B60B-9BBD6A2D4A14}" dt="2024-04-29T03:07:49.879" v="575" actId="478"/>
          <ac:picMkLst>
            <pc:docMk/>
            <pc:sldMk cId="848407390" sldId="280"/>
            <ac:picMk id="11" creationId="{493090A5-AEBD-E367-8444-D64AA2255DCE}"/>
          </ac:picMkLst>
        </pc:picChg>
        <pc:picChg chg="del">
          <ac:chgData name="Ayomikun Aderounmu" userId="680447c39a25f63e" providerId="LiveId" clId="{716DC03A-E6DE-4AAE-B60B-9BBD6A2D4A14}" dt="2024-04-29T03:07:52.831" v="576" actId="478"/>
          <ac:picMkLst>
            <pc:docMk/>
            <pc:sldMk cId="848407390" sldId="280"/>
            <ac:picMk id="13" creationId="{D531D7A8-8507-73F2-10D5-2539A43DC6B2}"/>
          </ac:picMkLst>
        </pc:picChg>
      </pc:sldChg>
      <pc:sldChg chg="new del">
        <pc:chgData name="Ayomikun Aderounmu" userId="680447c39a25f63e" providerId="LiveId" clId="{716DC03A-E6DE-4AAE-B60B-9BBD6A2D4A14}" dt="2024-05-03T19:36:54.881" v="613" actId="47"/>
        <pc:sldMkLst>
          <pc:docMk/>
          <pc:sldMk cId="4490439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2DEE1-B4CF-4137-9AA4-1C31DF0D63F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565-0601-47DF-94F8-1AD75CFC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cs typeface="Times New Roman"/>
              </a:rPr>
              <a:t>Implicated in multiple malaria outbreaks  beginning from 2013, in Djibouti city and Dire </a:t>
            </a:r>
            <a:r>
              <a:rPr lang="en-US" sz="1200" err="1">
                <a:cs typeface="Times New Roman"/>
              </a:rPr>
              <a:t>Dawa</a:t>
            </a:r>
            <a:r>
              <a:rPr lang="en-US" sz="1200">
                <a:cs typeface="Times New Roman"/>
              </a:rPr>
              <a:t> in 2022 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one of the major challenges in malaria control is the development of insecticidal resistance in Anopheles mosquitoes. </a:t>
            </a:r>
            <a:r>
              <a:rPr lang="en-US" b="0" i="0">
                <a:solidFill>
                  <a:srgbClr val="222222"/>
                </a:solidFill>
                <a:effectLst/>
                <a:latin typeface="Merriweather" panose="020F0502020204030204" pitchFamily="2" charset="0"/>
              </a:rPr>
              <a:t>The vector is resistant to pyrethroid-, organophosphate- and carbamate-based insecticides in Ethiopia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>
                <a:solidFill>
                  <a:srgbClr val="222222"/>
                </a:solidFill>
                <a:effectLst/>
                <a:latin typeface="Merriweather" panose="020F0502020204030204" pitchFamily="2" charset="0"/>
                <a:cs typeface="Times New Roman" panose="02020603050405020304" pitchFamily="18" charset="0"/>
              </a:rPr>
              <a:t>Artificial water storage tanks for breeding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>
              <a:solidFill>
                <a:srgbClr val="222222"/>
              </a:solidFill>
              <a:effectLst/>
              <a:latin typeface="Merriweather" panose="020F0502020204030204" pitchFamily="2" charset="0"/>
              <a:cs typeface="Times New Roman" panose="02020603050405020304" pitchFamily="18" charset="0"/>
            </a:endParaRPr>
          </a:p>
          <a:p>
            <a:pPr algn="l"/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This emerging field seeks to unravel how our evolutionary history has shaped our health, our interactions with diseases, and even the effectiveness of disease control methods. It's a multidisciplinary approach that draws on genetics, ecology, and epidemiology, among other fields, to explore these connections.</a:t>
            </a:r>
          </a:p>
          <a:p>
            <a:pPr algn="l"/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So, let's embark on this journey to understand how the genetics of Anopheles </a:t>
            </a:r>
            <a:r>
              <a:rPr lang="en-US" b="0" i="0" err="1">
                <a:solidFill>
                  <a:srgbClr val="374151"/>
                </a:solidFill>
                <a:effectLst/>
                <a:latin typeface="Söhne"/>
              </a:rPr>
              <a:t>stephensi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 and the concept of evolutionary medicine are intertwined in the context of insecticidal resistance.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1907-D307-4BC1-BBF3-EC0902CA0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F0FB-8832-4EFF-2315-7DB87088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3412A-43FF-9470-2912-B5C35D8C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CFCB-3B5E-8DEA-0E2F-85E61641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238E-AD8F-74F7-D5C0-A04F811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B5DE-9287-633B-7FCC-266FE86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DB78-7C36-794E-1843-D56148BC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0671A-A72E-E832-4E9B-99C0E508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D3A7-DB89-44C7-4493-1B689558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FC8E-D060-559F-5C6F-14B2419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B828-7EA9-C52E-A1F4-5BF13780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6F984-99E0-198C-CCE5-04628618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3600D-403D-0F0A-17DD-CEB64271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ABCA-FF02-BC62-C9C1-2064E333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6E9D-AE34-903A-B718-E718EFB6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3818-4DD4-9DCC-40ED-8422B663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93E9-2018-A1B1-35D1-B656088C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F17-D1D3-D104-1A81-A3CEC023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D155-D3DF-81AC-C66A-35AF97B3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5297-11D0-2AAA-2097-B4BDE5C1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2DAF-542A-F282-1A11-5CDF510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5124-F65F-3896-52B8-9EB088BD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C49C-F1CD-C021-5D91-BFAEFFBB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EC1B-3D5F-29B9-2176-969C924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57B0-4BF6-EE16-0A49-B00E9863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6937-186A-62CA-854E-6CEB6779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D6D-B2B9-213C-E218-52AE706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3EE1-5E6A-AD59-7747-B31AAAC3A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431E6-80D1-91EA-0A97-68D4CE30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E0E1-272A-5E0E-F3D1-984E8C60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61E33-470F-E244-2BC8-3F0B6824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441D-D09C-E171-361E-538D6AF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A93-C2FA-38D4-1A49-E22BABBE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DDA9-5381-BB1A-15CB-7F7A9C20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FA18-1731-EF6F-3CA8-384A099B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407BB-BE95-8FFB-6A5A-E436D7F0C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5F651-883E-B6D1-575C-85606F3DF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0D982-2DCC-9031-A489-2C1CA9E7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CE97E-0A18-0E1F-8AF4-30C69285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24DC3-7137-78C1-890B-4FB5BF96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E2C-9FF9-028A-6E65-D7454F5B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D4A8F-EFE0-61AF-3888-8D413E80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71D8C-3314-E414-A87C-155B813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443CF-26E4-77C7-AA88-3E4472EB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E00C5-2FB4-2913-61F5-022AA7C2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8C156-0C42-D01E-D349-8CB3ADFD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8BF2-B322-63E7-264E-ACFBA0F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7E9-9C39-14EF-2CF9-5E9C24B3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EEE6-9695-3B7D-F1C1-E9491872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FBD2C-A9D6-5C25-DD37-CE2F56007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7FC7F-6115-94AE-6D17-6CCD1A1D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02A0-D246-1EB3-B079-864A93AC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B1C8-BDEC-8AC9-DBCA-4DF41B6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0323-66E8-8239-B223-DBB9E3B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D8CC8-7603-3711-2AEB-EC0BC7249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23CAB-5196-ECE1-6D77-4A7FD26B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9A5E-F602-AD33-D96A-49AAC737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BF84-B335-D5F5-2EF9-E852D499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1092-05BB-8EFF-9028-A8173BA4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23161-26EB-5ECD-1E55-FC6A77BD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11ECC-5B5B-E076-EC57-7C02E5A0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BDDA4-383A-C19B-9388-3CAD43F9A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15372-5EEE-4C3A-885D-B38298B144DB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ADA8-6C32-F87A-B127-162241FB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8DB2-7A59-4330-D75A-D7175980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9BEF6-AAC0-4EF0-82EC-DB5C8D024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8B1D-B92F-228F-109D-70FEF2B658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336" y="493776"/>
            <a:ext cx="11503152" cy="3218688"/>
          </a:xfrm>
        </p:spPr>
        <p:txBody>
          <a:bodyPr>
            <a:noAutofit/>
          </a:bodyPr>
          <a:lstStyle/>
          <a:p>
            <a:pPr algn="ctr"/>
            <a:r>
              <a:rPr lang="en-US" sz="4800" b="1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Genetic Diversity and Evolutionary Dynamics of </a:t>
            </a:r>
            <a:r>
              <a:rPr lang="en-US" sz="4800" b="1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Anopheles </a:t>
            </a:r>
            <a:r>
              <a:rPr lang="en-US" sz="4800" b="1" i="1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sz="4800" b="1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Populations in Selected West African Countries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9024A-E981-73E1-7323-6067C72438B6}"/>
              </a:ext>
            </a:extLst>
          </p:cNvPr>
          <p:cNvSpPr txBox="1"/>
          <p:nvPr/>
        </p:nvSpPr>
        <p:spPr>
          <a:xfrm>
            <a:off x="3203229" y="447285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en-US" sz="400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Ayomikun Aderounmu</a:t>
            </a:r>
          </a:p>
        </p:txBody>
      </p:sp>
    </p:spTree>
    <p:extLst>
      <p:ext uri="{BB962C8B-B14F-4D97-AF65-F5344CB8AC3E}">
        <p14:creationId xmlns:p14="http://schemas.microsoft.com/office/powerpoint/2010/main" val="21712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4723D9-144C-758D-5AF0-85B867A38588}"/>
              </a:ext>
            </a:extLst>
          </p:cNvPr>
          <p:cNvSpPr txBox="1">
            <a:spLocks/>
          </p:cNvSpPr>
          <p:nvPr/>
        </p:nvSpPr>
        <p:spPr>
          <a:xfrm>
            <a:off x="413728" y="282829"/>
            <a:ext cx="10317480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analysis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38911-7D43-1CA1-7F84-9801CC5D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8" y="2539629"/>
            <a:ext cx="11488753" cy="140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E083A-AD3C-4851-E32E-B4CAACFC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38" y="950144"/>
            <a:ext cx="5911384" cy="56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9C9A9193-7FD1-65AE-7C0E-0DAB5A34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00"/>
            <a:ext cx="12192000" cy="557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AE1A7-DD57-253E-2B8B-3ADC1EFBA53B}"/>
              </a:ext>
            </a:extLst>
          </p:cNvPr>
          <p:cNvSpPr txBox="1"/>
          <p:nvPr/>
        </p:nvSpPr>
        <p:spPr>
          <a:xfrm>
            <a:off x="1158240" y="1330960"/>
            <a:ext cx="6783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419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3A0D4-1FD6-8B3D-B147-333E569AE3B8}"/>
              </a:ext>
            </a:extLst>
          </p:cNvPr>
          <p:cNvSpPr txBox="1"/>
          <p:nvPr/>
        </p:nvSpPr>
        <p:spPr>
          <a:xfrm>
            <a:off x="366543" y="458009"/>
            <a:ext cx="60448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1">
                <a:latin typeface="Times New Roman" panose="02020603050405020304" pitchFamily="18" charset="0"/>
                <a:cs typeface="Times New Roman" panose="02020603050405020304" pitchFamily="18" charset="0"/>
              </a:rPr>
              <a:t>Anopheles </a:t>
            </a:r>
            <a:r>
              <a:rPr lang="en-US" sz="4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nopheles stephensi strain AF-SDA500 infected with Plasmodium falciparum -  Infravec2 - H2020 no-cost vector products">
            <a:extLst>
              <a:ext uri="{FF2B5EF4-FFF2-40B4-BE49-F238E27FC236}">
                <a16:creationId xmlns:a16="http://schemas.microsoft.com/office/drawing/2014/main" id="{AFC2AE05-C5F7-023A-064E-A3650D40F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4" r="16668" b="-1"/>
          <a:stretch/>
        </p:blipFill>
        <p:spPr bwMode="auto">
          <a:xfrm>
            <a:off x="6934200" y="368299"/>
            <a:ext cx="5095941" cy="57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99163-2BBD-C25C-40AC-B11439FD529D}"/>
              </a:ext>
            </a:extLst>
          </p:cNvPr>
          <p:cNvSpPr txBox="1"/>
          <p:nvPr/>
        </p:nvSpPr>
        <p:spPr>
          <a:xfrm>
            <a:off x="366543" y="3198167"/>
            <a:ext cx="7021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Insecticide resistance.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4B0599-A883-6F77-FC8B-E4A7F4C26F95}"/>
              </a:ext>
            </a:extLst>
          </p:cNvPr>
          <p:cNvSpPr txBox="1"/>
          <p:nvPr/>
        </p:nvSpPr>
        <p:spPr>
          <a:xfrm>
            <a:off x="375218" y="1828842"/>
            <a:ext cx="71193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critical vector in malaria transmission.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15062-9C03-2503-3963-30F07F711D2C}"/>
              </a:ext>
            </a:extLst>
          </p:cNvPr>
          <p:cNvSpPr txBox="1"/>
          <p:nvPr/>
        </p:nvSpPr>
        <p:spPr>
          <a:xfrm>
            <a:off x="366543" y="4567492"/>
            <a:ext cx="711935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Adaption to different ecological niches.</a:t>
            </a:r>
          </a:p>
        </p:txBody>
      </p:sp>
    </p:spTree>
    <p:extLst>
      <p:ext uri="{BB962C8B-B14F-4D97-AF65-F5344CB8AC3E}">
        <p14:creationId xmlns:p14="http://schemas.microsoft.com/office/powerpoint/2010/main" val="37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9CAE-128C-D1D3-A00E-2F4959B5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4895" cy="821991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981F-6C0C-23A3-8C73-A58320CF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52" y="1482142"/>
            <a:ext cx="11152273" cy="1012406"/>
          </a:xfrm>
        </p:spPr>
        <p:txBody>
          <a:bodyPr/>
          <a:lstStyle/>
          <a:p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genomic differences can be observed in </a:t>
            </a:r>
            <a:r>
              <a:rPr lang="en-US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Anopheles </a:t>
            </a:r>
            <a:r>
              <a:rPr lang="en-US" b="0" i="1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populations across these selected locations.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D7238-3864-BFB0-DD3A-FB987D78FBEC}"/>
              </a:ext>
            </a:extLst>
          </p:cNvPr>
          <p:cNvSpPr txBox="1">
            <a:spLocks/>
          </p:cNvSpPr>
          <p:nvPr/>
        </p:nvSpPr>
        <p:spPr>
          <a:xfrm>
            <a:off x="478252" y="2494548"/>
            <a:ext cx="1115227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insights can comparative genomic analysis provide into the evolutionary history and population dynamics of </a:t>
            </a:r>
            <a:r>
              <a:rPr lang="en-US" i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Anopheles </a:t>
            </a:r>
            <a:r>
              <a:rPr lang="en-US" i="1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i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these locations?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4E68E-7B3D-E92D-8D84-4C898B0458C7}"/>
              </a:ext>
            </a:extLst>
          </p:cNvPr>
          <p:cNvSpPr txBox="1">
            <a:spLocks/>
          </p:cNvSpPr>
          <p:nvPr/>
        </p:nvSpPr>
        <p:spPr>
          <a:xfrm>
            <a:off x="478251" y="3820111"/>
            <a:ext cx="111522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genomic markers associated with insecticide resistance or other adaptive traits in </a:t>
            </a:r>
            <a:r>
              <a:rPr lang="en-US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Anopheles </a:t>
            </a:r>
            <a:r>
              <a:rPr lang="en-US" b="0" i="1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populations across these locations?</a:t>
            </a:r>
          </a:p>
        </p:txBody>
      </p:sp>
    </p:spTree>
    <p:extLst>
      <p:ext uri="{BB962C8B-B14F-4D97-AF65-F5344CB8AC3E}">
        <p14:creationId xmlns:p14="http://schemas.microsoft.com/office/powerpoint/2010/main" val="1322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77C-E251-868E-1D2E-2BF40E2C1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30" y="78822"/>
            <a:ext cx="7940040" cy="7064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</a:rPr>
              <a:t>Installing and loading packages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B0110-8C90-9430-E4A2-2C0B8386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2" y="5404336"/>
            <a:ext cx="10374173" cy="1295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10EEB-CFE6-07C5-BABE-7EC4C271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2" y="1102332"/>
            <a:ext cx="7485516" cy="41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BC3E-9E93-1DD1-469D-0057BECF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52709" cy="66934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An. </a:t>
            </a:r>
            <a:r>
              <a:rPr lang="en-US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Nigeria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B0BCC-942A-B671-E39E-EBEF3D8C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0" y="1228437"/>
            <a:ext cx="5315318" cy="534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EC166-856D-BDB7-51CB-D6D5CD3C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84" y="1616365"/>
            <a:ext cx="4974707" cy="3989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9BD81-BE3F-84E8-866C-88D96A18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333730"/>
            <a:ext cx="5336991" cy="47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78CD-0652-6C5D-CD18-21CFFF2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209677"/>
            <a:ext cx="9156192" cy="549275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An. </a:t>
            </a:r>
            <a:r>
              <a:rPr lang="en-US" sz="4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from Burkina Faso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2A5A4-66BC-A0B5-55F8-A1AEF9EA4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15037"/>
          <a:stretch/>
        </p:blipFill>
        <p:spPr>
          <a:xfrm>
            <a:off x="388343" y="1664207"/>
            <a:ext cx="4988329" cy="3531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96479-3C71-62CA-1B55-95E1DE44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27" y="1431013"/>
            <a:ext cx="6205502" cy="37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78CD-0652-6C5D-CD18-21CFFF24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209677"/>
            <a:ext cx="9156192" cy="549275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An. </a:t>
            </a:r>
            <a:r>
              <a:rPr lang="en-US" sz="4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stephensi</a:t>
            </a:r>
            <a:r>
              <a:rPr 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from Cote d’Ivoire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F62D-B527-EBCB-8D7F-56212A1C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2" y="1737360"/>
            <a:ext cx="4980054" cy="371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B0CDD-10AF-5A3C-37B7-25142BE6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26" y="1737360"/>
            <a:ext cx="6491904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2D70-C636-16FC-0535-82F84C76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28" y="282829"/>
            <a:ext cx="10317480" cy="686435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analysis of the combined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75998-EFDE-0514-D74C-1117CC06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4" y="1128413"/>
            <a:ext cx="9796316" cy="518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128D1-7CD3-B03A-F4AF-C502E5C9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88" y="983217"/>
            <a:ext cx="7620048" cy="55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4723D9-144C-758D-5AF0-85B867A38588}"/>
              </a:ext>
            </a:extLst>
          </p:cNvPr>
          <p:cNvSpPr txBox="1">
            <a:spLocks/>
          </p:cNvSpPr>
          <p:nvPr/>
        </p:nvSpPr>
        <p:spPr>
          <a:xfrm>
            <a:off x="413728" y="282829"/>
            <a:ext cx="10317480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Phylogenetic analysis cont’d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DE4CE-952A-4CAC-4511-D2F43F6B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7" y="1007908"/>
            <a:ext cx="8756841" cy="5567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933A4-A25B-B3F8-4E50-7FF1F83F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34" y="1002362"/>
            <a:ext cx="6728938" cy="5611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DCD41-41C2-758E-D0FB-FEA9095D2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9" y="890175"/>
            <a:ext cx="6065290" cy="58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Genetic Diversity and Evolutionary Dynamics of Anopheles stephensi Populations in Selected West African Countries</vt:lpstr>
      <vt:lpstr>PowerPoint Presentation</vt:lpstr>
      <vt:lpstr>Biological Questions</vt:lpstr>
      <vt:lpstr>Installing and loading packages in R</vt:lpstr>
      <vt:lpstr>Analysis of An. stephensi from Nigeria</vt:lpstr>
      <vt:lpstr>Analysis of An. stephensi from Burkina Faso</vt:lpstr>
      <vt:lpstr>Analysis of An. stephensi from Cote d’Ivoire</vt:lpstr>
      <vt:lpstr>Phylogenetic analysis of the combined Locations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Diversity and Evolutionary Dynamics of Bactrocera drosalis Populations in Selected West African Countries</dc:title>
  <dc:creator>Ayomikun Aderounmu</dc:creator>
  <cp:revision>1</cp:revision>
  <dcterms:created xsi:type="dcterms:W3CDTF">2024-04-25T04:22:31Z</dcterms:created>
  <dcterms:modified xsi:type="dcterms:W3CDTF">2024-05-03T20:13:50Z</dcterms:modified>
</cp:coreProperties>
</file>