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B2FA38-1713-4065-9130-7288408855C5}">
  <a:tblStyle styleId="{F0B2FA38-1713-4065-9130-728840885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f977939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f977939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f977939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f977939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f977939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f977939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f977939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f977939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f977939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f977939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f977939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af97793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f977939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f977939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f977939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f977939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f977939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f977939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4408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</a:t>
            </a:r>
            <a:r>
              <a:rPr lang="es"/>
              <a:t>Seminario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463" y="1885500"/>
            <a:ext cx="2687075" cy="29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591450"/>
            <a:ext cx="75057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Presupuesto del Proyecto</a:t>
            </a:r>
            <a:endParaRPr sz="23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Google Shape;192;p22"/>
          <p:cNvGraphicFramePr/>
          <p:nvPr/>
        </p:nvGraphicFramePr>
        <p:xfrm>
          <a:off x="952500" y="11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{F0B2FA38-1713-4065-9130-7288408855C5}</a:tableStyleId>
              </a:tblPr>
              <a:tblGrid>
                <a:gridCol w="3619500"/>
                <a:gridCol w="3619500"/>
              </a:tblGrid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Servicio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Costo($)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RDS - MySQL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12.24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EC2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6.048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Api Gateway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3.50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Lambda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18.43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0.115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Polly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16.00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Translate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15.00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Total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72.28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Examina-T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52750"/>
            <a:ext cx="75057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18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Actualmente una de las necesidades que los niños menores de 7 años es que no todos son capaces de entender los enunciados de los exámenes sin que se lean las instrucciones para lo cual se </a:t>
            </a:r>
            <a:r>
              <a:rPr lang="es" sz="18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implementará</a:t>
            </a:r>
            <a:r>
              <a:rPr lang="es" sz="18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aplicación que sea capaz de convertir texto a audio, este texto pueden ser las instrucciones del examen, preguntas que se realicen y las respuestas posibles de las preguntas, de esta forma será más interactiva entre los niños, también se podrán mostrar imágenes y responder a las interrogantes que se realicen.</a:t>
            </a:r>
            <a:endParaRPr sz="180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del proyecto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Registro de usuarios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Logueo de usuarios registrados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Selección</a:t>
            </a:r>
            <a:r>
              <a:rPr lang="es" sz="2100"/>
              <a:t> de temas a examinar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Creación</a:t>
            </a:r>
            <a:r>
              <a:rPr lang="es" sz="2100"/>
              <a:t> de </a:t>
            </a:r>
            <a:r>
              <a:rPr lang="es" sz="2100"/>
              <a:t>exámenes</a:t>
            </a:r>
            <a:r>
              <a:rPr lang="es" sz="2100"/>
              <a:t>, solo para catedraticos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Lectura de las preguntas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Traducción</a:t>
            </a:r>
            <a:r>
              <a:rPr lang="es" sz="2100"/>
              <a:t> de las preguntas al lenguaje seleccionado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1002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 de Amazon Web Services utilizados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500" y="1862350"/>
            <a:ext cx="4566999" cy="239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714050"/>
            <a:ext cx="36861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RDS - MySQL: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utilizó</a:t>
            </a:r>
            <a:r>
              <a:rPr lang="es"/>
              <a:t> para la </a:t>
            </a:r>
            <a:r>
              <a:rPr lang="es"/>
              <a:t>creación</a:t>
            </a:r>
            <a:r>
              <a:rPr lang="es"/>
              <a:t> de la base de datos dondes se </a:t>
            </a:r>
            <a:r>
              <a:rPr lang="es"/>
              <a:t>almacena</a:t>
            </a:r>
            <a:r>
              <a:rPr lang="es"/>
              <a:t>, la </a:t>
            </a:r>
            <a:r>
              <a:rPr lang="es"/>
              <a:t>información</a:t>
            </a:r>
            <a:r>
              <a:rPr lang="es"/>
              <a:t> de los usuarios registrados al igual que los </a:t>
            </a:r>
            <a:r>
              <a:rPr lang="es"/>
              <a:t>exámenes</a:t>
            </a:r>
            <a:r>
              <a:rPr lang="es"/>
              <a:t> que se </a:t>
            </a:r>
            <a:r>
              <a:rPr lang="es"/>
              <a:t>crearán</a:t>
            </a:r>
            <a:r>
              <a:rPr lang="es"/>
              <a:t>, cuando el usuario realiza su registro en la </a:t>
            </a:r>
            <a:r>
              <a:rPr lang="es"/>
              <a:t>página</a:t>
            </a:r>
            <a:r>
              <a:rPr lang="es"/>
              <a:t> web la </a:t>
            </a:r>
            <a:r>
              <a:rPr lang="es"/>
              <a:t>información</a:t>
            </a:r>
            <a:r>
              <a:rPr lang="es"/>
              <a:t> </a:t>
            </a:r>
            <a:r>
              <a:rPr lang="es"/>
              <a:t>pasará</a:t>
            </a:r>
            <a:r>
              <a:rPr lang="es"/>
              <a:t> a la BD.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2" type="body"/>
          </p:nvPr>
        </p:nvSpPr>
        <p:spPr>
          <a:xfrm>
            <a:off x="4638675" y="713925"/>
            <a:ext cx="36861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EC2: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utilizó</a:t>
            </a:r>
            <a:r>
              <a:rPr lang="es"/>
              <a:t> para poder cargar nuestra api implementada en nodejs, que </a:t>
            </a:r>
            <a:r>
              <a:rPr lang="es"/>
              <a:t>también</a:t>
            </a:r>
            <a:r>
              <a:rPr lang="es"/>
              <a:t> </a:t>
            </a:r>
            <a:r>
              <a:rPr lang="es"/>
              <a:t>será</a:t>
            </a:r>
            <a:r>
              <a:rPr lang="es"/>
              <a:t> utilizada para poder comunicarse con la Base de Datos creada en amazon RDS -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850" y="2571750"/>
            <a:ext cx="2868700" cy="17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375" y="2398244"/>
            <a:ext cx="2868700" cy="183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738250"/>
            <a:ext cx="36861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Lambda: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utilizó</a:t>
            </a:r>
            <a:r>
              <a:rPr lang="es"/>
              <a:t> para la </a:t>
            </a:r>
            <a:r>
              <a:rPr lang="es"/>
              <a:t>creación</a:t>
            </a:r>
            <a:r>
              <a:rPr lang="es"/>
              <a:t> de funciones en nodejs, lambda proporciona de manera </a:t>
            </a:r>
            <a:r>
              <a:rPr lang="es"/>
              <a:t>fácil</a:t>
            </a:r>
            <a:r>
              <a:rPr lang="es"/>
              <a:t> el SDK de amazon por lo tanto el acceso a varios servicios es </a:t>
            </a:r>
            <a:r>
              <a:rPr lang="es"/>
              <a:t>más</a:t>
            </a:r>
            <a:r>
              <a:rPr lang="es"/>
              <a:t> sencilla, se crearon dos funciones que utilizan servicios de amazon polly y amazon translate.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idx="2" type="body"/>
          </p:nvPr>
        </p:nvSpPr>
        <p:spPr>
          <a:xfrm>
            <a:off x="4638675" y="738250"/>
            <a:ext cx="36861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Api Gateway: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la </a:t>
            </a:r>
            <a:r>
              <a:rPr lang="es"/>
              <a:t>utilización</a:t>
            </a:r>
            <a:r>
              <a:rPr lang="es"/>
              <a:t> de las funciones creadas en lambda se </a:t>
            </a:r>
            <a:r>
              <a:rPr lang="es"/>
              <a:t>utilizó</a:t>
            </a:r>
            <a:r>
              <a:rPr lang="es"/>
              <a:t> api Gateway, donde se </a:t>
            </a:r>
            <a:r>
              <a:rPr lang="es"/>
              <a:t>creó</a:t>
            </a:r>
            <a:r>
              <a:rPr lang="es"/>
              <a:t> una api REST para consumirlas desde la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038" y="2571750"/>
            <a:ext cx="2460326" cy="18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0" r="68181" t="0"/>
          <a:stretch/>
        </p:blipFill>
        <p:spPr>
          <a:xfrm>
            <a:off x="5358450" y="2030850"/>
            <a:ext cx="2246551" cy="2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748775"/>
            <a:ext cx="75057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S3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Se </a:t>
            </a:r>
            <a:r>
              <a:rPr lang="es" sz="1500"/>
              <a:t>utilizó</a:t>
            </a:r>
            <a:r>
              <a:rPr lang="es" sz="1500"/>
              <a:t> para para el almacenamiento de </a:t>
            </a:r>
            <a:r>
              <a:rPr lang="es" sz="1500"/>
              <a:t>imágenes</a:t>
            </a:r>
            <a:r>
              <a:rPr lang="es" sz="1500"/>
              <a:t> y el audio generado al realizar la lectura de texto que es generado por el usuario que </a:t>
            </a:r>
            <a:r>
              <a:rPr lang="es" sz="1500"/>
              <a:t>desea</a:t>
            </a:r>
            <a:r>
              <a:rPr lang="es" sz="1500"/>
              <a:t> poder escuchar las preguntas que se le presentan en los </a:t>
            </a:r>
            <a:r>
              <a:rPr lang="es" sz="1500"/>
              <a:t>exámenes, el almacenamiento de imágenes se realiza cuando un catedrático crea una pregunta y este debe de llevar una imagen para que el alumno pueda visualizar de mejor manera la pregunta.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887" y="2654450"/>
            <a:ext cx="2760226" cy="20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762450"/>
            <a:ext cx="36861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Polly: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utilizó</a:t>
            </a:r>
            <a:r>
              <a:rPr lang="es"/>
              <a:t> para convertir texto a audio, esto debido a que los </a:t>
            </a:r>
            <a:r>
              <a:rPr lang="es"/>
              <a:t>niños</a:t>
            </a:r>
            <a:r>
              <a:rPr lang="es"/>
              <a:t> puedan entender de una mejor manera las preguntas que le </a:t>
            </a:r>
            <a:r>
              <a:rPr lang="es"/>
              <a:t>aparecerán</a:t>
            </a:r>
            <a:r>
              <a:rPr lang="es"/>
              <a:t> en los </a:t>
            </a:r>
            <a:r>
              <a:rPr lang="es"/>
              <a:t>exámenes, se implementó un botón que genera el audio de la pregunta seleccionada que se almacenará en un bucket de S3.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4638675" y="762525"/>
            <a:ext cx="36861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Amazon Translate: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 herramienta se utilizara para que las preguntas sean traducidas en diferentes idiomas, el usuario </a:t>
            </a:r>
            <a:r>
              <a:rPr lang="es"/>
              <a:t>podrá</a:t>
            </a:r>
            <a:r>
              <a:rPr lang="es"/>
              <a:t> seleccionar el idioma al cual </a:t>
            </a:r>
            <a:r>
              <a:rPr lang="es"/>
              <a:t>desea</a:t>
            </a:r>
            <a:r>
              <a:rPr lang="es"/>
              <a:t> traducir la pregunta.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23100" r="23025" t="0"/>
          <a:stretch/>
        </p:blipFill>
        <p:spPr>
          <a:xfrm>
            <a:off x="1775547" y="2745400"/>
            <a:ext cx="1773300" cy="17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000" y="2677825"/>
            <a:ext cx="3391450" cy="12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del proyecto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656475"/>
            <a:ext cx="59436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