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4" r:id="rId8"/>
    <p:sldId id="265" r:id="rId9"/>
    <p:sldId id="266" r:id="rId10"/>
    <p:sldId id="267" r:id="rId11"/>
    <p:sldId id="268"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1570A-9F44-498E-8C06-4C072176DE9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EC7DDDF-27F4-4651-82C7-1A0B6D51DCEB}">
      <dgm:prSet/>
      <dgm:spPr/>
      <dgm:t>
        <a:bodyPr/>
        <a:lstStyle/>
        <a:p>
          <a:r>
            <a:rPr lang="es-ES"/>
            <a:t>Login</a:t>
          </a:r>
          <a:endParaRPr lang="en-US"/>
        </a:p>
      </dgm:t>
    </dgm:pt>
    <dgm:pt modelId="{BAF66726-F6E5-4227-BD5C-27A24AF5AA44}" type="parTrans" cxnId="{DFA49D1C-FCE8-4181-A007-7DF4E2673119}">
      <dgm:prSet/>
      <dgm:spPr/>
      <dgm:t>
        <a:bodyPr/>
        <a:lstStyle/>
        <a:p>
          <a:endParaRPr lang="en-US"/>
        </a:p>
      </dgm:t>
    </dgm:pt>
    <dgm:pt modelId="{6957F027-F7F7-4C53-90B4-4608AEFE4C85}" type="sibTrans" cxnId="{DFA49D1C-FCE8-4181-A007-7DF4E2673119}">
      <dgm:prSet/>
      <dgm:spPr/>
      <dgm:t>
        <a:bodyPr/>
        <a:lstStyle/>
        <a:p>
          <a:endParaRPr lang="en-US"/>
        </a:p>
      </dgm:t>
    </dgm:pt>
    <dgm:pt modelId="{0A119E3C-762B-4710-85FF-E30855B21B1E}">
      <dgm:prSet/>
      <dgm:spPr/>
      <dgm:t>
        <a:bodyPr/>
        <a:lstStyle/>
        <a:p>
          <a:r>
            <a:rPr lang="es-ES"/>
            <a:t>Registro de Ciudadanos</a:t>
          </a:r>
          <a:endParaRPr lang="en-US"/>
        </a:p>
      </dgm:t>
    </dgm:pt>
    <dgm:pt modelId="{5E0F7D64-59B8-41D6-83FE-A126CB1E2B2F}" type="parTrans" cxnId="{F667F83D-5090-4CCD-B5CB-9E1DEAEC462B}">
      <dgm:prSet/>
      <dgm:spPr/>
      <dgm:t>
        <a:bodyPr/>
        <a:lstStyle/>
        <a:p>
          <a:endParaRPr lang="en-US"/>
        </a:p>
      </dgm:t>
    </dgm:pt>
    <dgm:pt modelId="{AF041872-AB05-4740-9875-68D9D0CB5BB1}" type="sibTrans" cxnId="{F667F83D-5090-4CCD-B5CB-9E1DEAEC462B}">
      <dgm:prSet/>
      <dgm:spPr/>
      <dgm:t>
        <a:bodyPr/>
        <a:lstStyle/>
        <a:p>
          <a:endParaRPr lang="en-US"/>
        </a:p>
      </dgm:t>
    </dgm:pt>
    <dgm:pt modelId="{D3FE4778-B38A-41AA-9B2D-4DF0BA6D552D}">
      <dgm:prSet/>
      <dgm:spPr/>
      <dgm:t>
        <a:bodyPr/>
        <a:lstStyle/>
        <a:p>
          <a:r>
            <a:rPr lang="es-ES"/>
            <a:t>Elección</a:t>
          </a:r>
          <a:endParaRPr lang="en-US"/>
        </a:p>
      </dgm:t>
    </dgm:pt>
    <dgm:pt modelId="{37036ACF-48F9-4802-83BE-044FCD25054B}" type="parTrans" cxnId="{9BE224FF-412B-4396-997E-76B12DEC0FC9}">
      <dgm:prSet/>
      <dgm:spPr/>
      <dgm:t>
        <a:bodyPr/>
        <a:lstStyle/>
        <a:p>
          <a:endParaRPr lang="en-US"/>
        </a:p>
      </dgm:t>
    </dgm:pt>
    <dgm:pt modelId="{787C4F2F-052E-48BF-A004-4FEA650992C3}" type="sibTrans" cxnId="{9BE224FF-412B-4396-997E-76B12DEC0FC9}">
      <dgm:prSet/>
      <dgm:spPr/>
      <dgm:t>
        <a:bodyPr/>
        <a:lstStyle/>
        <a:p>
          <a:endParaRPr lang="en-US"/>
        </a:p>
      </dgm:t>
    </dgm:pt>
    <dgm:pt modelId="{D528FCF0-047A-41E5-8151-0F82EDAE8DEC}">
      <dgm:prSet/>
      <dgm:spPr/>
      <dgm:t>
        <a:bodyPr/>
        <a:lstStyle/>
        <a:p>
          <a:r>
            <a:rPr lang="es-ES"/>
            <a:t>Ciudadano</a:t>
          </a:r>
          <a:endParaRPr lang="en-US"/>
        </a:p>
      </dgm:t>
    </dgm:pt>
    <dgm:pt modelId="{A679D7D1-2D12-4886-B122-58079C98C8B9}" type="parTrans" cxnId="{0041DCCD-8FEF-4FC3-A471-87BA56C478DB}">
      <dgm:prSet/>
      <dgm:spPr/>
      <dgm:t>
        <a:bodyPr/>
        <a:lstStyle/>
        <a:p>
          <a:endParaRPr lang="en-US"/>
        </a:p>
      </dgm:t>
    </dgm:pt>
    <dgm:pt modelId="{3E0C418F-D081-4777-B5FA-F07DFF382345}" type="sibTrans" cxnId="{0041DCCD-8FEF-4FC3-A471-87BA56C478DB}">
      <dgm:prSet/>
      <dgm:spPr/>
      <dgm:t>
        <a:bodyPr/>
        <a:lstStyle/>
        <a:p>
          <a:endParaRPr lang="en-US"/>
        </a:p>
      </dgm:t>
    </dgm:pt>
    <dgm:pt modelId="{E0B76A23-8E4C-4247-9F18-4DA189BABAE7}">
      <dgm:prSet/>
      <dgm:spPr/>
      <dgm:t>
        <a:bodyPr/>
        <a:lstStyle/>
        <a:p>
          <a:r>
            <a:rPr lang="es-GT"/>
            <a:t>Voto</a:t>
          </a:r>
          <a:endParaRPr lang="en-US"/>
        </a:p>
      </dgm:t>
    </dgm:pt>
    <dgm:pt modelId="{FDBA80BD-BE23-4D81-88CE-FCA60A9483F9}" type="parTrans" cxnId="{E43F0389-182B-4FA4-8710-9C52C7803B1F}">
      <dgm:prSet/>
      <dgm:spPr/>
      <dgm:t>
        <a:bodyPr/>
        <a:lstStyle/>
        <a:p>
          <a:endParaRPr lang="en-US"/>
        </a:p>
      </dgm:t>
    </dgm:pt>
    <dgm:pt modelId="{63033BD8-0F94-4CE5-A725-6C8D574F58FB}" type="sibTrans" cxnId="{E43F0389-182B-4FA4-8710-9C52C7803B1F}">
      <dgm:prSet/>
      <dgm:spPr/>
      <dgm:t>
        <a:bodyPr/>
        <a:lstStyle/>
        <a:p>
          <a:endParaRPr lang="en-US"/>
        </a:p>
      </dgm:t>
    </dgm:pt>
    <dgm:pt modelId="{31BA94FA-A585-4A11-B65A-896B91E75F19}">
      <dgm:prSet/>
      <dgm:spPr/>
      <dgm:t>
        <a:bodyPr/>
        <a:lstStyle/>
        <a:p>
          <a:r>
            <a:rPr lang="es-GT"/>
            <a:t>Resultado de Votación</a:t>
          </a:r>
          <a:endParaRPr lang="en-US"/>
        </a:p>
      </dgm:t>
    </dgm:pt>
    <dgm:pt modelId="{CFEACFDB-520B-4D2D-BB30-1D97946EA590}" type="parTrans" cxnId="{67B71F4E-1AD3-490D-8064-5215A1156DBE}">
      <dgm:prSet/>
      <dgm:spPr/>
      <dgm:t>
        <a:bodyPr/>
        <a:lstStyle/>
        <a:p>
          <a:endParaRPr lang="en-US"/>
        </a:p>
      </dgm:t>
    </dgm:pt>
    <dgm:pt modelId="{EE2CFF55-5A86-4AB4-8758-2387BBB8332D}" type="sibTrans" cxnId="{67B71F4E-1AD3-490D-8064-5215A1156DBE}">
      <dgm:prSet/>
      <dgm:spPr/>
      <dgm:t>
        <a:bodyPr/>
        <a:lstStyle/>
        <a:p>
          <a:endParaRPr lang="en-US"/>
        </a:p>
      </dgm:t>
    </dgm:pt>
    <dgm:pt modelId="{A5D4047C-74E0-41ED-974F-E47EEAD9792A}">
      <dgm:prSet/>
      <dgm:spPr/>
      <dgm:t>
        <a:bodyPr/>
        <a:lstStyle/>
        <a:p>
          <a:r>
            <a:rPr lang="es-GT"/>
            <a:t>Auditoria</a:t>
          </a:r>
          <a:endParaRPr lang="en-US"/>
        </a:p>
      </dgm:t>
    </dgm:pt>
    <dgm:pt modelId="{77A42FFA-6241-4928-893C-0D6FBB8F19BA}" type="parTrans" cxnId="{CB63574D-5647-4B59-A5A9-02F3CD503F16}">
      <dgm:prSet/>
      <dgm:spPr/>
      <dgm:t>
        <a:bodyPr/>
        <a:lstStyle/>
        <a:p>
          <a:endParaRPr lang="en-US"/>
        </a:p>
      </dgm:t>
    </dgm:pt>
    <dgm:pt modelId="{CB9E8606-74EA-43B5-BEBD-8D8A7BFC07FD}" type="sibTrans" cxnId="{CB63574D-5647-4B59-A5A9-02F3CD503F16}">
      <dgm:prSet/>
      <dgm:spPr/>
      <dgm:t>
        <a:bodyPr/>
        <a:lstStyle/>
        <a:p>
          <a:endParaRPr lang="en-US"/>
        </a:p>
      </dgm:t>
    </dgm:pt>
    <dgm:pt modelId="{5C5839A9-F104-440D-B6F2-62106E540CCB}" type="pres">
      <dgm:prSet presAssocID="{AB61570A-9F44-498E-8C06-4C072176DE91}" presName="linear" presStyleCnt="0">
        <dgm:presLayoutVars>
          <dgm:animLvl val="lvl"/>
          <dgm:resizeHandles val="exact"/>
        </dgm:presLayoutVars>
      </dgm:prSet>
      <dgm:spPr/>
    </dgm:pt>
    <dgm:pt modelId="{279DB5D9-27B7-493F-8F23-200394DA3772}" type="pres">
      <dgm:prSet presAssocID="{6EC7DDDF-27F4-4651-82C7-1A0B6D51DCEB}" presName="parentText" presStyleLbl="node1" presStyleIdx="0" presStyleCnt="7">
        <dgm:presLayoutVars>
          <dgm:chMax val="0"/>
          <dgm:bulletEnabled val="1"/>
        </dgm:presLayoutVars>
      </dgm:prSet>
      <dgm:spPr/>
    </dgm:pt>
    <dgm:pt modelId="{6D3E0BED-094B-42D0-923B-A15577B9CFFD}" type="pres">
      <dgm:prSet presAssocID="{6957F027-F7F7-4C53-90B4-4608AEFE4C85}" presName="spacer" presStyleCnt="0"/>
      <dgm:spPr/>
    </dgm:pt>
    <dgm:pt modelId="{75467EE0-2144-4CE0-AEDD-7C4101E77F5D}" type="pres">
      <dgm:prSet presAssocID="{0A119E3C-762B-4710-85FF-E30855B21B1E}" presName="parentText" presStyleLbl="node1" presStyleIdx="1" presStyleCnt="7">
        <dgm:presLayoutVars>
          <dgm:chMax val="0"/>
          <dgm:bulletEnabled val="1"/>
        </dgm:presLayoutVars>
      </dgm:prSet>
      <dgm:spPr/>
    </dgm:pt>
    <dgm:pt modelId="{909AE31C-9F5B-4EB8-9404-B3CBC656643A}" type="pres">
      <dgm:prSet presAssocID="{AF041872-AB05-4740-9875-68D9D0CB5BB1}" presName="spacer" presStyleCnt="0"/>
      <dgm:spPr/>
    </dgm:pt>
    <dgm:pt modelId="{EA0EDC7B-4FA0-4ECC-A3D4-5795096797E0}" type="pres">
      <dgm:prSet presAssocID="{D3FE4778-B38A-41AA-9B2D-4DF0BA6D552D}" presName="parentText" presStyleLbl="node1" presStyleIdx="2" presStyleCnt="7">
        <dgm:presLayoutVars>
          <dgm:chMax val="0"/>
          <dgm:bulletEnabled val="1"/>
        </dgm:presLayoutVars>
      </dgm:prSet>
      <dgm:spPr/>
    </dgm:pt>
    <dgm:pt modelId="{DCA9A114-0304-4D3C-B908-D7062C57D25D}" type="pres">
      <dgm:prSet presAssocID="{787C4F2F-052E-48BF-A004-4FEA650992C3}" presName="spacer" presStyleCnt="0"/>
      <dgm:spPr/>
    </dgm:pt>
    <dgm:pt modelId="{2D04D991-F35D-44A2-A7F2-6FDA4059E90E}" type="pres">
      <dgm:prSet presAssocID="{D528FCF0-047A-41E5-8151-0F82EDAE8DEC}" presName="parentText" presStyleLbl="node1" presStyleIdx="3" presStyleCnt="7">
        <dgm:presLayoutVars>
          <dgm:chMax val="0"/>
          <dgm:bulletEnabled val="1"/>
        </dgm:presLayoutVars>
      </dgm:prSet>
      <dgm:spPr/>
    </dgm:pt>
    <dgm:pt modelId="{23210062-DC4C-4975-AA64-BE17C9C1B028}" type="pres">
      <dgm:prSet presAssocID="{3E0C418F-D081-4777-B5FA-F07DFF382345}" presName="spacer" presStyleCnt="0"/>
      <dgm:spPr/>
    </dgm:pt>
    <dgm:pt modelId="{E7C714DD-6992-4B05-915B-9E6F8562DC91}" type="pres">
      <dgm:prSet presAssocID="{E0B76A23-8E4C-4247-9F18-4DA189BABAE7}" presName="parentText" presStyleLbl="node1" presStyleIdx="4" presStyleCnt="7">
        <dgm:presLayoutVars>
          <dgm:chMax val="0"/>
          <dgm:bulletEnabled val="1"/>
        </dgm:presLayoutVars>
      </dgm:prSet>
      <dgm:spPr/>
    </dgm:pt>
    <dgm:pt modelId="{3E7C9DC9-6EEA-4D02-8C65-B532BE766A9C}" type="pres">
      <dgm:prSet presAssocID="{63033BD8-0F94-4CE5-A725-6C8D574F58FB}" presName="spacer" presStyleCnt="0"/>
      <dgm:spPr/>
    </dgm:pt>
    <dgm:pt modelId="{4D24AA25-AC2A-4C03-915F-14520A4D7790}" type="pres">
      <dgm:prSet presAssocID="{31BA94FA-A585-4A11-B65A-896B91E75F19}" presName="parentText" presStyleLbl="node1" presStyleIdx="5" presStyleCnt="7">
        <dgm:presLayoutVars>
          <dgm:chMax val="0"/>
          <dgm:bulletEnabled val="1"/>
        </dgm:presLayoutVars>
      </dgm:prSet>
      <dgm:spPr/>
    </dgm:pt>
    <dgm:pt modelId="{968510AF-A3E8-4BD2-B6B3-302E72A8003E}" type="pres">
      <dgm:prSet presAssocID="{EE2CFF55-5A86-4AB4-8758-2387BBB8332D}" presName="spacer" presStyleCnt="0"/>
      <dgm:spPr/>
    </dgm:pt>
    <dgm:pt modelId="{F5B9D845-9B13-4551-BB93-2DB2151F2A2A}" type="pres">
      <dgm:prSet presAssocID="{A5D4047C-74E0-41ED-974F-E47EEAD9792A}" presName="parentText" presStyleLbl="node1" presStyleIdx="6" presStyleCnt="7">
        <dgm:presLayoutVars>
          <dgm:chMax val="0"/>
          <dgm:bulletEnabled val="1"/>
        </dgm:presLayoutVars>
      </dgm:prSet>
      <dgm:spPr/>
    </dgm:pt>
  </dgm:ptLst>
  <dgm:cxnLst>
    <dgm:cxn modelId="{DFA49D1C-FCE8-4181-A007-7DF4E2673119}" srcId="{AB61570A-9F44-498E-8C06-4C072176DE91}" destId="{6EC7DDDF-27F4-4651-82C7-1A0B6D51DCEB}" srcOrd="0" destOrd="0" parTransId="{BAF66726-F6E5-4227-BD5C-27A24AF5AA44}" sibTransId="{6957F027-F7F7-4C53-90B4-4608AEFE4C85}"/>
    <dgm:cxn modelId="{CD4B4C22-E706-4250-868A-815860EEB117}" type="presOf" srcId="{D3FE4778-B38A-41AA-9B2D-4DF0BA6D552D}" destId="{EA0EDC7B-4FA0-4ECC-A3D4-5795096797E0}" srcOrd="0" destOrd="0" presId="urn:microsoft.com/office/officeart/2005/8/layout/vList2"/>
    <dgm:cxn modelId="{7A2EF133-07E2-4900-AF30-8268FEA9101D}" type="presOf" srcId="{6EC7DDDF-27F4-4651-82C7-1A0B6D51DCEB}" destId="{279DB5D9-27B7-493F-8F23-200394DA3772}" srcOrd="0" destOrd="0" presId="urn:microsoft.com/office/officeart/2005/8/layout/vList2"/>
    <dgm:cxn modelId="{F667F83D-5090-4CCD-B5CB-9E1DEAEC462B}" srcId="{AB61570A-9F44-498E-8C06-4C072176DE91}" destId="{0A119E3C-762B-4710-85FF-E30855B21B1E}" srcOrd="1" destOrd="0" parTransId="{5E0F7D64-59B8-41D6-83FE-A126CB1E2B2F}" sibTransId="{AF041872-AB05-4740-9875-68D9D0CB5BB1}"/>
    <dgm:cxn modelId="{EF963C64-1B52-4A0B-8693-B9D6590A9EAE}" type="presOf" srcId="{AB61570A-9F44-498E-8C06-4C072176DE91}" destId="{5C5839A9-F104-440D-B6F2-62106E540CCB}" srcOrd="0" destOrd="0" presId="urn:microsoft.com/office/officeart/2005/8/layout/vList2"/>
    <dgm:cxn modelId="{CB63574D-5647-4B59-A5A9-02F3CD503F16}" srcId="{AB61570A-9F44-498E-8C06-4C072176DE91}" destId="{A5D4047C-74E0-41ED-974F-E47EEAD9792A}" srcOrd="6" destOrd="0" parTransId="{77A42FFA-6241-4928-893C-0D6FBB8F19BA}" sibTransId="{CB9E8606-74EA-43B5-BEBD-8D8A7BFC07FD}"/>
    <dgm:cxn modelId="{67B71F4E-1AD3-490D-8064-5215A1156DBE}" srcId="{AB61570A-9F44-498E-8C06-4C072176DE91}" destId="{31BA94FA-A585-4A11-B65A-896B91E75F19}" srcOrd="5" destOrd="0" parTransId="{CFEACFDB-520B-4D2D-BB30-1D97946EA590}" sibTransId="{EE2CFF55-5A86-4AB4-8758-2387BBB8332D}"/>
    <dgm:cxn modelId="{263F8C7F-541B-4756-A8A0-BB8655082587}" type="presOf" srcId="{31BA94FA-A585-4A11-B65A-896B91E75F19}" destId="{4D24AA25-AC2A-4C03-915F-14520A4D7790}" srcOrd="0" destOrd="0" presId="urn:microsoft.com/office/officeart/2005/8/layout/vList2"/>
    <dgm:cxn modelId="{E43F0389-182B-4FA4-8710-9C52C7803B1F}" srcId="{AB61570A-9F44-498E-8C06-4C072176DE91}" destId="{E0B76A23-8E4C-4247-9F18-4DA189BABAE7}" srcOrd="4" destOrd="0" parTransId="{FDBA80BD-BE23-4D81-88CE-FCA60A9483F9}" sibTransId="{63033BD8-0F94-4CE5-A725-6C8D574F58FB}"/>
    <dgm:cxn modelId="{9EE55B9B-E74D-4099-BF5A-C578863F3A10}" type="presOf" srcId="{A5D4047C-74E0-41ED-974F-E47EEAD9792A}" destId="{F5B9D845-9B13-4551-BB93-2DB2151F2A2A}" srcOrd="0" destOrd="0" presId="urn:microsoft.com/office/officeart/2005/8/layout/vList2"/>
    <dgm:cxn modelId="{F14F98CB-7498-44CB-9304-D46BDFBB74BF}" type="presOf" srcId="{D528FCF0-047A-41E5-8151-0F82EDAE8DEC}" destId="{2D04D991-F35D-44A2-A7F2-6FDA4059E90E}" srcOrd="0" destOrd="0" presId="urn:microsoft.com/office/officeart/2005/8/layout/vList2"/>
    <dgm:cxn modelId="{0041DCCD-8FEF-4FC3-A471-87BA56C478DB}" srcId="{AB61570A-9F44-498E-8C06-4C072176DE91}" destId="{D528FCF0-047A-41E5-8151-0F82EDAE8DEC}" srcOrd="3" destOrd="0" parTransId="{A679D7D1-2D12-4886-B122-58079C98C8B9}" sibTransId="{3E0C418F-D081-4777-B5FA-F07DFF382345}"/>
    <dgm:cxn modelId="{F376E8E7-D0A2-4FD4-81CE-29536726EB53}" type="presOf" srcId="{0A119E3C-762B-4710-85FF-E30855B21B1E}" destId="{75467EE0-2144-4CE0-AEDD-7C4101E77F5D}" srcOrd="0" destOrd="0" presId="urn:microsoft.com/office/officeart/2005/8/layout/vList2"/>
    <dgm:cxn modelId="{A3C2E5ED-9616-451B-A406-AF8F6B844803}" type="presOf" srcId="{E0B76A23-8E4C-4247-9F18-4DA189BABAE7}" destId="{E7C714DD-6992-4B05-915B-9E6F8562DC91}" srcOrd="0" destOrd="0" presId="urn:microsoft.com/office/officeart/2005/8/layout/vList2"/>
    <dgm:cxn modelId="{9BE224FF-412B-4396-997E-76B12DEC0FC9}" srcId="{AB61570A-9F44-498E-8C06-4C072176DE91}" destId="{D3FE4778-B38A-41AA-9B2D-4DF0BA6D552D}" srcOrd="2" destOrd="0" parTransId="{37036ACF-48F9-4802-83BE-044FCD25054B}" sibTransId="{787C4F2F-052E-48BF-A004-4FEA650992C3}"/>
    <dgm:cxn modelId="{358A1C83-FB29-436A-B531-156E16CD3845}" type="presParOf" srcId="{5C5839A9-F104-440D-B6F2-62106E540CCB}" destId="{279DB5D9-27B7-493F-8F23-200394DA3772}" srcOrd="0" destOrd="0" presId="urn:microsoft.com/office/officeart/2005/8/layout/vList2"/>
    <dgm:cxn modelId="{3EE4995F-07EF-4E47-AB6F-1EDF330DC03A}" type="presParOf" srcId="{5C5839A9-F104-440D-B6F2-62106E540CCB}" destId="{6D3E0BED-094B-42D0-923B-A15577B9CFFD}" srcOrd="1" destOrd="0" presId="urn:microsoft.com/office/officeart/2005/8/layout/vList2"/>
    <dgm:cxn modelId="{972E8AA8-7587-40C1-9F0E-09D3592E9F12}" type="presParOf" srcId="{5C5839A9-F104-440D-B6F2-62106E540CCB}" destId="{75467EE0-2144-4CE0-AEDD-7C4101E77F5D}" srcOrd="2" destOrd="0" presId="urn:microsoft.com/office/officeart/2005/8/layout/vList2"/>
    <dgm:cxn modelId="{DA9E1C12-AB4D-4EF2-84A5-0F0953699C74}" type="presParOf" srcId="{5C5839A9-F104-440D-B6F2-62106E540CCB}" destId="{909AE31C-9F5B-4EB8-9404-B3CBC656643A}" srcOrd="3" destOrd="0" presId="urn:microsoft.com/office/officeart/2005/8/layout/vList2"/>
    <dgm:cxn modelId="{E55CF896-DC22-42B8-943D-590E337C7CDE}" type="presParOf" srcId="{5C5839A9-F104-440D-B6F2-62106E540CCB}" destId="{EA0EDC7B-4FA0-4ECC-A3D4-5795096797E0}" srcOrd="4" destOrd="0" presId="urn:microsoft.com/office/officeart/2005/8/layout/vList2"/>
    <dgm:cxn modelId="{D0F36F4E-751A-48D4-8ECA-AF22726C175E}" type="presParOf" srcId="{5C5839A9-F104-440D-B6F2-62106E540CCB}" destId="{DCA9A114-0304-4D3C-B908-D7062C57D25D}" srcOrd="5" destOrd="0" presId="urn:microsoft.com/office/officeart/2005/8/layout/vList2"/>
    <dgm:cxn modelId="{0EF9A48B-33D5-4764-8391-2CA21BEFE1D7}" type="presParOf" srcId="{5C5839A9-F104-440D-B6F2-62106E540CCB}" destId="{2D04D991-F35D-44A2-A7F2-6FDA4059E90E}" srcOrd="6" destOrd="0" presId="urn:microsoft.com/office/officeart/2005/8/layout/vList2"/>
    <dgm:cxn modelId="{5094D8AE-CEBA-4E80-A603-D6084E287EEB}" type="presParOf" srcId="{5C5839A9-F104-440D-B6F2-62106E540CCB}" destId="{23210062-DC4C-4975-AA64-BE17C9C1B028}" srcOrd="7" destOrd="0" presId="urn:microsoft.com/office/officeart/2005/8/layout/vList2"/>
    <dgm:cxn modelId="{61E12E58-6C37-4FB0-977D-20E517E8C158}" type="presParOf" srcId="{5C5839A9-F104-440D-B6F2-62106E540CCB}" destId="{E7C714DD-6992-4B05-915B-9E6F8562DC91}" srcOrd="8" destOrd="0" presId="urn:microsoft.com/office/officeart/2005/8/layout/vList2"/>
    <dgm:cxn modelId="{0B560C5E-DBE0-457E-9C28-098CF442020B}" type="presParOf" srcId="{5C5839A9-F104-440D-B6F2-62106E540CCB}" destId="{3E7C9DC9-6EEA-4D02-8C65-B532BE766A9C}" srcOrd="9" destOrd="0" presId="urn:microsoft.com/office/officeart/2005/8/layout/vList2"/>
    <dgm:cxn modelId="{CF29BABD-E041-47A1-974E-8DB78D23C64D}" type="presParOf" srcId="{5C5839A9-F104-440D-B6F2-62106E540CCB}" destId="{4D24AA25-AC2A-4C03-915F-14520A4D7790}" srcOrd="10" destOrd="0" presId="urn:microsoft.com/office/officeart/2005/8/layout/vList2"/>
    <dgm:cxn modelId="{72921BF9-FAB6-4C54-A0AC-26A07E5D3529}" type="presParOf" srcId="{5C5839A9-F104-440D-B6F2-62106E540CCB}" destId="{968510AF-A3E8-4BD2-B6B3-302E72A8003E}" srcOrd="11" destOrd="0" presId="urn:microsoft.com/office/officeart/2005/8/layout/vList2"/>
    <dgm:cxn modelId="{2DFE983B-3CA1-4F56-B912-3818848E88FA}" type="presParOf" srcId="{5C5839A9-F104-440D-B6F2-62106E540CCB}" destId="{F5B9D845-9B13-4551-BB93-2DB2151F2A2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DB5D9-27B7-493F-8F23-200394DA3772}">
      <dsp:nvSpPr>
        <dsp:cNvPr id="0" name=""/>
        <dsp:cNvSpPr/>
      </dsp:nvSpPr>
      <dsp:spPr>
        <a:xfrm>
          <a:off x="0" y="9512"/>
          <a:ext cx="6373813"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a:t>Login</a:t>
          </a:r>
          <a:endParaRPr lang="en-US" sz="3100" kern="1200"/>
        </a:p>
      </dsp:txBody>
      <dsp:txXfrm>
        <a:off x="36296" y="45808"/>
        <a:ext cx="6301221" cy="670943"/>
      </dsp:txXfrm>
    </dsp:sp>
    <dsp:sp modelId="{75467EE0-2144-4CE0-AEDD-7C4101E77F5D}">
      <dsp:nvSpPr>
        <dsp:cNvPr id="0" name=""/>
        <dsp:cNvSpPr/>
      </dsp:nvSpPr>
      <dsp:spPr>
        <a:xfrm>
          <a:off x="0" y="842327"/>
          <a:ext cx="6373813" cy="743535"/>
        </a:xfrm>
        <a:prstGeom prst="roundRect">
          <a:avLst/>
        </a:prstGeom>
        <a:solidFill>
          <a:schemeClr val="accent5">
            <a:hueOff val="60001"/>
            <a:satOff val="1449"/>
            <a:lumOff val="-6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a:t>Registro de Ciudadanos</a:t>
          </a:r>
          <a:endParaRPr lang="en-US" sz="3100" kern="1200"/>
        </a:p>
      </dsp:txBody>
      <dsp:txXfrm>
        <a:off x="36296" y="878623"/>
        <a:ext cx="6301221" cy="670943"/>
      </dsp:txXfrm>
    </dsp:sp>
    <dsp:sp modelId="{EA0EDC7B-4FA0-4ECC-A3D4-5795096797E0}">
      <dsp:nvSpPr>
        <dsp:cNvPr id="0" name=""/>
        <dsp:cNvSpPr/>
      </dsp:nvSpPr>
      <dsp:spPr>
        <a:xfrm>
          <a:off x="0" y="1675142"/>
          <a:ext cx="6373813" cy="743535"/>
        </a:xfrm>
        <a:prstGeom prst="roundRect">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a:t>Elección</a:t>
          </a:r>
          <a:endParaRPr lang="en-US" sz="3100" kern="1200"/>
        </a:p>
      </dsp:txBody>
      <dsp:txXfrm>
        <a:off x="36296" y="1711438"/>
        <a:ext cx="6301221" cy="670943"/>
      </dsp:txXfrm>
    </dsp:sp>
    <dsp:sp modelId="{2D04D991-F35D-44A2-A7F2-6FDA4059E90E}">
      <dsp:nvSpPr>
        <dsp:cNvPr id="0" name=""/>
        <dsp:cNvSpPr/>
      </dsp:nvSpPr>
      <dsp:spPr>
        <a:xfrm>
          <a:off x="0" y="2507957"/>
          <a:ext cx="6373813" cy="743535"/>
        </a:xfrm>
        <a:prstGeom prst="roundRect">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a:t>Ciudadano</a:t>
          </a:r>
          <a:endParaRPr lang="en-US" sz="3100" kern="1200"/>
        </a:p>
      </dsp:txBody>
      <dsp:txXfrm>
        <a:off x="36296" y="2544253"/>
        <a:ext cx="6301221" cy="670943"/>
      </dsp:txXfrm>
    </dsp:sp>
    <dsp:sp modelId="{E7C714DD-6992-4B05-915B-9E6F8562DC91}">
      <dsp:nvSpPr>
        <dsp:cNvPr id="0" name=""/>
        <dsp:cNvSpPr/>
      </dsp:nvSpPr>
      <dsp:spPr>
        <a:xfrm>
          <a:off x="0" y="3340772"/>
          <a:ext cx="6373813" cy="743535"/>
        </a:xfrm>
        <a:prstGeom prst="roundRect">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GT" sz="3100" kern="1200"/>
            <a:t>Voto</a:t>
          </a:r>
          <a:endParaRPr lang="en-US" sz="3100" kern="1200"/>
        </a:p>
      </dsp:txBody>
      <dsp:txXfrm>
        <a:off x="36296" y="3377068"/>
        <a:ext cx="6301221" cy="670943"/>
      </dsp:txXfrm>
    </dsp:sp>
    <dsp:sp modelId="{4D24AA25-AC2A-4C03-915F-14520A4D7790}">
      <dsp:nvSpPr>
        <dsp:cNvPr id="0" name=""/>
        <dsp:cNvSpPr/>
      </dsp:nvSpPr>
      <dsp:spPr>
        <a:xfrm>
          <a:off x="0" y="4173587"/>
          <a:ext cx="6373813" cy="743535"/>
        </a:xfrm>
        <a:prstGeom prst="roundRect">
          <a:avLst/>
        </a:prstGeom>
        <a:solidFill>
          <a:schemeClr val="accent5">
            <a:hueOff val="300005"/>
            <a:satOff val="7243"/>
            <a:lumOff val="-34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GT" sz="3100" kern="1200"/>
            <a:t>Resultado de Votación</a:t>
          </a:r>
          <a:endParaRPr lang="en-US" sz="3100" kern="1200"/>
        </a:p>
      </dsp:txBody>
      <dsp:txXfrm>
        <a:off x="36296" y="4209883"/>
        <a:ext cx="6301221" cy="670943"/>
      </dsp:txXfrm>
    </dsp:sp>
    <dsp:sp modelId="{F5B9D845-9B13-4551-BB93-2DB2151F2A2A}">
      <dsp:nvSpPr>
        <dsp:cNvPr id="0" name=""/>
        <dsp:cNvSpPr/>
      </dsp:nvSpPr>
      <dsp:spPr>
        <a:xfrm>
          <a:off x="0" y="5006402"/>
          <a:ext cx="6373813" cy="743535"/>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GT" sz="3100" kern="1200"/>
            <a:t>Auditoria</a:t>
          </a:r>
          <a:endParaRPr lang="en-US" sz="3100" kern="1200"/>
        </a:p>
      </dsp:txBody>
      <dsp:txXfrm>
        <a:off x="36296" y="5042698"/>
        <a:ext cx="6301221"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June 9,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037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June 9,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55873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June 9,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02548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June 9,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30896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June 9,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496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June 9,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16482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June 9,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83879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June 9,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6034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June 9,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15495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June 9,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8424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June 9,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42077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June 9,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‹Nº›</a:t>
            </a:fld>
            <a:endParaRPr lang="en-US"/>
          </a:p>
        </p:txBody>
      </p:sp>
    </p:spTree>
    <p:extLst>
      <p:ext uri="{BB962C8B-B14F-4D97-AF65-F5344CB8AC3E}">
        <p14:creationId xmlns:p14="http://schemas.microsoft.com/office/powerpoint/2010/main" val="114821191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57" r:id="rId6"/>
    <p:sldLayoutId id="2147483853" r:id="rId7"/>
    <p:sldLayoutId id="2147483854" r:id="rId8"/>
    <p:sldLayoutId id="2147483855" r:id="rId9"/>
    <p:sldLayoutId id="2147483856" r:id="rId10"/>
    <p:sldLayoutId id="214748385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abeabogados.com/digital-tecnologia/el-funcionamiento-del-blockcha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95" name="Rectangle 619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0D51FE-4077-2587-EA12-7BBB4140275E}"/>
              </a:ext>
            </a:extLst>
          </p:cNvPr>
          <p:cNvSpPr>
            <a:spLocks noGrp="1"/>
          </p:cNvSpPr>
          <p:nvPr>
            <p:ph type="ctrTitle"/>
          </p:nvPr>
        </p:nvSpPr>
        <p:spPr>
          <a:xfrm>
            <a:off x="550864" y="1051551"/>
            <a:ext cx="3565524" cy="2384898"/>
          </a:xfrm>
        </p:spPr>
        <p:txBody>
          <a:bodyPr anchor="b">
            <a:normAutofit/>
          </a:bodyPr>
          <a:lstStyle/>
          <a:p>
            <a:r>
              <a:rPr lang="es-ES" sz="4800"/>
              <a:t>Proyecto Fase1: yoVoto</a:t>
            </a:r>
            <a:endParaRPr lang="es-GT" sz="4800"/>
          </a:p>
        </p:txBody>
      </p:sp>
      <p:sp>
        <p:nvSpPr>
          <p:cNvPr id="3" name="Subtítulo 2">
            <a:extLst>
              <a:ext uri="{FF2B5EF4-FFF2-40B4-BE49-F238E27FC236}">
                <a16:creationId xmlns:a16="http://schemas.microsoft.com/office/drawing/2014/main" id="{7D634111-1E04-DF13-C69F-C3DC8FDFD811}"/>
              </a:ext>
            </a:extLst>
          </p:cNvPr>
          <p:cNvSpPr>
            <a:spLocks noGrp="1"/>
          </p:cNvSpPr>
          <p:nvPr>
            <p:ph type="subTitle" idx="1"/>
          </p:nvPr>
        </p:nvSpPr>
        <p:spPr>
          <a:xfrm>
            <a:off x="550863" y="3569008"/>
            <a:ext cx="3565525" cy="1731656"/>
          </a:xfrm>
        </p:spPr>
        <p:txBody>
          <a:bodyPr>
            <a:normAutofit/>
          </a:bodyPr>
          <a:lstStyle/>
          <a:p>
            <a:r>
              <a:rPr lang="es-ES" sz="2000" dirty="0">
                <a:solidFill>
                  <a:schemeClr val="tx1">
                    <a:alpha val="60000"/>
                  </a:schemeClr>
                </a:solidFill>
              </a:rPr>
              <a:t>Hayrton Omar Ixpatá Coloch - 201313875</a:t>
            </a:r>
            <a:endParaRPr lang="es-GT" sz="2000" dirty="0">
              <a:solidFill>
                <a:schemeClr val="tx1">
                  <a:alpha val="60000"/>
                </a:schemeClr>
              </a:solidFill>
            </a:endParaRPr>
          </a:p>
        </p:txBody>
      </p:sp>
      <p:grpSp>
        <p:nvGrpSpPr>
          <p:cNvPr id="6197" name="Group 6196">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6198" name="Freeform: Shape 6197">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99" name="Oval 6198">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150" name="Picture 6" descr="Casilla de votación | Vector Premium">
            <a:extLst>
              <a:ext uri="{FF2B5EF4-FFF2-40B4-BE49-F238E27FC236}">
                <a16:creationId xmlns:a16="http://schemas.microsoft.com/office/drawing/2014/main" id="{B87118C2-3484-A64E-8BA3-8590E3BF01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29" r="-2" b="-2"/>
          <a:stretch/>
        </p:blipFill>
        <p:spPr bwMode="auto">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6201" name="Rectangle 6200">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3" name="Oval 6202">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7356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89326B-BAD0-592C-3DEC-34FCA18D6B8E}"/>
              </a:ext>
            </a:extLst>
          </p:cNvPr>
          <p:cNvSpPr>
            <a:spLocks noGrp="1"/>
          </p:cNvSpPr>
          <p:nvPr>
            <p:ph type="title"/>
          </p:nvPr>
        </p:nvSpPr>
        <p:spPr>
          <a:xfrm>
            <a:off x="550863" y="1520825"/>
            <a:ext cx="4535487" cy="3779838"/>
          </a:xfrm>
        </p:spPr>
        <p:txBody>
          <a:bodyPr anchor="ctr">
            <a:normAutofit/>
          </a:bodyPr>
          <a:lstStyle/>
          <a:p>
            <a:r>
              <a:rPr lang="es-ES" sz="5400"/>
              <a:t>Lista de Microservicios</a:t>
            </a:r>
            <a:endParaRPr lang="es-GT" sz="5400"/>
          </a:p>
        </p:txBody>
      </p:sp>
      <p:grpSp>
        <p:nvGrpSpPr>
          <p:cNvPr id="16"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Marcador de contenido 2">
            <a:extLst>
              <a:ext uri="{FF2B5EF4-FFF2-40B4-BE49-F238E27FC236}">
                <a16:creationId xmlns:a16="http://schemas.microsoft.com/office/drawing/2014/main" id="{635356A1-6212-D473-4A7F-AE13D452E4D3}"/>
              </a:ext>
            </a:extLst>
          </p:cNvPr>
          <p:cNvGraphicFramePr>
            <a:graphicFrameLocks noGrp="1"/>
          </p:cNvGraphicFramePr>
          <p:nvPr>
            <p:ph idx="1"/>
            <p:extLst>
              <p:ext uri="{D42A27DB-BD31-4B8C-83A1-F6EECF244321}">
                <p14:modId xmlns:p14="http://schemas.microsoft.com/office/powerpoint/2010/main" val="204314436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69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ítulo 1">
            <a:extLst>
              <a:ext uri="{FF2B5EF4-FFF2-40B4-BE49-F238E27FC236}">
                <a16:creationId xmlns:a16="http://schemas.microsoft.com/office/drawing/2014/main" id="{28169CA0-B237-D0E6-B652-549819619EC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Gracias!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Como">
            <a:extLst>
              <a:ext uri="{FF2B5EF4-FFF2-40B4-BE49-F238E27FC236}">
                <a16:creationId xmlns:a16="http://schemas.microsoft.com/office/drawing/2014/main" id="{C607193B-8ECC-986E-3434-ADDBCAFF3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1403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59CFF-C4D6-FDDD-E30E-ED279DF5BA36}"/>
              </a:ext>
            </a:extLst>
          </p:cNvPr>
          <p:cNvSpPr>
            <a:spLocks noGrp="1"/>
          </p:cNvSpPr>
          <p:nvPr>
            <p:ph type="title"/>
          </p:nvPr>
        </p:nvSpPr>
        <p:spPr/>
        <p:txBody>
          <a:bodyPr/>
          <a:lstStyle/>
          <a:p>
            <a:r>
              <a:rPr lang="es-ES" dirty="0"/>
              <a:t>Descripción</a:t>
            </a:r>
            <a:endParaRPr lang="es-GT" dirty="0"/>
          </a:p>
        </p:txBody>
      </p:sp>
      <p:sp>
        <p:nvSpPr>
          <p:cNvPr id="3" name="Marcador de contenido 2">
            <a:extLst>
              <a:ext uri="{FF2B5EF4-FFF2-40B4-BE49-F238E27FC236}">
                <a16:creationId xmlns:a16="http://schemas.microsoft.com/office/drawing/2014/main" id="{73F1E2E2-D85B-5D18-A1F4-32CAAEA1F3BE}"/>
              </a:ext>
            </a:extLst>
          </p:cNvPr>
          <p:cNvSpPr>
            <a:spLocks noGrp="1"/>
          </p:cNvSpPr>
          <p:nvPr>
            <p:ph idx="1"/>
          </p:nvPr>
        </p:nvSpPr>
        <p:spPr/>
        <p:txBody>
          <a:bodyPr/>
          <a:lstStyle/>
          <a:p>
            <a:r>
              <a:rPr lang="es-ES" b="0" i="0">
                <a:solidFill>
                  <a:srgbClr val="C9D1D9"/>
                </a:solidFill>
                <a:effectLst/>
                <a:latin typeface="-apple-system"/>
              </a:rPr>
              <a:t>yoVoto es un sistema de voto electrónico que permite a los ciudadanos del país de manera segura y confiable votar a través de una página web o teléfono inteligente. Este diseño facilita votar a personas localizadas en el extranjero y en el territorio nacional utilizando el internet y dispositivos móviles. Esta facilidad del voto sin embargo requiere mecanismos especiales de seguridad y transparencia. Por lo que parte de los requerimientos técnicos incluyen las garantías como: voto anónimo (secreto) y voto único.</a:t>
            </a:r>
            <a:endParaRPr lang="es-GT" dirty="0"/>
          </a:p>
        </p:txBody>
      </p:sp>
    </p:spTree>
    <p:extLst>
      <p:ext uri="{BB962C8B-B14F-4D97-AF65-F5344CB8AC3E}">
        <p14:creationId xmlns:p14="http://schemas.microsoft.com/office/powerpoint/2010/main" val="100099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81BD26-05E2-FDDB-89D2-229AE210FE05}"/>
              </a:ext>
            </a:extLst>
          </p:cNvPr>
          <p:cNvSpPr>
            <a:spLocks noGrp="1"/>
          </p:cNvSpPr>
          <p:nvPr>
            <p:ph type="title"/>
          </p:nvPr>
        </p:nvSpPr>
        <p:spPr>
          <a:xfrm>
            <a:off x="550864" y="549275"/>
            <a:ext cx="3565524" cy="1997855"/>
          </a:xfrm>
        </p:spPr>
        <p:txBody>
          <a:bodyPr wrap="square" anchor="b">
            <a:normAutofit/>
          </a:bodyPr>
          <a:lstStyle/>
          <a:p>
            <a:r>
              <a:rPr lang="es-ES"/>
              <a:t>Arquitectura</a:t>
            </a:r>
            <a:endParaRPr lang="es-GT" dirty="0"/>
          </a:p>
        </p:txBody>
      </p:sp>
      <p:grpSp>
        <p:nvGrpSpPr>
          <p:cNvPr id="14"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854D346E-C9CD-B080-7EFA-8576212795BB}"/>
              </a:ext>
            </a:extLst>
          </p:cNvPr>
          <p:cNvSpPr>
            <a:spLocks noGrp="1"/>
          </p:cNvSpPr>
          <p:nvPr>
            <p:ph idx="1"/>
          </p:nvPr>
        </p:nvSpPr>
        <p:spPr>
          <a:xfrm>
            <a:off x="550863" y="2677306"/>
            <a:ext cx="3565525" cy="3415519"/>
          </a:xfrm>
        </p:spPr>
        <p:txBody>
          <a:bodyPr anchor="t">
            <a:normAutofit/>
          </a:bodyPr>
          <a:lstStyle/>
          <a:p>
            <a:r>
              <a:rPr lang="es-ES" sz="1600" b="0" i="0">
                <a:effectLst/>
                <a:latin typeface="-apple-system"/>
              </a:rPr>
              <a:t>Para la construccion del proyecto se implementara una arquitectura SOA que tendra varios servicos que funcionaran de manera independiente aumentando la robustez del sistema, con esto evitamos de que un servicio falle afecte a todo nuestro sistema, para ello se propone el siguiente diagrama.</a:t>
            </a:r>
            <a:endParaRPr lang="es-GT" sz="1600"/>
          </a:p>
        </p:txBody>
      </p:sp>
      <p:pic>
        <p:nvPicPr>
          <p:cNvPr id="7" name="Imagen 6" descr="Un conjunto de letras blancas en un fondo blanco&#10;&#10;Descripción generada automáticamente con confianza media">
            <a:extLst>
              <a:ext uri="{FF2B5EF4-FFF2-40B4-BE49-F238E27FC236}">
                <a16:creationId xmlns:a16="http://schemas.microsoft.com/office/drawing/2014/main" id="{57C13C3E-058C-66F7-7BD0-59433A490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900" y="1426009"/>
            <a:ext cx="7090237" cy="4005982"/>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42522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ítulo 1">
            <a:extLst>
              <a:ext uri="{FF2B5EF4-FFF2-40B4-BE49-F238E27FC236}">
                <a16:creationId xmlns:a16="http://schemas.microsoft.com/office/drawing/2014/main" id="{CDB98020-ECFB-6D24-EAA3-FAB8B31FC22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Diagrama de actividades</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Marcador de contenido 2">
            <a:extLst>
              <a:ext uri="{FF2B5EF4-FFF2-40B4-BE49-F238E27FC236}">
                <a16:creationId xmlns:a16="http://schemas.microsoft.com/office/drawing/2014/main" id="{ED7E3A99-61BF-33DB-E0DE-527B444F11ED}"/>
              </a:ext>
            </a:extLst>
          </p:cNvPr>
          <p:cNvSpPr>
            <a:spLocks noGrp="1"/>
          </p:cNvSpPr>
          <p:nvPr>
            <p:ph idx="1"/>
          </p:nvPr>
        </p:nvSpPr>
        <p:spPr>
          <a:xfrm>
            <a:off x="550863" y="3803406"/>
            <a:ext cx="3565525" cy="2289419"/>
          </a:xfrm>
        </p:spPr>
        <p:txBody>
          <a:bodyPr vert="horz" wrap="square" lIns="0" tIns="0" rIns="0" bIns="0" rtlCol="0">
            <a:normAutofit/>
          </a:bodyPr>
          <a:lstStyle/>
          <a:p>
            <a:pPr marL="0" indent="0">
              <a:lnSpc>
                <a:spcPct val="100000"/>
              </a:lnSpc>
              <a:buNone/>
            </a:pPr>
            <a:r>
              <a:rPr lang="en-US" sz="2000"/>
              <a:t>Microservicio  de Autenticación</a:t>
            </a:r>
          </a:p>
        </p:txBody>
      </p:sp>
      <p:pic>
        <p:nvPicPr>
          <p:cNvPr id="5" name="Imagen 4" descr="Diagrama&#10;&#10;Descripción generada automáticamente">
            <a:extLst>
              <a:ext uri="{FF2B5EF4-FFF2-40B4-BE49-F238E27FC236}">
                <a16:creationId xmlns:a16="http://schemas.microsoft.com/office/drawing/2014/main" id="{D3DECD2D-FE65-769F-7D9C-A6A54F4BC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776" y="555921"/>
            <a:ext cx="7345363" cy="574774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9289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ítulo 1">
            <a:extLst>
              <a:ext uri="{FF2B5EF4-FFF2-40B4-BE49-F238E27FC236}">
                <a16:creationId xmlns:a16="http://schemas.microsoft.com/office/drawing/2014/main" id="{DF72E385-DAC1-5EAC-4C5F-8CCAA028FEFA}"/>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Diagrama de Actividades</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Marcador de contenido 2">
            <a:extLst>
              <a:ext uri="{FF2B5EF4-FFF2-40B4-BE49-F238E27FC236}">
                <a16:creationId xmlns:a16="http://schemas.microsoft.com/office/drawing/2014/main" id="{C4A596A4-F776-A954-666F-DFAD043AB20E}"/>
              </a:ext>
            </a:extLst>
          </p:cNvPr>
          <p:cNvSpPr>
            <a:spLocks noGrp="1"/>
          </p:cNvSpPr>
          <p:nvPr>
            <p:ph idx="1"/>
          </p:nvPr>
        </p:nvSpPr>
        <p:spPr>
          <a:xfrm>
            <a:off x="550863" y="3803406"/>
            <a:ext cx="3565525" cy="2289419"/>
          </a:xfrm>
        </p:spPr>
        <p:txBody>
          <a:bodyPr vert="horz" wrap="square" lIns="0" tIns="0" rIns="0" bIns="0" rtlCol="0">
            <a:normAutofit/>
          </a:bodyPr>
          <a:lstStyle/>
          <a:p>
            <a:pPr marL="0" indent="0">
              <a:lnSpc>
                <a:spcPct val="100000"/>
              </a:lnSpc>
              <a:buNone/>
            </a:pPr>
            <a:r>
              <a:rPr lang="en-US" sz="2000"/>
              <a:t>Emisión de Votos</a:t>
            </a:r>
          </a:p>
        </p:txBody>
      </p:sp>
      <p:pic>
        <p:nvPicPr>
          <p:cNvPr id="5" name="Imagen 4" descr="Diagrama&#10;&#10;Descripción generada automáticamente">
            <a:extLst>
              <a:ext uri="{FF2B5EF4-FFF2-40B4-BE49-F238E27FC236}">
                <a16:creationId xmlns:a16="http://schemas.microsoft.com/office/drawing/2014/main" id="{EFCA8DF4-5EA4-F9CE-9F75-B59FCCE2C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186" y="549275"/>
            <a:ext cx="5242543"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400259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ítulo 1">
            <a:extLst>
              <a:ext uri="{FF2B5EF4-FFF2-40B4-BE49-F238E27FC236}">
                <a16:creationId xmlns:a16="http://schemas.microsoft.com/office/drawing/2014/main" id="{EBE5A9FE-DC0B-085D-33E1-A032C8E19B6F}"/>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Diagrama de Actividades</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Marcador de contenido 2">
            <a:extLst>
              <a:ext uri="{FF2B5EF4-FFF2-40B4-BE49-F238E27FC236}">
                <a16:creationId xmlns:a16="http://schemas.microsoft.com/office/drawing/2014/main" id="{DE8E38C7-7E87-11AE-E0DA-D0470ADB94FB}"/>
              </a:ext>
            </a:extLst>
          </p:cNvPr>
          <p:cNvSpPr>
            <a:spLocks noGrp="1"/>
          </p:cNvSpPr>
          <p:nvPr>
            <p:ph idx="1"/>
          </p:nvPr>
        </p:nvSpPr>
        <p:spPr>
          <a:xfrm>
            <a:off x="550863" y="3803406"/>
            <a:ext cx="3565525" cy="2289419"/>
          </a:xfrm>
        </p:spPr>
        <p:txBody>
          <a:bodyPr vert="horz" wrap="square" lIns="0" tIns="0" rIns="0" bIns="0" rtlCol="0">
            <a:normAutofit/>
          </a:bodyPr>
          <a:lstStyle/>
          <a:p>
            <a:pPr marL="0" indent="0">
              <a:lnSpc>
                <a:spcPct val="100000"/>
              </a:lnSpc>
              <a:buNone/>
            </a:pPr>
            <a:r>
              <a:rPr lang="en-US" sz="2000"/>
              <a:t>Registro de Ciudadano</a:t>
            </a:r>
          </a:p>
        </p:txBody>
      </p:sp>
      <p:pic>
        <p:nvPicPr>
          <p:cNvPr id="5" name="Imagen 4" descr="Diagrama&#10;&#10;Descripción generada automáticamente">
            <a:extLst>
              <a:ext uri="{FF2B5EF4-FFF2-40B4-BE49-F238E27FC236}">
                <a16:creationId xmlns:a16="http://schemas.microsoft.com/office/drawing/2014/main" id="{0AD79E8D-188B-DF13-9B51-2F886B1E2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413" y="549275"/>
            <a:ext cx="6528088"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41083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68E6A-E4B4-42CA-84E1-64CFF94066A4}"/>
              </a:ext>
            </a:extLst>
          </p:cNvPr>
          <p:cNvSpPr>
            <a:spLocks noGrp="1"/>
          </p:cNvSpPr>
          <p:nvPr>
            <p:ph type="title"/>
          </p:nvPr>
        </p:nvSpPr>
        <p:spPr/>
        <p:txBody>
          <a:bodyPr/>
          <a:lstStyle/>
          <a:p>
            <a:r>
              <a:rPr lang="es-ES" dirty="0"/>
              <a:t>Seguridad de Aplicación</a:t>
            </a:r>
            <a:endParaRPr lang="es-GT" dirty="0"/>
          </a:p>
        </p:txBody>
      </p:sp>
      <p:sp>
        <p:nvSpPr>
          <p:cNvPr id="3" name="Marcador de contenido 2">
            <a:extLst>
              <a:ext uri="{FF2B5EF4-FFF2-40B4-BE49-F238E27FC236}">
                <a16:creationId xmlns:a16="http://schemas.microsoft.com/office/drawing/2014/main" id="{AECD3654-3833-631E-02C3-4CE1643CF4B7}"/>
              </a:ext>
            </a:extLst>
          </p:cNvPr>
          <p:cNvSpPr>
            <a:spLocks noGrp="1"/>
          </p:cNvSpPr>
          <p:nvPr>
            <p:ph sz="half" idx="1"/>
          </p:nvPr>
        </p:nvSpPr>
        <p:spPr/>
        <p:txBody>
          <a:bodyPr/>
          <a:lstStyle/>
          <a:p>
            <a:r>
              <a:rPr lang="es-ES" dirty="0"/>
              <a:t>JWT</a:t>
            </a:r>
            <a:r>
              <a:rPr lang="es-GT" dirty="0"/>
              <a:t>: </a:t>
            </a:r>
            <a:r>
              <a:rPr lang="es-ES" b="0" i="0" dirty="0">
                <a:solidFill>
                  <a:srgbClr val="666666"/>
                </a:solidFill>
                <a:effectLst/>
                <a:latin typeface="canada-type-gibson"/>
              </a:rPr>
              <a:t>es un estándar abierto utilizado para compartir información de seguridad entre dos partes: un cliente y un servidor.</a:t>
            </a:r>
          </a:p>
          <a:p>
            <a:endParaRPr lang="es-ES" dirty="0"/>
          </a:p>
        </p:txBody>
      </p:sp>
      <p:sp>
        <p:nvSpPr>
          <p:cNvPr id="4" name="Marcador de contenido 3">
            <a:extLst>
              <a:ext uri="{FF2B5EF4-FFF2-40B4-BE49-F238E27FC236}">
                <a16:creationId xmlns:a16="http://schemas.microsoft.com/office/drawing/2014/main" id="{4BC045BB-1B16-C4C5-0A17-8C18C29CAA71}"/>
              </a:ext>
            </a:extLst>
          </p:cNvPr>
          <p:cNvSpPr>
            <a:spLocks noGrp="1"/>
          </p:cNvSpPr>
          <p:nvPr>
            <p:ph sz="half" idx="2"/>
          </p:nvPr>
        </p:nvSpPr>
        <p:spPr/>
        <p:txBody>
          <a:bodyPr/>
          <a:lstStyle/>
          <a:p>
            <a:r>
              <a:rPr lang="es-ES" dirty="0"/>
              <a:t>2FA:</a:t>
            </a:r>
            <a:r>
              <a:rPr lang="es-ES" b="0" i="0" dirty="0">
                <a:solidFill>
                  <a:srgbClr val="585858"/>
                </a:solidFill>
                <a:effectLst/>
                <a:latin typeface="Arial" panose="020B0604020202020204" pitchFamily="34" charset="0"/>
              </a:rPr>
              <a:t>es un paso adicional agregado al proceso de inicio de sesión</a:t>
            </a:r>
            <a:endParaRPr lang="es-GT" dirty="0"/>
          </a:p>
          <a:p>
            <a:pPr marL="0" indent="0">
              <a:buNone/>
            </a:pPr>
            <a:r>
              <a:rPr lang="es-ES" dirty="0"/>
              <a:t> </a:t>
            </a:r>
            <a:endParaRPr lang="es-GT" dirty="0"/>
          </a:p>
        </p:txBody>
      </p:sp>
      <p:pic>
        <p:nvPicPr>
          <p:cNvPr id="3074" name="Picture 2" descr="Increase Security with Two-Factor Authentication (2FA) | Telestax">
            <a:extLst>
              <a:ext uri="{FF2B5EF4-FFF2-40B4-BE49-F238E27FC236}">
                <a16:creationId xmlns:a16="http://schemas.microsoft.com/office/drawing/2014/main" id="{C075EA8A-6587-A39B-F320-C7CFEEA69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178" y="3642727"/>
            <a:ext cx="3890598" cy="23138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ernships: JWT internship">
            <a:extLst>
              <a:ext uri="{FF2B5EF4-FFF2-40B4-BE49-F238E27FC236}">
                <a16:creationId xmlns:a16="http://schemas.microsoft.com/office/drawing/2014/main" id="{D92C142E-4BBC-9864-E181-B79846F6A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4" y="3642727"/>
            <a:ext cx="395287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1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DB5DA1-33F7-F6AE-9EDA-45513ECDF609}"/>
              </a:ext>
            </a:extLst>
          </p:cNvPr>
          <p:cNvSpPr>
            <a:spLocks noGrp="1"/>
          </p:cNvSpPr>
          <p:nvPr>
            <p:ph type="title"/>
          </p:nvPr>
        </p:nvSpPr>
        <p:spPr>
          <a:xfrm>
            <a:off x="550864" y="549275"/>
            <a:ext cx="3565524" cy="1997855"/>
          </a:xfrm>
        </p:spPr>
        <p:txBody>
          <a:bodyPr wrap="square" anchor="b">
            <a:normAutofit/>
          </a:bodyPr>
          <a:lstStyle/>
          <a:p>
            <a:r>
              <a:rPr lang="es-ES" dirty="0" err="1"/>
              <a:t>BlockChain</a:t>
            </a:r>
            <a:endParaRPr lang="es-GT" dirty="0"/>
          </a:p>
        </p:txBody>
      </p:sp>
      <p:grpSp>
        <p:nvGrpSpPr>
          <p:cNvPr id="4107" name="Group 410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10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12" name="Oval 411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441DFF0C-C625-04BD-3C0C-9A1149BE9239}"/>
              </a:ext>
            </a:extLst>
          </p:cNvPr>
          <p:cNvSpPr>
            <a:spLocks noGrp="1"/>
          </p:cNvSpPr>
          <p:nvPr>
            <p:ph idx="1"/>
          </p:nvPr>
        </p:nvSpPr>
        <p:spPr>
          <a:xfrm>
            <a:off x="550863" y="2677306"/>
            <a:ext cx="3565525" cy="3415519"/>
          </a:xfrm>
        </p:spPr>
        <p:txBody>
          <a:bodyPr anchor="t">
            <a:normAutofit/>
          </a:bodyPr>
          <a:lstStyle/>
          <a:p>
            <a:endParaRPr lang="es-GT" sz="1050">
              <a:solidFill>
                <a:schemeClr val="tx1"/>
              </a:solidFill>
            </a:endParaRPr>
          </a:p>
          <a:p>
            <a:endParaRPr lang="es-GT" sz="1050">
              <a:solidFill>
                <a:schemeClr val="tx1"/>
              </a:solidFill>
            </a:endParaRPr>
          </a:p>
          <a:p>
            <a:endParaRPr lang="es-GT" sz="1050">
              <a:solidFill>
                <a:schemeClr val="tx1"/>
              </a:solidFill>
            </a:endParaRPr>
          </a:p>
          <a:p>
            <a:endParaRPr lang="es-GT" sz="1050">
              <a:solidFill>
                <a:schemeClr val="tx1"/>
              </a:solidFill>
            </a:endParaRPr>
          </a:p>
          <a:p>
            <a:endParaRPr lang="es-GT" sz="1050">
              <a:solidFill>
                <a:schemeClr val="tx1"/>
              </a:solidFill>
            </a:endParaRPr>
          </a:p>
          <a:p>
            <a:endParaRPr lang="es-GT" sz="1050">
              <a:solidFill>
                <a:schemeClr val="tx1"/>
              </a:solidFill>
            </a:endParaRPr>
          </a:p>
          <a:p>
            <a:endParaRPr lang="es-GT" sz="1050">
              <a:solidFill>
                <a:schemeClr val="tx1"/>
              </a:solidFill>
            </a:endParaRPr>
          </a:p>
          <a:p>
            <a:r>
              <a:rPr lang="es-GT" sz="1050">
                <a:solidFill>
                  <a:schemeClr val="tx1"/>
                </a:solidFill>
              </a:rPr>
              <a:t>Fuente:</a:t>
            </a:r>
            <a:r>
              <a:rPr lang="es-GT" sz="1050">
                <a:solidFill>
                  <a:schemeClr val="tx1"/>
                </a:solidFill>
                <a:hlinkClick r:id="rId2">
                  <a:extLst>
                    <a:ext uri="{A12FA001-AC4F-418D-AE19-62706E023703}">
                      <ahyp:hlinkClr xmlns:ahyp="http://schemas.microsoft.com/office/drawing/2018/hyperlinkcolor" val="tx"/>
                    </a:ext>
                  </a:extLst>
                </a:hlinkClick>
              </a:rPr>
              <a:t>https://labeabogados.com/digital-tecnologia/el-funcionamiento-del-blockchain/</a:t>
            </a:r>
            <a:endParaRPr lang="es-GT" sz="1050">
              <a:solidFill>
                <a:schemeClr val="tx1"/>
              </a:solidFill>
            </a:endParaRPr>
          </a:p>
          <a:p>
            <a:endParaRPr lang="es-GT" sz="1600" dirty="0"/>
          </a:p>
        </p:txBody>
      </p:sp>
      <p:pic>
        <p:nvPicPr>
          <p:cNvPr id="4100" name="Picture 4" descr="Escala de tiempo&#10;&#10;Descripción generada automáticamente">
            <a:extLst>
              <a:ext uri="{FF2B5EF4-FFF2-40B4-BE49-F238E27FC236}">
                <a16:creationId xmlns:a16="http://schemas.microsoft.com/office/drawing/2014/main" id="{61F58F85-00E9-61AC-A150-2B1D5C00B2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0900" y="1434872"/>
            <a:ext cx="7090237" cy="3988257"/>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7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53" name="Rectangle 5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DEB84A-7E75-FDDB-139A-C130533F2DE9}"/>
              </a:ext>
            </a:extLst>
          </p:cNvPr>
          <p:cNvSpPr>
            <a:spLocks noGrp="1"/>
          </p:cNvSpPr>
          <p:nvPr>
            <p:ph type="title"/>
          </p:nvPr>
        </p:nvSpPr>
        <p:spPr>
          <a:xfrm>
            <a:off x="550864" y="549275"/>
            <a:ext cx="3565524" cy="1997855"/>
          </a:xfrm>
        </p:spPr>
        <p:txBody>
          <a:bodyPr wrap="square" anchor="b">
            <a:normAutofit/>
          </a:bodyPr>
          <a:lstStyle/>
          <a:p>
            <a:r>
              <a:rPr lang="es-ES" dirty="0"/>
              <a:t>Jenkins</a:t>
            </a:r>
            <a:endParaRPr lang="es-GT" dirty="0"/>
          </a:p>
        </p:txBody>
      </p:sp>
      <p:sp>
        <p:nvSpPr>
          <p:cNvPr id="3" name="Marcador de contenido 2">
            <a:extLst>
              <a:ext uri="{FF2B5EF4-FFF2-40B4-BE49-F238E27FC236}">
                <a16:creationId xmlns:a16="http://schemas.microsoft.com/office/drawing/2014/main" id="{6A9B2AB5-9375-4E4A-67AC-59260D28BD18}"/>
              </a:ext>
            </a:extLst>
          </p:cNvPr>
          <p:cNvSpPr>
            <a:spLocks noGrp="1"/>
          </p:cNvSpPr>
          <p:nvPr>
            <p:ph idx="1"/>
          </p:nvPr>
        </p:nvSpPr>
        <p:spPr>
          <a:xfrm>
            <a:off x="550863" y="2677306"/>
            <a:ext cx="3565525" cy="3415519"/>
          </a:xfrm>
        </p:spPr>
        <p:txBody>
          <a:bodyPr anchor="t">
            <a:normAutofit/>
          </a:bodyPr>
          <a:lstStyle/>
          <a:p>
            <a:pPr>
              <a:lnSpc>
                <a:spcPct val="100000"/>
              </a:lnSpc>
            </a:pPr>
            <a:r>
              <a:rPr lang="es-ES" sz="1500" b="0" i="0">
                <a:effectLst/>
                <a:latin typeface="-apple-system"/>
              </a:rPr>
              <a:t>Jenkins es un servidor automatizado de integración continua de código abierto capaz de organizar una cadena de acciones que ayudan a lograr el proceso de integración continua de manera automatizada.</a:t>
            </a:r>
          </a:p>
          <a:p>
            <a:pPr>
              <a:lnSpc>
                <a:spcPct val="100000"/>
              </a:lnSpc>
            </a:pPr>
            <a:r>
              <a:rPr lang="es-ES" sz="1500" b="0" i="0">
                <a:effectLst/>
                <a:latin typeface="-apple-system"/>
              </a:rPr>
              <a:t>Jenkins está completamente escrito en Java y es una aplicación conocida y reconocida por DevOps de todo el mundo. La razón por la que Jenkins se hizo tan popular es porque se encarga de supervisar las tareas repetitivas que surgen dentro del desarrollo de un proyecto.</a:t>
            </a:r>
          </a:p>
          <a:p>
            <a:pPr>
              <a:lnSpc>
                <a:spcPct val="100000"/>
              </a:lnSpc>
            </a:pPr>
            <a:endParaRPr lang="es-GT" sz="1500"/>
          </a:p>
        </p:txBody>
      </p:sp>
      <p:pic>
        <p:nvPicPr>
          <p:cNvPr id="5122" name="Picture 2" descr="Part 1: What is Jenkins (CI/CD) and How does it work? Advantages of ...">
            <a:extLst>
              <a:ext uri="{FF2B5EF4-FFF2-40B4-BE49-F238E27FC236}">
                <a16:creationId xmlns:a16="http://schemas.microsoft.com/office/drawing/2014/main" id="{048112FD-F8C4-A182-D647-E314DBE4F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46" r="8197" b="-2"/>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7614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36</TotalTime>
  <Words>313</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-apple-system</vt:lpstr>
      <vt:lpstr>Arial</vt:lpstr>
      <vt:lpstr>Avenir Next LT Pro</vt:lpstr>
      <vt:lpstr>canada-type-gibson</vt:lpstr>
      <vt:lpstr>3DFloatVTI</vt:lpstr>
      <vt:lpstr>Proyecto Fase1: yoVoto</vt:lpstr>
      <vt:lpstr>Descripción</vt:lpstr>
      <vt:lpstr>Arquitectura</vt:lpstr>
      <vt:lpstr>Diagrama de actividades</vt:lpstr>
      <vt:lpstr>Diagrama de Actividades</vt:lpstr>
      <vt:lpstr>Diagrama de Actividades</vt:lpstr>
      <vt:lpstr>Seguridad de Aplicación</vt:lpstr>
      <vt:lpstr>BlockChain</vt:lpstr>
      <vt:lpstr>Jenkins</vt:lpstr>
      <vt:lpstr>Lista de Microservicios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Fase1: yoVoto</dc:title>
  <dc:creator>Hayrton Ixpatá</dc:creator>
  <cp:lastModifiedBy>Hayrton Ixpatá</cp:lastModifiedBy>
  <cp:revision>1</cp:revision>
  <dcterms:created xsi:type="dcterms:W3CDTF">2022-06-10T04:03:10Z</dcterms:created>
  <dcterms:modified xsi:type="dcterms:W3CDTF">2022-06-10T04:39:34Z</dcterms:modified>
</cp:coreProperties>
</file>