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7518-2AE8-4601-9DB7-6CEC4B98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Identify</a:t>
            </a:r>
            <a:r>
              <a:rPr lang="en-US" dirty="0"/>
              <a:t> root components of website below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9D7CA-3E57-43AC-9AC7-EFA7F347B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navigation bar that contain (Stream, Classwork, People, Grades) this provides easy access to different things.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Banner that shows the course name (“HTML 2023 C”) that includes a customize button to modify the banner.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that can be directed you to join a Google Meet session for classes.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Code that displays a unique class code for student to join the meeting.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Upcoming Assignment section that shows a list of upcoming deadlines for assignments, along with dues dates.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Section displays recent announcements, assignment, and updates posted by teachers or instructors.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posts in stream section shows the author’s name and the assignment title, and there are options to expand or access additional details.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 and Setting icon at the top right, they are icons for user settings and profile information.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root components provide the core structure for navigating the online classroom, managing assignments, and viewing announcements.</a:t>
            </a:r>
          </a:p>
        </p:txBody>
      </p:sp>
    </p:spTree>
    <p:extLst>
      <p:ext uri="{BB962C8B-B14F-4D97-AF65-F5344CB8AC3E}">
        <p14:creationId xmlns:p14="http://schemas.microsoft.com/office/powerpoint/2010/main" val="29948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Identify root components of website below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Iam Dev</cp:lastModifiedBy>
  <cp:revision>3</cp:revision>
  <dcterms:created xsi:type="dcterms:W3CDTF">2024-08-04T11:27:57Z</dcterms:created>
  <dcterms:modified xsi:type="dcterms:W3CDTF">2024-11-12T17:11:00Z</dcterms:modified>
</cp:coreProperties>
</file>