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686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30A18"/>
                </a:solidFill>
              </a:rPr>
              <a:t>Phishing Incident Response</a:t>
            </a:r>
            <a:pPr algn="ctr" indent="0" marL="0">
              <a:buNone/>
            </a:pPr>
            <a:endParaRPr lang="en-US" sz="2800" dirty="0"/>
          </a:p>
          <a:p>
            <a:pPr algn="ctr" indent="0" marL="0">
              <a:buNone/>
            </a:pPr>
            <a:r>
              <a:rPr lang="en-US" sz="2000" i="1" dirty="0">
                <a:solidFill>
                  <a:srgbClr val="030A18"/>
                </a:solidFill>
              </a:rPr>
              <a:t>LCPS Gift Card Scam Attempt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8686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Haytham Abouelfaid | IT &amp; Cybersecurity Case Study</a:t>
            </a:r>
            <a:endParaRPr lang="en-US" sz="1000" dirty="0"/>
          </a:p>
        </p:txBody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554480"/>
          <a:ext cx="4572000" cy="1828800"/>
        </p:xfrm>
        <a:graphic>
          <a:graphicData uri="http://schemas.openxmlformats.org/drawingml/2006/table">
            <a:tbl>
              <a:tblPr/>
              <a:tblGrid>
                <a:gridCol w="1463040"/>
                <a:gridCol w="3108960"/>
              </a:tblGrid>
              <a:tr h="36576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ATTACK VECTOR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Email → SMS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TACTIC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Business Email Compromise (BEC)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GOAL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Gift card fraud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LCPS substitute email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PREVENTION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Verification + awareness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4536" y="1554480"/>
            <a:ext cx="1664208" cy="128016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22" y="2926080"/>
            <a:ext cx="2041036" cy="12801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57200" y="4297680"/>
            <a:ext cx="4297680" cy="82296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Findings: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• Message from outlook.com, not LCPS.org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• SPF, DKIM, DMARC pass for Outlook but not for LCPS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• Email requests gift cards, uses urgency &amp; confidentiality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• Authoritative tone to coerce action</a:t>
            </a:r>
            <a:endParaRPr lang="en-US" sz="1200" dirty="0"/>
          </a:p>
        </p:txBody>
      </p:sp>
      <p:sp>
        <p:nvSpPr>
          <p:cNvPr id="8" name="Text 3"/>
          <p:cNvSpPr/>
          <p:nvPr/>
        </p:nvSpPr>
        <p:spPr>
          <a:xfrm>
            <a:off x="4846320" y="4297680"/>
            <a:ext cx="4297680" cy="82296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Lessons: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• Verify sender identity &amp; domain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• Never buy gift cards from unsolicited emails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• Report suspicious messages to IT immediately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• Ongoing awareness training protects against BEC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2025-10-21T22:00:59Z</dcterms:created>
  <dcterms:modified xsi:type="dcterms:W3CDTF">2025-10-21T22:00:59Z</dcterms:modified>
</cp:coreProperties>
</file>