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ca30cc05_1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ca30cc05_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ca30cc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ca30cc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ca30cc05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ca30cc05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ca30cc05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ca30cc05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ca30cc05_1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ca30cc05_1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ca30cc05_1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ca30cc05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ca30cc0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fca30cc0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ca30cc05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ca30cc05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ca30cc0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ca30cc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ca30cc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ca30cc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ca30cc0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ca30cc0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ca30cc05_1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ca30cc05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ca30cc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ca30cc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ca30cc0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ca30cc0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ca30cc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ca30cc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8425" y="1057349"/>
            <a:ext cx="5361300" cy="16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HANDS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24425" y="2677150"/>
            <a:ext cx="53613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Timnit Tesfatsion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Bae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 Jenkins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Choi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 Malla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Haythem Abdelkhalek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1499675"/>
            <a:ext cx="3456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Cost-Benefit Analysis - Discount Cash Flow Method: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743650"/>
            <a:ext cx="4028025" cy="4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48450" y="45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Feasibility 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48450" y="1157675"/>
            <a:ext cx="75057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risk does this app pose to umbc?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pose a low risk if the supervisor is liking the idea and thinks it can be beneficial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pose as high risk if they think they already have an alternative option and thinks it will be a little use to them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supervisor of our project have interest? What kind? Expectations?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 needs faster support for schedule changes.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need instant ability to add new tutors to the system.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reaction/feedback are we expecting from the feature user of our app? What about the concerns they might have? Challenges/competitions?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it would be easier for the students to operate when wanting to schedule or reschedule for tutoring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would become easier for the students to be able to cancel, update or stay in contact with tutors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the ability to use the app easily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it easier for them so that they can talk to friends about the app and then we can get many more students to use it more often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Feasibility: Additional Comments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598825"/>
            <a:ext cx="75057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Profitable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access for all students/tutors/supervisors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time flexibility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/easier scheduling process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Attract students because of its easy scheduling system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coding might be a little tricky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all of the universities to buy the app might take some time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anbanFlow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1555975"/>
            <a:ext cx="8349876" cy="23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KanbanFlow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2" y="1507250"/>
            <a:ext cx="7966574" cy="2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Meet the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Feasibility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Kanbanflow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46025" y="73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QUESTIONS????</a:t>
            </a:r>
            <a:endParaRPr sz="4800"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600" y="1988250"/>
            <a:ext cx="2246807" cy="26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6000"/>
            <a:ext cx="75057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Meet the Group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System Request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Feasibility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Comments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</a:t>
            </a:r>
            <a:r>
              <a:rPr lang="en" sz="1500"/>
              <a:t>anbanflow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Questions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37125" y="469575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GROUP!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37125" y="1256700"/>
            <a:ext cx="82593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Timnit Tesfatsion: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overlook the overall project from start to finish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meeting times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team member to meet deadlines and assign responsibilities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Bae -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Lead Programmer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oversee and code the basic structure of our app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will encompass Java, HTML, and SQL code with the possibility of additional languages.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Briana Jenkins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 Analyst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the both jobs of a system analyst and a programmer analyst.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designing the design layout for the app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 software will be used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08825" y="55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GROUP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297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Wonjin(James) Choi: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QA/Business Systems Analyst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nsure software is implemented with the requirements needed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analysis to create long term business solution.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Anusha Malla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QA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manually testing the a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and the codes to prevent malfunctioning code or app.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Haythem Abdelkhalek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Database Developer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a fully functional SQL-PL/SQL database with functions, procedures, and triggers that will be the base of the App.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62625" y="1550725"/>
            <a:ext cx="75057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 Sponsor: Ira Fabri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Title:Supervisor of the Tutoring Program at UMBC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 need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app will be developed in order to provide tutoring </a:t>
            </a:r>
            <a:r>
              <a:rPr lang="en" sz="1200"/>
              <a:t>facilities to students</a:t>
            </a:r>
            <a:r>
              <a:rPr lang="en" sz="1200"/>
              <a:t> via mobile app by scheduling their tutor through an app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eliminate long process of scheduling system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 requirement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students will be able to find their tutor according to their subject need and,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 able to schedule tutors based on availability and need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supervisors can add/remove tutors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</a:t>
            </a:r>
            <a:r>
              <a:rPr lang="en" sz="1200"/>
              <a:t> messaging system within the app for chatting b/n tutor and  student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697975"/>
            <a:ext cx="75057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 value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Help students to have an easy access to their tutor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Flexibility of schedule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 cost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Efficiency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Long-term benefits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Special issues or Constraints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 order to facilitate students with better tutoring environment this app needs to be completed as soon as possible.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Competition with other apps that are already in the market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658850"/>
            <a:ext cx="75057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Familiarity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risk, many have worked on sql but only one member worked on apps.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risk for familiarity since the current system is being used.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size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take 3-5 months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risk because it’ll be slowly implemented. Not a massive project.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to high risk with how the UMBC system will integrate with the tutoring as well as managing the system.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: Have to rely on data by manual implementations… StudyTree may not provide existing data, but the data is somewhat public.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data is inserted the system will work fine.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Risk since system can run by itself when data is implemented.</a:t>
            </a:r>
            <a:endParaRPr b="1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175" y="931025"/>
            <a:ext cx="2227100" cy="1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Economical Feasibility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558200"/>
            <a:ext cx="75057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(</a:t>
            </a:r>
            <a:r>
              <a:rPr lang="en"/>
              <a:t>Based on cost-benefit analysis calculations)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estimations shows that Helping Hands App will increase UMBC’s performance in its tutoring system.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ROI over 12 months: 70%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NPV over 12 months: $6991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Break-even occurs after 1.26 years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economical benefits of our app?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Elevated customer satisfaction which would increase application purchase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cost maintaining local app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the number of students who may not know about this service, potentially increasing revenue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Chance for competition and expansion of app to other universities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jobs for students and other staff members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281750" y="292700"/>
            <a:ext cx="39309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Cost-Benefit Analysis - Simple Cash Flow Method </a:t>
            </a:r>
            <a:endParaRPr b="1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00" y="280400"/>
            <a:ext cx="5317001" cy="45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925" y="1460025"/>
            <a:ext cx="2293700" cy="32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