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166f82ac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166f82ac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66f82ac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166f82ac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166f82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166f82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166f82a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166f82a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74e7d646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74e7d646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74e7d646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74e7d646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166f82a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166f82a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166f82a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166f82a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166f82ac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166f82ac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166f82ace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166f82ac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166f82ace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166f82ac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166f82ac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166f82ac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166f82ace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166f82ace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166f82ace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166f82ace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781500"/>
            <a:ext cx="4893300" cy="10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Helping Hands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324750"/>
            <a:ext cx="4255500" cy="23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Anusha Malla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Briana Jenkins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Daniel Bae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Haythem Abdelkhalek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Trmnit Tesfatsion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Wonjin (James) Choi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313775"/>
            <a:ext cx="7030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Architecture</a:t>
            </a:r>
            <a:r>
              <a:rPr lang="en">
                <a:solidFill>
                  <a:schemeClr val="accent3"/>
                </a:solidFill>
              </a:rPr>
              <a:t> Matrix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813" y="1015075"/>
            <a:ext cx="6002365" cy="38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Hardware/Software Specification 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100" y="1359900"/>
            <a:ext cx="7030500" cy="34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KanbanFlow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00" y="1143950"/>
            <a:ext cx="7615600" cy="33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Updated Gantt Chart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925" y="1410475"/>
            <a:ext cx="692419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875" y="899350"/>
            <a:ext cx="6014250" cy="33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150" y="905188"/>
            <a:ext cx="5015675" cy="33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199350" y="104675"/>
            <a:ext cx="20334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ERD</a:t>
            </a:r>
            <a:endParaRPr b="1" sz="3600" u="sng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25" y="352262"/>
            <a:ext cx="7429501" cy="443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Team’s Alternative Matrix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675"/>
            <a:ext cx="7983075" cy="37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/>
        </p:nvSpPr>
        <p:spPr>
          <a:xfrm>
            <a:off x="0" y="0"/>
            <a:ext cx="88815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Anusha</a:t>
            </a:r>
            <a:r>
              <a:rPr b="1" lang="en" sz="28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’s Alternative Matrix</a:t>
            </a:r>
            <a:endParaRPr b="1" sz="28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50" y="555025"/>
            <a:ext cx="7484774" cy="39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/>
        </p:nvSpPr>
        <p:spPr>
          <a:xfrm>
            <a:off x="95525" y="0"/>
            <a:ext cx="8879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Briana</a:t>
            </a:r>
            <a:r>
              <a:rPr b="1" lang="en" sz="28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’s Alternative Matrix</a:t>
            </a:r>
            <a:endParaRPr b="1" sz="28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00" y="451775"/>
            <a:ext cx="7092750" cy="444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/>
        </p:nvSpPr>
        <p:spPr>
          <a:xfrm>
            <a:off x="0" y="301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Timnit</a:t>
            </a:r>
            <a:r>
              <a:rPr b="1" lang="en" sz="28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’s Alternative Matrix</a:t>
            </a:r>
            <a:endParaRPr b="1" sz="28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800" y="530625"/>
            <a:ext cx="7058525" cy="40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/>
        </p:nvSpPr>
        <p:spPr>
          <a:xfrm>
            <a:off x="0" y="0"/>
            <a:ext cx="89598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Haythem</a:t>
            </a:r>
            <a:r>
              <a:rPr b="1" lang="en" sz="28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’s Alternative Matrix</a:t>
            </a:r>
            <a:endParaRPr b="1" sz="28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63" y="627875"/>
            <a:ext cx="7866875" cy="415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/>
        </p:nvSpPr>
        <p:spPr>
          <a:xfrm>
            <a:off x="0" y="0"/>
            <a:ext cx="9177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James</a:t>
            </a:r>
            <a:r>
              <a:rPr b="1" lang="en" sz="28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’s Alternative Matrix</a:t>
            </a:r>
            <a:endParaRPr b="1" sz="28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00" y="595313"/>
            <a:ext cx="8132976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/>
        </p:nvSpPr>
        <p:spPr>
          <a:xfrm>
            <a:off x="0" y="0"/>
            <a:ext cx="9019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Daniel</a:t>
            </a:r>
            <a:r>
              <a:rPr b="1" lang="en" sz="28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’s Alternative Matrix</a:t>
            </a:r>
            <a:endParaRPr b="1" sz="28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75" y="575625"/>
            <a:ext cx="7951601" cy="40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