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2B89E479-EEE7-4F39-9F5C-E884E4E24DDC}" type="datetimeFigureOut">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267145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B89E479-EEE7-4F39-9F5C-E884E4E24DDC}" type="datetimeFigureOut">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3357103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B89E479-EEE7-4F39-9F5C-E884E4E24DDC}" type="datetimeFigureOut">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154877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2B89E479-EEE7-4F39-9F5C-E884E4E24DDC}" type="datetimeFigureOut">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21853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9E479-EEE7-4F39-9F5C-E884E4E24DDC}" type="datetimeFigureOut">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83960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2B89E479-EEE7-4F39-9F5C-E884E4E24DDC}" type="datetimeFigureOut">
              <a:rPr lang="fr-FR" smtClean="0"/>
              <a:t>26/10/2021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387255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2B89E479-EEE7-4F39-9F5C-E884E4E24DDC}" type="datetimeFigureOut">
              <a:rPr lang="fr-FR" smtClean="0"/>
              <a:t>26/10/2021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283217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2B89E479-EEE7-4F39-9F5C-E884E4E24DDC}" type="datetimeFigureOut">
              <a:rPr lang="fr-FR" smtClean="0"/>
              <a:t>26/10/2021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325258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9E479-EEE7-4F39-9F5C-E884E4E24DDC}" type="datetimeFigureOut">
              <a:rPr lang="fr-FR" smtClean="0"/>
              <a:t>26/10/2021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86671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9E479-EEE7-4F39-9F5C-E884E4E24DDC}" type="datetimeFigureOut">
              <a:rPr lang="fr-FR" smtClean="0"/>
              <a:t>26/10/2021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223053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9E479-EEE7-4F39-9F5C-E884E4E24DDC}" type="datetimeFigureOut">
              <a:rPr lang="fr-FR" smtClean="0"/>
              <a:t>26/10/2021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DA82970-A5EF-4FB1-9F73-8E3FE6D35C57}" type="slidenum">
              <a:rPr lang="fr-FR" smtClean="0"/>
              <a:t>‹#›</a:t>
            </a:fld>
            <a:endParaRPr lang="fr-FR"/>
          </a:p>
        </p:txBody>
      </p:sp>
    </p:spTree>
    <p:extLst>
      <p:ext uri="{BB962C8B-B14F-4D97-AF65-F5344CB8AC3E}">
        <p14:creationId xmlns:p14="http://schemas.microsoft.com/office/powerpoint/2010/main" val="383560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9E479-EEE7-4F39-9F5C-E884E4E24DDC}" type="datetimeFigureOut">
              <a:rPr lang="fr-FR" smtClean="0"/>
              <a:t>26/10/2021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82970-A5EF-4FB1-9F73-8E3FE6D35C57}" type="slidenum">
              <a:rPr lang="fr-FR" smtClean="0"/>
              <a:t>‹#›</a:t>
            </a:fld>
            <a:endParaRPr lang="fr-FR"/>
          </a:p>
        </p:txBody>
      </p:sp>
    </p:spTree>
    <p:extLst>
      <p:ext uri="{BB962C8B-B14F-4D97-AF65-F5344CB8AC3E}">
        <p14:creationId xmlns:p14="http://schemas.microsoft.com/office/powerpoint/2010/main" val="2064161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6" name="TextBox 5"/>
          <p:cNvSpPr txBox="1"/>
          <p:nvPr/>
        </p:nvSpPr>
        <p:spPr>
          <a:xfrm>
            <a:off x="1702191" y="2658794"/>
            <a:ext cx="7976381" cy="70788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fr-FR" sz="4000" b="1" dirty="0" smtClean="0"/>
              <a:t>Web </a:t>
            </a:r>
            <a:r>
              <a:rPr lang="fr-FR" sz="4000" b="1" dirty="0" err="1" smtClean="0"/>
              <a:t>fondamentals</a:t>
            </a:r>
            <a:r>
              <a:rPr lang="fr-FR" sz="4000" b="1" dirty="0" smtClean="0"/>
              <a:t> </a:t>
            </a:r>
            <a:r>
              <a:rPr lang="fr-FR" sz="4000" b="1" dirty="0" err="1" smtClean="0"/>
              <a:t>project</a:t>
            </a:r>
            <a:endParaRPr lang="fr-FR" sz="4000" dirty="0"/>
          </a:p>
        </p:txBody>
      </p:sp>
    </p:spTree>
    <p:extLst>
      <p:ext uri="{BB962C8B-B14F-4D97-AF65-F5344CB8AC3E}">
        <p14:creationId xmlns:p14="http://schemas.microsoft.com/office/powerpoint/2010/main" val="1321868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89031" y="0"/>
            <a:ext cx="7413938" cy="1223493"/>
          </a:xfrm>
        </p:spPr>
        <p:txBody>
          <a:bodyPr/>
          <a:lstStyle/>
          <a:p>
            <a:r>
              <a:rPr lang="fr-FR" dirty="0" smtClean="0">
                <a:solidFill>
                  <a:schemeClr val="accent1">
                    <a:lumMod val="75000"/>
                  </a:schemeClr>
                </a:solidFill>
                <a:latin typeface="Agency FB" panose="020B0503020202020204" pitchFamily="34" charset="0"/>
              </a:rPr>
              <a:t>web</a:t>
            </a:r>
            <a:endParaRPr lang="fr-FR" dirty="0">
              <a:solidFill>
                <a:schemeClr val="accent1">
                  <a:lumMod val="75000"/>
                </a:schemeClr>
              </a:solidFill>
              <a:latin typeface="Agency FB" panose="020B0503020202020204" pitchFamily="34" charset="0"/>
            </a:endParaRPr>
          </a:p>
        </p:txBody>
      </p:sp>
      <p:sp>
        <p:nvSpPr>
          <p:cNvPr id="3" name="Subtitle 2"/>
          <p:cNvSpPr>
            <a:spLocks noGrp="1"/>
          </p:cNvSpPr>
          <p:nvPr>
            <p:ph type="subTitle" idx="1"/>
          </p:nvPr>
        </p:nvSpPr>
        <p:spPr>
          <a:xfrm>
            <a:off x="1524000" y="2177395"/>
            <a:ext cx="9144000" cy="1184856"/>
          </a:xfrm>
        </p:spPr>
        <p:txBody>
          <a:bodyPr>
            <a:normAutofit fontScale="85000" lnSpcReduction="10000"/>
          </a:bodyPr>
          <a:lstStyle/>
          <a:p>
            <a:pPr algn="l"/>
            <a:r>
              <a:rPr lang="en-US" dirty="0"/>
              <a:t>The web browser </a:t>
            </a:r>
            <a:r>
              <a:rPr lang="en-US" b="1" dirty="0"/>
              <a:t>connects to the web server and sends an HTTP request</a:t>
            </a:r>
            <a:r>
              <a:rPr lang="en-US" dirty="0"/>
              <a:t> (via the protocol stack) for the desired web page. The web server receives the request and checks for the desired page. If the page exists, the web server sends it. If the server cannot find the requested page, it will send an HTTP 404 error message.</a:t>
            </a:r>
            <a:endParaRPr lang="fr-FR" dirty="0"/>
          </a:p>
        </p:txBody>
      </p:sp>
      <p:sp>
        <p:nvSpPr>
          <p:cNvPr id="5" name="TextBox 4"/>
          <p:cNvSpPr txBox="1"/>
          <p:nvPr/>
        </p:nvSpPr>
        <p:spPr>
          <a:xfrm>
            <a:off x="721216" y="1777285"/>
            <a:ext cx="4301545" cy="400110"/>
          </a:xfrm>
          <a:prstGeom prst="rect">
            <a:avLst/>
          </a:prstGeom>
          <a:noFill/>
        </p:spPr>
        <p:txBody>
          <a:bodyPr wrap="square" rtlCol="0">
            <a:spAutoFit/>
          </a:bodyPr>
          <a:lstStyle/>
          <a:p>
            <a:r>
              <a:rPr lang="en-US" sz="2000" b="1" dirty="0" smtClean="0"/>
              <a:t>How does the web work?</a:t>
            </a:r>
            <a:endParaRPr lang="fr-FR" sz="20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80" y="3559199"/>
            <a:ext cx="5270440" cy="1634752"/>
          </a:xfrm>
          <a:prstGeom prst="rect">
            <a:avLst/>
          </a:prstGeom>
        </p:spPr>
      </p:pic>
    </p:spTree>
    <p:extLst>
      <p:ext uri="{BB962C8B-B14F-4D97-AF65-F5344CB8AC3E}">
        <p14:creationId xmlns:p14="http://schemas.microsoft.com/office/powerpoint/2010/main" val="4141393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a:solidFill>
                  <a:schemeClr val="accent1">
                    <a:lumMod val="75000"/>
                  </a:schemeClr>
                </a:solidFill>
                <a:latin typeface="Agency FB" panose="020B0503020202020204" pitchFamily="34" charset="0"/>
              </a:rPr>
              <a:t>What you need to be a web developer</a:t>
            </a:r>
            <a:endParaRPr lang="fr-FR" sz="6000" dirty="0">
              <a:solidFill>
                <a:schemeClr val="accent1">
                  <a:lumMod val="75000"/>
                </a:schemeClr>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a:t>Learn web development fundamentals.</a:t>
            </a:r>
          </a:p>
          <a:p>
            <a:r>
              <a:rPr lang="en-US" dirty="0"/>
              <a:t>Choose a development specialization.</a:t>
            </a:r>
          </a:p>
          <a:p>
            <a:r>
              <a:rPr lang="en-US" dirty="0"/>
              <a:t>Learn key programming languages for web development.</a:t>
            </a:r>
          </a:p>
          <a:p>
            <a:r>
              <a:rPr lang="en-US" dirty="0"/>
              <a:t>Work on projects to develop your Web Developer skills.</a:t>
            </a:r>
          </a:p>
          <a:p>
            <a:r>
              <a:rPr lang="en-US" dirty="0"/>
              <a:t>Build a web development portfolio.</a:t>
            </a:r>
          </a:p>
          <a:p>
            <a:endParaRPr lang="fr-FR" dirty="0"/>
          </a:p>
        </p:txBody>
      </p:sp>
    </p:spTree>
    <p:extLst>
      <p:ext uri="{BB962C8B-B14F-4D97-AF65-F5344CB8AC3E}">
        <p14:creationId xmlns:p14="http://schemas.microsoft.com/office/powerpoint/2010/main" val="33887327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77140"/>
            <a:ext cx="10515600" cy="1690688"/>
          </a:xfrm>
        </p:spPr>
        <p:txBody>
          <a:bodyPr>
            <a:noAutofit/>
          </a:bodyPr>
          <a:lstStyle/>
          <a:p>
            <a:pPr algn="ctr"/>
            <a:r>
              <a:rPr lang="en-US" sz="6000" dirty="0">
                <a:solidFill>
                  <a:schemeClr val="accent1">
                    <a:lumMod val="75000"/>
                  </a:schemeClr>
                </a:solidFill>
                <a:latin typeface="Agency FB" panose="020B0503020202020204" pitchFamily="34" charset="0"/>
              </a:rPr>
              <a:t>What is the role of a web </a:t>
            </a:r>
            <a:r>
              <a:rPr lang="en-US" sz="6000" dirty="0" smtClean="0">
                <a:solidFill>
                  <a:schemeClr val="accent1">
                    <a:lumMod val="75000"/>
                  </a:schemeClr>
                </a:solidFill>
                <a:latin typeface="Agency FB" panose="020B0503020202020204" pitchFamily="34" charset="0"/>
              </a:rPr>
              <a:t>developer</a:t>
            </a:r>
            <a:r>
              <a:rPr lang="en-US" sz="6000" dirty="0">
                <a:solidFill>
                  <a:schemeClr val="accent1">
                    <a:lumMod val="75000"/>
                  </a:schemeClr>
                </a:solidFill>
                <a:latin typeface="Agency FB" panose="020B0503020202020204" pitchFamily="34" charset="0"/>
              </a:rPr>
              <a:t/>
            </a:r>
            <a:br>
              <a:rPr lang="en-US" sz="6000" dirty="0">
                <a:solidFill>
                  <a:schemeClr val="accent1">
                    <a:lumMod val="75000"/>
                  </a:schemeClr>
                </a:solidFill>
                <a:latin typeface="Agency FB" panose="020B0503020202020204" pitchFamily="34" charset="0"/>
              </a:rPr>
            </a:br>
            <a:endParaRPr lang="fr-FR" sz="6000" dirty="0">
              <a:solidFill>
                <a:schemeClr val="accent1">
                  <a:lumMod val="75000"/>
                </a:schemeClr>
              </a:solidFill>
              <a:latin typeface="Agency FB" panose="020B0503020202020204" pitchFamily="34" charset="0"/>
            </a:endParaRPr>
          </a:p>
        </p:txBody>
      </p:sp>
      <p:sp>
        <p:nvSpPr>
          <p:cNvPr id="3" name="Content Placeholder 2"/>
          <p:cNvSpPr>
            <a:spLocks noGrp="1"/>
          </p:cNvSpPr>
          <p:nvPr>
            <p:ph idx="1"/>
          </p:nvPr>
        </p:nvSpPr>
        <p:spPr/>
        <p:txBody>
          <a:bodyPr/>
          <a:lstStyle/>
          <a:p>
            <a:r>
              <a:rPr lang="en-US" dirty="0"/>
              <a:t>A Web Developer is </a:t>
            </a:r>
            <a:r>
              <a:rPr lang="en-US" b="1" dirty="0"/>
              <a:t>responsible for the coding, design and layout of a website according to a company's specifications</a:t>
            </a:r>
            <a:r>
              <a:rPr lang="en-US" dirty="0"/>
              <a:t>. As the role takes into consideration user experience and function, a certain level of both graphic design and computer programming is necessary.</a:t>
            </a:r>
            <a:endParaRPr lang="fr-FR" dirty="0"/>
          </a:p>
        </p:txBody>
      </p:sp>
    </p:spTree>
    <p:extLst>
      <p:ext uri="{BB962C8B-B14F-4D97-AF65-F5344CB8AC3E}">
        <p14:creationId xmlns:p14="http://schemas.microsoft.com/office/powerpoint/2010/main" val="12041045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dirty="0" err="1" smtClean="0"/>
              <a:t>Thank</a:t>
            </a:r>
            <a:r>
              <a:rPr lang="fr-FR" dirty="0" smtClean="0"/>
              <a:t> </a:t>
            </a:r>
            <a:r>
              <a:rPr lang="fr-FR" dirty="0" err="1" smtClean="0"/>
              <a:t>you</a:t>
            </a:r>
            <a:r>
              <a:rPr lang="fr-FR" dirty="0" smtClean="0"/>
              <a:t> for </a:t>
            </a:r>
            <a:r>
              <a:rPr lang="fr-FR" dirty="0" err="1" smtClean="0"/>
              <a:t>watching</a:t>
            </a:r>
            <a:endParaRPr lang="fr-FR" dirty="0"/>
          </a:p>
        </p:txBody>
      </p:sp>
    </p:spTree>
    <p:extLst>
      <p:ext uri="{BB962C8B-B14F-4D97-AF65-F5344CB8AC3E}">
        <p14:creationId xmlns:p14="http://schemas.microsoft.com/office/powerpoint/2010/main" val="9189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71</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Agency FB</vt:lpstr>
      <vt:lpstr>Arial</vt:lpstr>
      <vt:lpstr>Calibri</vt:lpstr>
      <vt:lpstr>Calibri Light</vt:lpstr>
      <vt:lpstr>Office Theme</vt:lpstr>
      <vt:lpstr>PowerPoint Presentation</vt:lpstr>
      <vt:lpstr>web</vt:lpstr>
      <vt:lpstr>What you need to be a web developer</vt:lpstr>
      <vt:lpstr>What is the role of a web developer </vt:lpstr>
      <vt:lpstr>Thank you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Haythem AC</dc:creator>
  <cp:lastModifiedBy>Haythem AC</cp:lastModifiedBy>
  <cp:revision>4</cp:revision>
  <dcterms:created xsi:type="dcterms:W3CDTF">2021-10-26T13:22:39Z</dcterms:created>
  <dcterms:modified xsi:type="dcterms:W3CDTF">2021-10-26T13:50:47Z</dcterms:modified>
</cp:coreProperties>
</file>