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3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53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2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89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9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745A8-587A-4BE2-BD0D-EDC5F0B46F96}" type="datetimeFigureOut">
              <a:rPr lang="fr-FR" smtClean="0"/>
              <a:t>18/03/2015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F41B-1D32-4096-A78E-1A15629005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1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519550" y="172592"/>
            <a:ext cx="1974528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Présidente</a:t>
            </a: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Marine </a:t>
            </a:r>
            <a:r>
              <a:rPr lang="fr-FR" sz="1600" b="1" dirty="0" err="1">
                <a:solidFill>
                  <a:schemeClr val="accent1">
                    <a:lumMod val="75000"/>
                  </a:schemeClr>
                </a:solidFill>
              </a:rPr>
              <a:t>Delobel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519550" y="1700808"/>
            <a:ext cx="1974528" cy="949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Vice Président 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Renaud Mortier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00240" y="3365500"/>
            <a:ext cx="1613148" cy="11436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Secrétaire 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95536" y="3365500"/>
            <a:ext cx="1584176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Trésorier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Alexandre Menu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859116" y="3378200"/>
            <a:ext cx="1656184" cy="11436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63960" y="5229200"/>
            <a:ext cx="160712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Trésorier Adjoint</a:t>
            </a:r>
          </a:p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fr-F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700240" y="5213300"/>
            <a:ext cx="1650676" cy="11529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Secrétaire Adjoint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876256" y="5208984"/>
            <a:ext cx="1639044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 Site Web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Mélanie Imbert</a:t>
            </a: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Connecteur droit 17"/>
          <p:cNvCxnSpPr>
            <a:stCxn id="4" idx="2"/>
            <a:endCxn id="6" idx="0"/>
          </p:cNvCxnSpPr>
          <p:nvPr/>
        </p:nvCxnSpPr>
        <p:spPr>
          <a:xfrm>
            <a:off x="4506814" y="1108696"/>
            <a:ext cx="0" cy="5921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2"/>
            <a:endCxn id="7" idx="0"/>
          </p:cNvCxnSpPr>
          <p:nvPr/>
        </p:nvCxnSpPr>
        <p:spPr>
          <a:xfrm>
            <a:off x="4506814" y="2649984"/>
            <a:ext cx="0" cy="71551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endCxn id="14" idx="0"/>
          </p:cNvCxnSpPr>
          <p:nvPr/>
        </p:nvCxnSpPr>
        <p:spPr>
          <a:xfrm>
            <a:off x="1167520" y="4504916"/>
            <a:ext cx="0" cy="72428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7" idx="2"/>
            <a:endCxn id="15" idx="0"/>
          </p:cNvCxnSpPr>
          <p:nvPr/>
        </p:nvCxnSpPr>
        <p:spPr>
          <a:xfrm>
            <a:off x="4506814" y="4509120"/>
            <a:ext cx="18764" cy="70418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13" idx="2"/>
            <a:endCxn id="16" idx="0"/>
          </p:cNvCxnSpPr>
          <p:nvPr/>
        </p:nvCxnSpPr>
        <p:spPr>
          <a:xfrm>
            <a:off x="7687208" y="4521820"/>
            <a:ext cx="8570" cy="6871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6" idx="1"/>
            <a:endCxn id="8" idx="0"/>
          </p:cNvCxnSpPr>
          <p:nvPr/>
        </p:nvCxnSpPr>
        <p:spPr>
          <a:xfrm rot="10800000" flipV="1">
            <a:off x="1187624" y="2175396"/>
            <a:ext cx="2331926" cy="119010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6" idx="3"/>
            <a:endCxn id="13" idx="0"/>
          </p:cNvCxnSpPr>
          <p:nvPr/>
        </p:nvCxnSpPr>
        <p:spPr>
          <a:xfrm>
            <a:off x="5494078" y="2175396"/>
            <a:ext cx="2193130" cy="1202804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710899" y="3013720"/>
            <a:ext cx="1974528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Entraineur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Yves Ferrari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47912" y="256332"/>
            <a:ext cx="2023888" cy="12199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Capitaine  / Tactique</a:t>
            </a:r>
            <a:endParaRPr lang="fr-FR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Thibaut 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Chaize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433881" y="5229200"/>
            <a:ext cx="2348594" cy="12539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Adjoint à l'entraînement des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batteurs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Renaud Mortier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72200" y="5229200"/>
            <a:ext cx="2467136" cy="12539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Adjoint à l'entraînement des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poursuiveurs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Alexandre P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63960" y="5229200"/>
            <a:ext cx="2407840" cy="12539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Adjoint à l'entraînement des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gardiens</a:t>
            </a:r>
          </a:p>
          <a:p>
            <a:pPr algn="ctr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Thibaut 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Chaize</a:t>
            </a:r>
            <a:endParaRPr lang="fr-F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618043" y="224880"/>
            <a:ext cx="2160240" cy="12156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Adjoint à la préparation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physique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Renaud Mortier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723670" y="256332"/>
            <a:ext cx="1944216" cy="1157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dirty="0">
                <a:solidFill>
                  <a:schemeClr val="accent6">
                    <a:lumMod val="75000"/>
                  </a:schemeClr>
                </a:solidFill>
              </a:rPr>
              <a:t>Adjoint à l'analyse 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</a:rPr>
              <a:t>tactique</a:t>
            </a:r>
          </a:p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600" b="1" dirty="0" smtClean="0">
                <a:solidFill>
                  <a:schemeClr val="accent1">
                    <a:lumMod val="75000"/>
                  </a:schemeClr>
                </a:solidFill>
              </a:rPr>
              <a:t>Emmanuel </a:t>
            </a:r>
            <a:r>
              <a:rPr lang="fr-FR" sz="1600" b="1" dirty="0" err="1" smtClean="0">
                <a:solidFill>
                  <a:schemeClr val="accent1">
                    <a:lumMod val="75000"/>
                  </a:schemeClr>
                </a:solidFill>
              </a:rPr>
              <a:t>Halter</a:t>
            </a:r>
            <a:endParaRPr lang="fr-FR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Connecteur droit 43"/>
          <p:cNvCxnSpPr>
            <a:stCxn id="7" idx="2"/>
            <a:endCxn id="4" idx="1"/>
          </p:cNvCxnSpPr>
          <p:nvPr/>
        </p:nvCxnSpPr>
        <p:spPr>
          <a:xfrm>
            <a:off x="1759856" y="1476276"/>
            <a:ext cx="1951043" cy="200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15" idx="2"/>
            <a:endCxn id="4" idx="0"/>
          </p:cNvCxnSpPr>
          <p:nvPr/>
        </p:nvCxnSpPr>
        <p:spPr>
          <a:xfrm>
            <a:off x="4698163" y="1440508"/>
            <a:ext cx="0" cy="157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16" idx="2"/>
            <a:endCxn id="4" idx="3"/>
          </p:cNvCxnSpPr>
          <p:nvPr/>
        </p:nvCxnSpPr>
        <p:spPr>
          <a:xfrm flipH="1">
            <a:off x="5685427" y="1413644"/>
            <a:ext cx="2010351" cy="206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14" idx="0"/>
            <a:endCxn id="4" idx="1"/>
          </p:cNvCxnSpPr>
          <p:nvPr/>
        </p:nvCxnSpPr>
        <p:spPr>
          <a:xfrm flipV="1">
            <a:off x="1567880" y="3481772"/>
            <a:ext cx="2143019" cy="174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8" idx="0"/>
            <a:endCxn id="4" idx="2"/>
          </p:cNvCxnSpPr>
          <p:nvPr/>
        </p:nvCxnSpPr>
        <p:spPr>
          <a:xfrm flipV="1">
            <a:off x="4608178" y="3949824"/>
            <a:ext cx="89985" cy="127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3" idx="0"/>
            <a:endCxn id="4" idx="3"/>
          </p:cNvCxnSpPr>
          <p:nvPr/>
        </p:nvCxnSpPr>
        <p:spPr>
          <a:xfrm flipH="1" flipV="1">
            <a:off x="5685427" y="3481772"/>
            <a:ext cx="1920341" cy="174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82</Words>
  <Application>Microsoft Office PowerPoint</Application>
  <PresentationFormat>Affichage à l'écran 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EmL</dc:creator>
  <cp:lastModifiedBy>EmL</cp:lastModifiedBy>
  <cp:revision>17</cp:revision>
  <dcterms:created xsi:type="dcterms:W3CDTF">2015-02-19T13:26:50Z</dcterms:created>
  <dcterms:modified xsi:type="dcterms:W3CDTF">2015-03-18T22:30:31Z</dcterms:modified>
</cp:coreProperties>
</file>