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38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5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2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6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4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89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9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45A8-587A-4BE2-BD0D-EDC5F0B46F96}" type="datetimeFigureOut">
              <a:rPr lang="fr-FR" smtClean="0"/>
              <a:t>19/02/2015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1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519550" y="172592"/>
            <a:ext cx="1974528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Présidente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Marine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Delobel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519550" y="1700808"/>
            <a:ext cx="1974528" cy="949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Vice Président 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Renaud Mortier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700240" y="3365500"/>
            <a:ext cx="1613148" cy="11436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Secrétaire 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95536" y="3365500"/>
            <a:ext cx="1584176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Trésorier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Alexandre Menu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859116" y="3378200"/>
            <a:ext cx="1656184" cy="11436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63960" y="5229200"/>
            <a:ext cx="160712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Trésorier Adjoint</a:t>
            </a:r>
          </a:p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700240" y="5213300"/>
            <a:ext cx="1650676" cy="11529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Secrétaire Adjoint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876256" y="5208984"/>
            <a:ext cx="1639044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Responsable Site Web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Mélanie Imbert</a:t>
            </a: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Connecteur droit 17"/>
          <p:cNvCxnSpPr>
            <a:stCxn id="4" idx="2"/>
            <a:endCxn id="6" idx="0"/>
          </p:cNvCxnSpPr>
          <p:nvPr/>
        </p:nvCxnSpPr>
        <p:spPr>
          <a:xfrm>
            <a:off x="4506814" y="1108696"/>
            <a:ext cx="0" cy="5921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2"/>
            <a:endCxn id="7" idx="0"/>
          </p:cNvCxnSpPr>
          <p:nvPr/>
        </p:nvCxnSpPr>
        <p:spPr>
          <a:xfrm>
            <a:off x="4506814" y="2649984"/>
            <a:ext cx="0" cy="71551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endCxn id="14" idx="0"/>
          </p:cNvCxnSpPr>
          <p:nvPr/>
        </p:nvCxnSpPr>
        <p:spPr>
          <a:xfrm>
            <a:off x="1167520" y="4504916"/>
            <a:ext cx="0" cy="72428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7" idx="2"/>
            <a:endCxn id="15" idx="0"/>
          </p:cNvCxnSpPr>
          <p:nvPr/>
        </p:nvCxnSpPr>
        <p:spPr>
          <a:xfrm>
            <a:off x="4506814" y="4509120"/>
            <a:ext cx="18764" cy="70418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13" idx="2"/>
            <a:endCxn id="16" idx="0"/>
          </p:cNvCxnSpPr>
          <p:nvPr/>
        </p:nvCxnSpPr>
        <p:spPr>
          <a:xfrm>
            <a:off x="7687208" y="4521820"/>
            <a:ext cx="8570" cy="68716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/>
          <p:cNvCxnSpPr>
            <a:stCxn id="6" idx="1"/>
            <a:endCxn id="8" idx="0"/>
          </p:cNvCxnSpPr>
          <p:nvPr/>
        </p:nvCxnSpPr>
        <p:spPr>
          <a:xfrm rot="10800000" flipV="1">
            <a:off x="1187624" y="2175396"/>
            <a:ext cx="2331926" cy="119010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6" idx="3"/>
            <a:endCxn id="13" idx="0"/>
          </p:cNvCxnSpPr>
          <p:nvPr/>
        </p:nvCxnSpPr>
        <p:spPr>
          <a:xfrm>
            <a:off x="5494078" y="2175396"/>
            <a:ext cx="2193130" cy="120280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</Words>
  <Application>Microsoft Office PowerPoint</Application>
  <PresentationFormat>Affichage à l'écran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EmL</dc:creator>
  <cp:lastModifiedBy>EmL</cp:lastModifiedBy>
  <cp:revision>14</cp:revision>
  <dcterms:created xsi:type="dcterms:W3CDTF">2015-02-19T13:26:50Z</dcterms:created>
  <dcterms:modified xsi:type="dcterms:W3CDTF">2015-02-19T14:12:37Z</dcterms:modified>
</cp:coreProperties>
</file>