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1FF"/>
    <a:srgbClr val="6699FF"/>
    <a:srgbClr val="FFFFCC"/>
    <a:srgbClr val="FCE246"/>
    <a:srgbClr val="F8A662"/>
    <a:srgbClr val="DD0A05"/>
    <a:srgbClr val="F40C06"/>
    <a:srgbClr val="E40B06"/>
    <a:srgbClr val="C70A05"/>
    <a:srgbClr val="E00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7826E-2F3B-494F-9F4D-8A8E0A6F36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891767-1F0E-4002-B77B-070DFABBABEE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fr-FR" dirty="0" smtClean="0"/>
            <a:t>Business Analyste</a:t>
          </a:r>
          <a:endParaRPr lang="fr-FR" dirty="0"/>
        </a:p>
      </dgm:t>
    </dgm:pt>
    <dgm:pt modelId="{7606755C-AA3F-45C5-B9DD-2D12B8C89F1B}" type="parTrans" cxnId="{C4057023-F4E7-419A-8661-91448EBBA0BF}">
      <dgm:prSet/>
      <dgm:spPr/>
      <dgm:t>
        <a:bodyPr/>
        <a:lstStyle/>
        <a:p>
          <a:endParaRPr lang="fr-FR"/>
        </a:p>
      </dgm:t>
    </dgm:pt>
    <dgm:pt modelId="{8EBE9296-2E65-4641-A013-844BDC748DA0}" type="sibTrans" cxnId="{C4057023-F4E7-419A-8661-91448EBBA0BF}">
      <dgm:prSet/>
      <dgm:spPr/>
      <dgm:t>
        <a:bodyPr/>
        <a:lstStyle/>
        <a:p>
          <a:endParaRPr lang="fr-FR"/>
        </a:p>
      </dgm:t>
    </dgm:pt>
    <dgm:pt modelId="{DF32D338-78F1-4C00-AB18-2AAE2C11DAF3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Gouvernance IT</a:t>
          </a:r>
          <a:endParaRPr lang="fr-FR" dirty="0"/>
        </a:p>
      </dgm:t>
    </dgm:pt>
    <dgm:pt modelId="{A49E0C4A-39C3-4428-BDF8-C2104F1EFB2C}" type="parTrans" cxnId="{E8D2FCFE-5FED-4B97-9963-E99B7C4A0C3F}">
      <dgm:prSet/>
      <dgm:spPr/>
      <dgm:t>
        <a:bodyPr/>
        <a:lstStyle/>
        <a:p>
          <a:endParaRPr lang="fr-FR"/>
        </a:p>
      </dgm:t>
    </dgm:pt>
    <dgm:pt modelId="{61B9B514-E7E1-4D87-B9BD-C59577E6DA6A}" type="sibTrans" cxnId="{E8D2FCFE-5FED-4B97-9963-E99B7C4A0C3F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8A662"/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C984143A-EC7C-47F4-A987-FA1C751CA20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0" dirty="0" smtClean="0"/>
            <a:t>Analyser</a:t>
          </a:r>
          <a:r>
            <a:rPr lang="fr-FR" dirty="0" smtClean="0"/>
            <a:t> les besoins</a:t>
          </a:r>
          <a:endParaRPr lang="fr-FR" dirty="0"/>
        </a:p>
      </dgm:t>
    </dgm:pt>
    <dgm:pt modelId="{7D6A3BC4-58D1-439D-A538-220D2D4395CC}" type="parTrans" cxnId="{092AA3EB-98D3-49E1-B177-F1A6DFE0DEF5}">
      <dgm:prSet/>
      <dgm:spPr/>
      <dgm:t>
        <a:bodyPr/>
        <a:lstStyle/>
        <a:p>
          <a:endParaRPr lang="fr-FR"/>
        </a:p>
      </dgm:t>
    </dgm:pt>
    <dgm:pt modelId="{05D47CC0-0942-4193-A71F-7FE489C5B409}" type="sibTrans" cxnId="{092AA3EB-98D3-49E1-B177-F1A6DFE0DEF5}">
      <dgm:prSet/>
      <dgm:spPr>
        <a:solidFill>
          <a:srgbClr val="FCE246"/>
        </a:solidFill>
        <a:ln>
          <a:solidFill>
            <a:srgbClr val="FFFFCC"/>
          </a:solidFill>
        </a:ln>
      </dgm:spPr>
      <dgm:t>
        <a:bodyPr/>
        <a:lstStyle/>
        <a:p>
          <a:endParaRPr lang="fr-FR"/>
        </a:p>
      </dgm:t>
    </dgm:pt>
    <dgm:pt modelId="{46AD41C7-E0F1-497E-8498-363C4E29227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Modéliser</a:t>
          </a:r>
          <a:endParaRPr lang="fr-FR" dirty="0"/>
        </a:p>
      </dgm:t>
    </dgm:pt>
    <dgm:pt modelId="{94058854-71BA-4E3E-9772-46B6F0B6541A}" type="parTrans" cxnId="{E8DACAC2-9593-474B-B46D-28DB59B01690}">
      <dgm:prSet/>
      <dgm:spPr/>
      <dgm:t>
        <a:bodyPr/>
        <a:lstStyle/>
        <a:p>
          <a:endParaRPr lang="fr-FR"/>
        </a:p>
      </dgm:t>
    </dgm:pt>
    <dgm:pt modelId="{2D71AA47-F1AD-4479-BD78-47A8315BB62D}" type="sibTrans" cxnId="{E8DACAC2-9593-474B-B46D-28DB59B0169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E52929"/>
        </a:solidFill>
        <a:ln>
          <a:solidFill>
            <a:srgbClr val="DD0A05"/>
          </a:solidFill>
        </a:ln>
      </dgm:spPr>
      <dgm:t>
        <a:bodyPr/>
        <a:lstStyle/>
        <a:p>
          <a:endParaRPr lang="fr-FR"/>
        </a:p>
      </dgm:t>
    </dgm:pt>
    <dgm:pt modelId="{871C68B8-AEE6-4B94-92D0-057334A0F7CB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Communiquer</a:t>
          </a:r>
          <a:endParaRPr lang="fr-FR" dirty="0"/>
        </a:p>
      </dgm:t>
    </dgm:pt>
    <dgm:pt modelId="{FF872FAD-A1E2-4C86-B5D7-2DEE02A9A15D}" type="parTrans" cxnId="{208EE326-317C-4B42-B2E0-E6B4874C77A6}">
      <dgm:prSet/>
      <dgm:spPr/>
      <dgm:t>
        <a:bodyPr/>
        <a:lstStyle/>
        <a:p>
          <a:endParaRPr lang="fr-FR"/>
        </a:p>
      </dgm:t>
    </dgm:pt>
    <dgm:pt modelId="{63003635-F57E-408A-AB58-FAF4DB7DCDD8}" type="sibTrans" cxnId="{208EE326-317C-4B42-B2E0-E6B4874C77A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D50ED9FD-43B8-46D7-97BE-027AE18FE92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Lien fonctionnel  et technique</a:t>
          </a:r>
          <a:endParaRPr lang="fr-FR" dirty="0"/>
        </a:p>
      </dgm:t>
    </dgm:pt>
    <dgm:pt modelId="{6956D8BE-41B7-4ECC-AC27-1A3DF47D01FA}" type="parTrans" cxnId="{C78AFCB3-E72E-491C-B2F0-B6CBB17C09F5}">
      <dgm:prSet/>
      <dgm:spPr/>
      <dgm:t>
        <a:bodyPr/>
        <a:lstStyle/>
        <a:p>
          <a:endParaRPr lang="fr-FR"/>
        </a:p>
      </dgm:t>
    </dgm:pt>
    <dgm:pt modelId="{9F3DF1AC-5DD9-4A72-8B3B-7DC278ACD9B8}" type="sibTrans" cxnId="{C78AFCB3-E72E-491C-B2F0-B6CBB17C09F5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91ED2576-0C28-4635-850F-F382ACBBBCCD}" type="pres">
      <dgm:prSet presAssocID="{7E07826E-2F3B-494F-9F4D-8A8E0A6F365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199313F-FFE2-4A0C-81AA-EDFA2EB2EE22}" type="pres">
      <dgm:prSet presAssocID="{2E891767-1F0E-4002-B77B-070DFABBABEE}" presName="centerShape" presStyleLbl="node0" presStyleIdx="0" presStyleCnt="1"/>
      <dgm:spPr/>
      <dgm:t>
        <a:bodyPr/>
        <a:lstStyle/>
        <a:p>
          <a:endParaRPr lang="fr-FR"/>
        </a:p>
      </dgm:t>
    </dgm:pt>
    <dgm:pt modelId="{48E87625-775A-493F-9B1F-E6CB3D6B2FE2}" type="pres">
      <dgm:prSet presAssocID="{DF32D338-78F1-4C00-AB18-2AAE2C11DAF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297956-2C71-490B-8728-FAB7E0CB4223}" type="pres">
      <dgm:prSet presAssocID="{DF32D338-78F1-4C00-AB18-2AAE2C11DAF3}" presName="dummy" presStyleCnt="0"/>
      <dgm:spPr/>
    </dgm:pt>
    <dgm:pt modelId="{EAE415B2-EFC8-4EC0-BE7E-0D31713B9CE2}" type="pres">
      <dgm:prSet presAssocID="{61B9B514-E7E1-4D87-B9BD-C59577E6DA6A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02073F3-73EF-487B-9191-ED743D968E3B}" type="pres">
      <dgm:prSet presAssocID="{C984143A-EC7C-47F4-A987-FA1C751CA2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DA72B-2C9B-4084-8934-F81D63D085F7}" type="pres">
      <dgm:prSet presAssocID="{C984143A-EC7C-47F4-A987-FA1C751CA20A}" presName="dummy" presStyleCnt="0"/>
      <dgm:spPr/>
    </dgm:pt>
    <dgm:pt modelId="{0260257A-BEE1-490F-8F05-50ECC2966493}" type="pres">
      <dgm:prSet presAssocID="{05D47CC0-0942-4193-A71F-7FE489C5B409}" presName="sibTrans" presStyleLbl="sibTrans2D1" presStyleIdx="1" presStyleCnt="5"/>
      <dgm:spPr/>
      <dgm:t>
        <a:bodyPr/>
        <a:lstStyle/>
        <a:p>
          <a:endParaRPr lang="fr-FR"/>
        </a:p>
      </dgm:t>
    </dgm:pt>
    <dgm:pt modelId="{2B99758C-A38A-441A-A9AB-C468598CCEDE}" type="pres">
      <dgm:prSet presAssocID="{46AD41C7-E0F1-497E-8498-363C4E2922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D309EF-1F19-4B3C-BBA2-5F2367CF3111}" type="pres">
      <dgm:prSet presAssocID="{46AD41C7-E0F1-497E-8498-363C4E292278}" presName="dummy" presStyleCnt="0"/>
      <dgm:spPr/>
    </dgm:pt>
    <dgm:pt modelId="{A38A3BB6-F472-4F4B-B1A9-81A9BCDAC59D}" type="pres">
      <dgm:prSet presAssocID="{2D71AA47-F1AD-4479-BD78-47A8315BB62D}" presName="sibTrans" presStyleLbl="sibTrans2D1" presStyleIdx="2" presStyleCnt="5"/>
      <dgm:spPr/>
      <dgm:t>
        <a:bodyPr/>
        <a:lstStyle/>
        <a:p>
          <a:endParaRPr lang="fr-FR"/>
        </a:p>
      </dgm:t>
    </dgm:pt>
    <dgm:pt modelId="{ADE87EB6-41C4-4B7E-8153-87E7310810B0}" type="pres">
      <dgm:prSet presAssocID="{871C68B8-AEE6-4B94-92D0-057334A0F7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B3316E-BD9F-4A86-A715-F445FCE49626}" type="pres">
      <dgm:prSet presAssocID="{871C68B8-AEE6-4B94-92D0-057334A0F7CB}" presName="dummy" presStyleCnt="0"/>
      <dgm:spPr/>
    </dgm:pt>
    <dgm:pt modelId="{04F1C30B-BC45-495F-9583-828C12138382}" type="pres">
      <dgm:prSet presAssocID="{63003635-F57E-408A-AB58-FAF4DB7DCDD8}" presName="sibTrans" presStyleLbl="sibTrans2D1" presStyleIdx="3" presStyleCnt="5"/>
      <dgm:spPr/>
      <dgm:t>
        <a:bodyPr/>
        <a:lstStyle/>
        <a:p>
          <a:endParaRPr lang="fr-FR"/>
        </a:p>
      </dgm:t>
    </dgm:pt>
    <dgm:pt modelId="{8E53C05E-3E88-4D83-92AE-CED398B2161D}" type="pres">
      <dgm:prSet presAssocID="{D50ED9FD-43B8-46D7-97BE-027AE18FE92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CD1BFB-98DD-439A-880D-AC449F141803}" type="pres">
      <dgm:prSet presAssocID="{D50ED9FD-43B8-46D7-97BE-027AE18FE928}" presName="dummy" presStyleCnt="0"/>
      <dgm:spPr/>
    </dgm:pt>
    <dgm:pt modelId="{18AEAF32-BCAA-43AA-AB7F-492A945EF2AC}" type="pres">
      <dgm:prSet presAssocID="{9F3DF1AC-5DD9-4A72-8B3B-7DC278ACD9B8}" presName="sibTrans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3A48FC4F-31FA-4649-BD13-8DAC111B37C5}" type="presOf" srcId="{871C68B8-AEE6-4B94-92D0-057334A0F7CB}" destId="{ADE87EB6-41C4-4B7E-8153-87E7310810B0}" srcOrd="0" destOrd="0" presId="urn:microsoft.com/office/officeart/2005/8/layout/radial6"/>
    <dgm:cxn modelId="{092AA3EB-98D3-49E1-B177-F1A6DFE0DEF5}" srcId="{2E891767-1F0E-4002-B77B-070DFABBABEE}" destId="{C984143A-EC7C-47F4-A987-FA1C751CA20A}" srcOrd="1" destOrd="0" parTransId="{7D6A3BC4-58D1-439D-A538-220D2D4395CC}" sibTransId="{05D47CC0-0942-4193-A71F-7FE489C5B409}"/>
    <dgm:cxn modelId="{E8DACAC2-9593-474B-B46D-28DB59B01690}" srcId="{2E891767-1F0E-4002-B77B-070DFABBABEE}" destId="{46AD41C7-E0F1-497E-8498-363C4E292278}" srcOrd="2" destOrd="0" parTransId="{94058854-71BA-4E3E-9772-46B6F0B6541A}" sibTransId="{2D71AA47-F1AD-4479-BD78-47A8315BB62D}"/>
    <dgm:cxn modelId="{D7657EA0-C8F6-43EC-B0D9-9B087DE81815}" type="presOf" srcId="{D50ED9FD-43B8-46D7-97BE-027AE18FE928}" destId="{8E53C05E-3E88-4D83-92AE-CED398B2161D}" srcOrd="0" destOrd="0" presId="urn:microsoft.com/office/officeart/2005/8/layout/radial6"/>
    <dgm:cxn modelId="{C78AFCB3-E72E-491C-B2F0-B6CBB17C09F5}" srcId="{2E891767-1F0E-4002-B77B-070DFABBABEE}" destId="{D50ED9FD-43B8-46D7-97BE-027AE18FE928}" srcOrd="4" destOrd="0" parTransId="{6956D8BE-41B7-4ECC-AC27-1A3DF47D01FA}" sibTransId="{9F3DF1AC-5DD9-4A72-8B3B-7DC278ACD9B8}"/>
    <dgm:cxn modelId="{C892B597-6EE4-4652-BDB3-82DFD8C62425}" type="presOf" srcId="{05D47CC0-0942-4193-A71F-7FE489C5B409}" destId="{0260257A-BEE1-490F-8F05-50ECC2966493}" srcOrd="0" destOrd="0" presId="urn:microsoft.com/office/officeart/2005/8/layout/radial6"/>
    <dgm:cxn modelId="{DC4F460F-4B78-4B68-91C9-AB888ABC84B1}" type="presOf" srcId="{46AD41C7-E0F1-497E-8498-363C4E292278}" destId="{2B99758C-A38A-441A-A9AB-C468598CCEDE}" srcOrd="0" destOrd="0" presId="urn:microsoft.com/office/officeart/2005/8/layout/radial6"/>
    <dgm:cxn modelId="{E8D2FCFE-5FED-4B97-9963-E99B7C4A0C3F}" srcId="{2E891767-1F0E-4002-B77B-070DFABBABEE}" destId="{DF32D338-78F1-4C00-AB18-2AAE2C11DAF3}" srcOrd="0" destOrd="0" parTransId="{A49E0C4A-39C3-4428-BDF8-C2104F1EFB2C}" sibTransId="{61B9B514-E7E1-4D87-B9BD-C59577E6DA6A}"/>
    <dgm:cxn modelId="{FE13E6A1-FAEB-424B-9886-DCD8ACE79BDC}" type="presOf" srcId="{2D71AA47-F1AD-4479-BD78-47A8315BB62D}" destId="{A38A3BB6-F472-4F4B-B1A9-81A9BCDAC59D}" srcOrd="0" destOrd="0" presId="urn:microsoft.com/office/officeart/2005/8/layout/radial6"/>
    <dgm:cxn modelId="{208EE326-317C-4B42-B2E0-E6B4874C77A6}" srcId="{2E891767-1F0E-4002-B77B-070DFABBABEE}" destId="{871C68B8-AEE6-4B94-92D0-057334A0F7CB}" srcOrd="3" destOrd="0" parTransId="{FF872FAD-A1E2-4C86-B5D7-2DEE02A9A15D}" sibTransId="{63003635-F57E-408A-AB58-FAF4DB7DCDD8}"/>
    <dgm:cxn modelId="{C4057023-F4E7-419A-8661-91448EBBA0BF}" srcId="{7E07826E-2F3B-494F-9F4D-8A8E0A6F3653}" destId="{2E891767-1F0E-4002-B77B-070DFABBABEE}" srcOrd="0" destOrd="0" parTransId="{7606755C-AA3F-45C5-B9DD-2D12B8C89F1B}" sibTransId="{8EBE9296-2E65-4641-A013-844BDC748DA0}"/>
    <dgm:cxn modelId="{02510677-A456-453B-8EB3-77660A5CD053}" type="presOf" srcId="{61B9B514-E7E1-4D87-B9BD-C59577E6DA6A}" destId="{EAE415B2-EFC8-4EC0-BE7E-0D31713B9CE2}" srcOrd="0" destOrd="0" presId="urn:microsoft.com/office/officeart/2005/8/layout/radial6"/>
    <dgm:cxn modelId="{96F0B878-19D0-4087-B1A5-107A8EA8131F}" type="presOf" srcId="{2E891767-1F0E-4002-B77B-070DFABBABEE}" destId="{9199313F-FFE2-4A0C-81AA-EDFA2EB2EE22}" srcOrd="0" destOrd="0" presId="urn:microsoft.com/office/officeart/2005/8/layout/radial6"/>
    <dgm:cxn modelId="{2BDBE0F7-8BFB-4551-B349-033FDA7E5685}" type="presOf" srcId="{C984143A-EC7C-47F4-A987-FA1C751CA20A}" destId="{B02073F3-73EF-487B-9191-ED743D968E3B}" srcOrd="0" destOrd="0" presId="urn:microsoft.com/office/officeart/2005/8/layout/radial6"/>
    <dgm:cxn modelId="{DEC8CDD5-5AB7-4249-93B5-7259EC6A5496}" type="presOf" srcId="{9F3DF1AC-5DD9-4A72-8B3B-7DC278ACD9B8}" destId="{18AEAF32-BCAA-43AA-AB7F-492A945EF2AC}" srcOrd="0" destOrd="0" presId="urn:microsoft.com/office/officeart/2005/8/layout/radial6"/>
    <dgm:cxn modelId="{C61B761B-5557-45DE-9ACA-BD0066E2E6CD}" type="presOf" srcId="{7E07826E-2F3B-494F-9F4D-8A8E0A6F3653}" destId="{91ED2576-0C28-4635-850F-F382ACBBBCCD}" srcOrd="0" destOrd="0" presId="urn:microsoft.com/office/officeart/2005/8/layout/radial6"/>
    <dgm:cxn modelId="{29953839-2A46-4CC8-9890-3740CAAB2ADE}" type="presOf" srcId="{DF32D338-78F1-4C00-AB18-2AAE2C11DAF3}" destId="{48E87625-775A-493F-9B1F-E6CB3D6B2FE2}" srcOrd="0" destOrd="0" presId="urn:microsoft.com/office/officeart/2005/8/layout/radial6"/>
    <dgm:cxn modelId="{317D293A-73D8-4F79-888F-4C833FDD70CB}" type="presOf" srcId="{63003635-F57E-408A-AB58-FAF4DB7DCDD8}" destId="{04F1C30B-BC45-495F-9583-828C12138382}" srcOrd="0" destOrd="0" presId="urn:microsoft.com/office/officeart/2005/8/layout/radial6"/>
    <dgm:cxn modelId="{C162ED57-21B9-483F-9662-4758B6982DF8}" type="presParOf" srcId="{91ED2576-0C28-4635-850F-F382ACBBBCCD}" destId="{9199313F-FFE2-4A0C-81AA-EDFA2EB2EE22}" srcOrd="0" destOrd="0" presId="urn:microsoft.com/office/officeart/2005/8/layout/radial6"/>
    <dgm:cxn modelId="{0F8DAA35-C369-40FE-AC18-5B313C3933BB}" type="presParOf" srcId="{91ED2576-0C28-4635-850F-F382ACBBBCCD}" destId="{48E87625-775A-493F-9B1F-E6CB3D6B2FE2}" srcOrd="1" destOrd="0" presId="urn:microsoft.com/office/officeart/2005/8/layout/radial6"/>
    <dgm:cxn modelId="{A611452A-D60E-4ACF-8EF5-1F966B2A69D1}" type="presParOf" srcId="{91ED2576-0C28-4635-850F-F382ACBBBCCD}" destId="{76297956-2C71-490B-8728-FAB7E0CB4223}" srcOrd="2" destOrd="0" presId="urn:microsoft.com/office/officeart/2005/8/layout/radial6"/>
    <dgm:cxn modelId="{017894E6-AF35-4CFA-AFDD-8E838AC29FDC}" type="presParOf" srcId="{91ED2576-0C28-4635-850F-F382ACBBBCCD}" destId="{EAE415B2-EFC8-4EC0-BE7E-0D31713B9CE2}" srcOrd="3" destOrd="0" presId="urn:microsoft.com/office/officeart/2005/8/layout/radial6"/>
    <dgm:cxn modelId="{5EDF91EE-CEB3-4D73-B4EF-32D2F40458A6}" type="presParOf" srcId="{91ED2576-0C28-4635-850F-F382ACBBBCCD}" destId="{B02073F3-73EF-487B-9191-ED743D968E3B}" srcOrd="4" destOrd="0" presId="urn:microsoft.com/office/officeart/2005/8/layout/radial6"/>
    <dgm:cxn modelId="{44655277-E6E4-41E0-8DDB-C1215FD90E4C}" type="presParOf" srcId="{91ED2576-0C28-4635-850F-F382ACBBBCCD}" destId="{083DA72B-2C9B-4084-8934-F81D63D085F7}" srcOrd="5" destOrd="0" presId="urn:microsoft.com/office/officeart/2005/8/layout/radial6"/>
    <dgm:cxn modelId="{CD5F9AC3-5322-4E17-B1EB-180AA04566B1}" type="presParOf" srcId="{91ED2576-0C28-4635-850F-F382ACBBBCCD}" destId="{0260257A-BEE1-490F-8F05-50ECC2966493}" srcOrd="6" destOrd="0" presId="urn:microsoft.com/office/officeart/2005/8/layout/radial6"/>
    <dgm:cxn modelId="{375FC4A7-FED6-4197-A96A-A74995834397}" type="presParOf" srcId="{91ED2576-0C28-4635-850F-F382ACBBBCCD}" destId="{2B99758C-A38A-441A-A9AB-C468598CCEDE}" srcOrd="7" destOrd="0" presId="urn:microsoft.com/office/officeart/2005/8/layout/radial6"/>
    <dgm:cxn modelId="{B6997F08-BD4C-45E4-9C3D-6468053CC0A2}" type="presParOf" srcId="{91ED2576-0C28-4635-850F-F382ACBBBCCD}" destId="{0FD309EF-1F19-4B3C-BBA2-5F2367CF3111}" srcOrd="8" destOrd="0" presId="urn:microsoft.com/office/officeart/2005/8/layout/radial6"/>
    <dgm:cxn modelId="{27572633-306A-493E-B338-1D4D107E8954}" type="presParOf" srcId="{91ED2576-0C28-4635-850F-F382ACBBBCCD}" destId="{A38A3BB6-F472-4F4B-B1A9-81A9BCDAC59D}" srcOrd="9" destOrd="0" presId="urn:microsoft.com/office/officeart/2005/8/layout/radial6"/>
    <dgm:cxn modelId="{38F05C3F-86AC-48FA-8D83-AC2F1E808919}" type="presParOf" srcId="{91ED2576-0C28-4635-850F-F382ACBBBCCD}" destId="{ADE87EB6-41C4-4B7E-8153-87E7310810B0}" srcOrd="10" destOrd="0" presId="urn:microsoft.com/office/officeart/2005/8/layout/radial6"/>
    <dgm:cxn modelId="{F7E70331-028E-4C53-AA3F-120E13BF0B4D}" type="presParOf" srcId="{91ED2576-0C28-4635-850F-F382ACBBBCCD}" destId="{39B3316E-BD9F-4A86-A715-F445FCE49626}" srcOrd="11" destOrd="0" presId="urn:microsoft.com/office/officeart/2005/8/layout/radial6"/>
    <dgm:cxn modelId="{4E42DA3F-4908-437A-8FE7-213E988ADC81}" type="presParOf" srcId="{91ED2576-0C28-4635-850F-F382ACBBBCCD}" destId="{04F1C30B-BC45-495F-9583-828C12138382}" srcOrd="12" destOrd="0" presId="urn:microsoft.com/office/officeart/2005/8/layout/radial6"/>
    <dgm:cxn modelId="{28D0F07E-4166-4C6E-92D9-DE94586A697D}" type="presParOf" srcId="{91ED2576-0C28-4635-850F-F382ACBBBCCD}" destId="{8E53C05E-3E88-4D83-92AE-CED398B2161D}" srcOrd="13" destOrd="0" presId="urn:microsoft.com/office/officeart/2005/8/layout/radial6"/>
    <dgm:cxn modelId="{062751B3-72D4-47C0-9F26-D66B4B59CEE3}" type="presParOf" srcId="{91ED2576-0C28-4635-850F-F382ACBBBCCD}" destId="{C6CD1BFB-98DD-439A-880D-AC449F141803}" srcOrd="14" destOrd="0" presId="urn:microsoft.com/office/officeart/2005/8/layout/radial6"/>
    <dgm:cxn modelId="{D13A418D-1717-4C51-B396-9D8C74A02787}" type="presParOf" srcId="{91ED2576-0C28-4635-850F-F382ACBBBCCD}" destId="{18AEAF32-BCAA-43AA-AB7F-492A945EF2A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07826E-2F3B-494F-9F4D-8A8E0A6F36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891767-1F0E-4002-B77B-070DFABBABEE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fr-FR" dirty="0" smtClean="0"/>
            <a:t>Business </a:t>
          </a:r>
          <a:r>
            <a:rPr lang="fr-FR" dirty="0" err="1" smtClean="0"/>
            <a:t>Analyst</a:t>
          </a:r>
          <a:endParaRPr lang="fr-FR" dirty="0"/>
        </a:p>
      </dgm:t>
    </dgm:pt>
    <dgm:pt modelId="{7606755C-AA3F-45C5-B9DD-2D12B8C89F1B}" type="parTrans" cxnId="{C4057023-F4E7-419A-8661-91448EBBA0BF}">
      <dgm:prSet/>
      <dgm:spPr/>
      <dgm:t>
        <a:bodyPr/>
        <a:lstStyle/>
        <a:p>
          <a:endParaRPr lang="fr-FR"/>
        </a:p>
      </dgm:t>
    </dgm:pt>
    <dgm:pt modelId="{8EBE9296-2E65-4641-A013-844BDC748DA0}" type="sibTrans" cxnId="{C4057023-F4E7-419A-8661-91448EBBA0BF}">
      <dgm:prSet/>
      <dgm:spPr/>
      <dgm:t>
        <a:bodyPr/>
        <a:lstStyle/>
        <a:p>
          <a:endParaRPr lang="fr-FR"/>
        </a:p>
      </dgm:t>
    </dgm:pt>
    <dgm:pt modelId="{DF32D338-78F1-4C00-AB18-2AAE2C11DAF3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IT</a:t>
          </a:r>
        </a:p>
        <a:p>
          <a:r>
            <a:rPr lang="fr-FR" dirty="0" err="1" smtClean="0"/>
            <a:t>Governance</a:t>
          </a:r>
          <a:endParaRPr lang="fr-FR" dirty="0"/>
        </a:p>
      </dgm:t>
    </dgm:pt>
    <dgm:pt modelId="{A49E0C4A-39C3-4428-BDF8-C2104F1EFB2C}" type="parTrans" cxnId="{E8D2FCFE-5FED-4B97-9963-E99B7C4A0C3F}">
      <dgm:prSet/>
      <dgm:spPr/>
      <dgm:t>
        <a:bodyPr/>
        <a:lstStyle/>
        <a:p>
          <a:endParaRPr lang="fr-FR"/>
        </a:p>
      </dgm:t>
    </dgm:pt>
    <dgm:pt modelId="{61B9B514-E7E1-4D87-B9BD-C59577E6DA6A}" type="sibTrans" cxnId="{E8D2FCFE-5FED-4B97-9963-E99B7C4A0C3F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8A662"/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C984143A-EC7C-47F4-A987-FA1C751CA20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0" dirty="0" err="1" smtClean="0"/>
            <a:t>Analyze</a:t>
          </a:r>
          <a:r>
            <a:rPr lang="fr-FR" b="0" dirty="0" smtClean="0"/>
            <a:t> </a:t>
          </a:r>
          <a:r>
            <a:rPr lang="fr-FR" b="0" dirty="0" err="1" smtClean="0"/>
            <a:t>needs</a:t>
          </a:r>
          <a:endParaRPr lang="fr-FR" dirty="0"/>
        </a:p>
      </dgm:t>
    </dgm:pt>
    <dgm:pt modelId="{7D6A3BC4-58D1-439D-A538-220D2D4395CC}" type="parTrans" cxnId="{092AA3EB-98D3-49E1-B177-F1A6DFE0DEF5}">
      <dgm:prSet/>
      <dgm:spPr/>
      <dgm:t>
        <a:bodyPr/>
        <a:lstStyle/>
        <a:p>
          <a:endParaRPr lang="fr-FR"/>
        </a:p>
      </dgm:t>
    </dgm:pt>
    <dgm:pt modelId="{05D47CC0-0942-4193-A71F-7FE489C5B409}" type="sibTrans" cxnId="{092AA3EB-98D3-49E1-B177-F1A6DFE0DEF5}">
      <dgm:prSet/>
      <dgm:spPr>
        <a:solidFill>
          <a:srgbClr val="FCE246"/>
        </a:solidFill>
        <a:ln>
          <a:solidFill>
            <a:srgbClr val="FFFFCC"/>
          </a:solidFill>
        </a:ln>
      </dgm:spPr>
      <dgm:t>
        <a:bodyPr/>
        <a:lstStyle/>
        <a:p>
          <a:endParaRPr lang="fr-FR"/>
        </a:p>
      </dgm:t>
    </dgm:pt>
    <dgm:pt modelId="{46AD41C7-E0F1-497E-8498-363C4E29227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Design</a:t>
          </a:r>
          <a:endParaRPr lang="fr-FR" dirty="0"/>
        </a:p>
      </dgm:t>
    </dgm:pt>
    <dgm:pt modelId="{94058854-71BA-4E3E-9772-46B6F0B6541A}" type="parTrans" cxnId="{E8DACAC2-9593-474B-B46D-28DB59B01690}">
      <dgm:prSet/>
      <dgm:spPr/>
      <dgm:t>
        <a:bodyPr/>
        <a:lstStyle/>
        <a:p>
          <a:endParaRPr lang="fr-FR"/>
        </a:p>
      </dgm:t>
    </dgm:pt>
    <dgm:pt modelId="{2D71AA47-F1AD-4479-BD78-47A8315BB62D}" type="sibTrans" cxnId="{E8DACAC2-9593-474B-B46D-28DB59B0169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E52929"/>
        </a:solidFill>
        <a:ln>
          <a:solidFill>
            <a:srgbClr val="DD0A05"/>
          </a:solidFill>
        </a:ln>
      </dgm:spPr>
      <dgm:t>
        <a:bodyPr/>
        <a:lstStyle/>
        <a:p>
          <a:endParaRPr lang="fr-FR"/>
        </a:p>
      </dgm:t>
    </dgm:pt>
    <dgm:pt modelId="{871C68B8-AEE6-4B94-92D0-057334A0F7CB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Communicate</a:t>
          </a:r>
          <a:endParaRPr lang="fr-FR" dirty="0"/>
        </a:p>
      </dgm:t>
    </dgm:pt>
    <dgm:pt modelId="{FF872FAD-A1E2-4C86-B5D7-2DEE02A9A15D}" type="parTrans" cxnId="{208EE326-317C-4B42-B2E0-E6B4874C77A6}">
      <dgm:prSet/>
      <dgm:spPr/>
      <dgm:t>
        <a:bodyPr/>
        <a:lstStyle/>
        <a:p>
          <a:endParaRPr lang="fr-FR"/>
        </a:p>
      </dgm:t>
    </dgm:pt>
    <dgm:pt modelId="{63003635-F57E-408A-AB58-FAF4DB7DCDD8}" type="sibTrans" cxnId="{208EE326-317C-4B42-B2E0-E6B4874C77A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D50ED9FD-43B8-46D7-97BE-027AE18FE92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Technical</a:t>
          </a:r>
          <a:r>
            <a:rPr lang="fr-FR" dirty="0" smtClean="0"/>
            <a:t> et </a:t>
          </a:r>
          <a:r>
            <a:rPr lang="fr-FR" dirty="0" err="1" smtClean="0"/>
            <a:t>functional</a:t>
          </a:r>
          <a:r>
            <a:rPr lang="fr-FR" dirty="0" smtClean="0"/>
            <a:t> </a:t>
          </a:r>
          <a:r>
            <a:rPr lang="fr-FR" dirty="0" err="1" smtClean="0"/>
            <a:t>link</a:t>
          </a:r>
          <a:endParaRPr lang="fr-FR" dirty="0"/>
        </a:p>
      </dgm:t>
    </dgm:pt>
    <dgm:pt modelId="{6956D8BE-41B7-4ECC-AC27-1A3DF47D01FA}" type="parTrans" cxnId="{C78AFCB3-E72E-491C-B2F0-B6CBB17C09F5}">
      <dgm:prSet/>
      <dgm:spPr/>
      <dgm:t>
        <a:bodyPr/>
        <a:lstStyle/>
        <a:p>
          <a:endParaRPr lang="fr-FR"/>
        </a:p>
      </dgm:t>
    </dgm:pt>
    <dgm:pt modelId="{9F3DF1AC-5DD9-4A72-8B3B-7DC278ACD9B8}" type="sibTrans" cxnId="{C78AFCB3-E72E-491C-B2F0-B6CBB17C09F5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91ED2576-0C28-4635-850F-F382ACBBBCCD}" type="pres">
      <dgm:prSet presAssocID="{7E07826E-2F3B-494F-9F4D-8A8E0A6F365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199313F-FFE2-4A0C-81AA-EDFA2EB2EE22}" type="pres">
      <dgm:prSet presAssocID="{2E891767-1F0E-4002-B77B-070DFABBABEE}" presName="centerShape" presStyleLbl="node0" presStyleIdx="0" presStyleCnt="1"/>
      <dgm:spPr/>
      <dgm:t>
        <a:bodyPr/>
        <a:lstStyle/>
        <a:p>
          <a:endParaRPr lang="fr-FR"/>
        </a:p>
      </dgm:t>
    </dgm:pt>
    <dgm:pt modelId="{48E87625-775A-493F-9B1F-E6CB3D6B2FE2}" type="pres">
      <dgm:prSet presAssocID="{DF32D338-78F1-4C00-AB18-2AAE2C11DAF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297956-2C71-490B-8728-FAB7E0CB4223}" type="pres">
      <dgm:prSet presAssocID="{DF32D338-78F1-4C00-AB18-2AAE2C11DAF3}" presName="dummy" presStyleCnt="0"/>
      <dgm:spPr/>
    </dgm:pt>
    <dgm:pt modelId="{EAE415B2-EFC8-4EC0-BE7E-0D31713B9CE2}" type="pres">
      <dgm:prSet presAssocID="{61B9B514-E7E1-4D87-B9BD-C59577E6DA6A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02073F3-73EF-487B-9191-ED743D968E3B}" type="pres">
      <dgm:prSet presAssocID="{C984143A-EC7C-47F4-A987-FA1C751CA2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DA72B-2C9B-4084-8934-F81D63D085F7}" type="pres">
      <dgm:prSet presAssocID="{C984143A-EC7C-47F4-A987-FA1C751CA20A}" presName="dummy" presStyleCnt="0"/>
      <dgm:spPr/>
    </dgm:pt>
    <dgm:pt modelId="{0260257A-BEE1-490F-8F05-50ECC2966493}" type="pres">
      <dgm:prSet presAssocID="{05D47CC0-0942-4193-A71F-7FE489C5B409}" presName="sibTrans" presStyleLbl="sibTrans2D1" presStyleIdx="1" presStyleCnt="5"/>
      <dgm:spPr/>
      <dgm:t>
        <a:bodyPr/>
        <a:lstStyle/>
        <a:p>
          <a:endParaRPr lang="fr-FR"/>
        </a:p>
      </dgm:t>
    </dgm:pt>
    <dgm:pt modelId="{2B99758C-A38A-441A-A9AB-C468598CCEDE}" type="pres">
      <dgm:prSet presAssocID="{46AD41C7-E0F1-497E-8498-363C4E2922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D309EF-1F19-4B3C-BBA2-5F2367CF3111}" type="pres">
      <dgm:prSet presAssocID="{46AD41C7-E0F1-497E-8498-363C4E292278}" presName="dummy" presStyleCnt="0"/>
      <dgm:spPr/>
    </dgm:pt>
    <dgm:pt modelId="{A38A3BB6-F472-4F4B-B1A9-81A9BCDAC59D}" type="pres">
      <dgm:prSet presAssocID="{2D71AA47-F1AD-4479-BD78-47A8315BB62D}" presName="sibTrans" presStyleLbl="sibTrans2D1" presStyleIdx="2" presStyleCnt="5"/>
      <dgm:spPr/>
      <dgm:t>
        <a:bodyPr/>
        <a:lstStyle/>
        <a:p>
          <a:endParaRPr lang="fr-FR"/>
        </a:p>
      </dgm:t>
    </dgm:pt>
    <dgm:pt modelId="{ADE87EB6-41C4-4B7E-8153-87E7310810B0}" type="pres">
      <dgm:prSet presAssocID="{871C68B8-AEE6-4B94-92D0-057334A0F7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B3316E-BD9F-4A86-A715-F445FCE49626}" type="pres">
      <dgm:prSet presAssocID="{871C68B8-AEE6-4B94-92D0-057334A0F7CB}" presName="dummy" presStyleCnt="0"/>
      <dgm:spPr/>
    </dgm:pt>
    <dgm:pt modelId="{04F1C30B-BC45-495F-9583-828C12138382}" type="pres">
      <dgm:prSet presAssocID="{63003635-F57E-408A-AB58-FAF4DB7DCDD8}" presName="sibTrans" presStyleLbl="sibTrans2D1" presStyleIdx="3" presStyleCnt="5"/>
      <dgm:spPr/>
      <dgm:t>
        <a:bodyPr/>
        <a:lstStyle/>
        <a:p>
          <a:endParaRPr lang="fr-FR"/>
        </a:p>
      </dgm:t>
    </dgm:pt>
    <dgm:pt modelId="{8E53C05E-3E88-4D83-92AE-CED398B2161D}" type="pres">
      <dgm:prSet presAssocID="{D50ED9FD-43B8-46D7-97BE-027AE18FE92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CD1BFB-98DD-439A-880D-AC449F141803}" type="pres">
      <dgm:prSet presAssocID="{D50ED9FD-43B8-46D7-97BE-027AE18FE928}" presName="dummy" presStyleCnt="0"/>
      <dgm:spPr/>
    </dgm:pt>
    <dgm:pt modelId="{18AEAF32-BCAA-43AA-AB7F-492A945EF2AC}" type="pres">
      <dgm:prSet presAssocID="{9F3DF1AC-5DD9-4A72-8B3B-7DC278ACD9B8}" presName="sibTrans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092AA3EB-98D3-49E1-B177-F1A6DFE0DEF5}" srcId="{2E891767-1F0E-4002-B77B-070DFABBABEE}" destId="{C984143A-EC7C-47F4-A987-FA1C751CA20A}" srcOrd="1" destOrd="0" parTransId="{7D6A3BC4-58D1-439D-A538-220D2D4395CC}" sibTransId="{05D47CC0-0942-4193-A71F-7FE489C5B409}"/>
    <dgm:cxn modelId="{E8DACAC2-9593-474B-B46D-28DB59B01690}" srcId="{2E891767-1F0E-4002-B77B-070DFABBABEE}" destId="{46AD41C7-E0F1-497E-8498-363C4E292278}" srcOrd="2" destOrd="0" parTransId="{94058854-71BA-4E3E-9772-46B6F0B6541A}" sibTransId="{2D71AA47-F1AD-4479-BD78-47A8315BB62D}"/>
    <dgm:cxn modelId="{C78AFCB3-E72E-491C-B2F0-B6CBB17C09F5}" srcId="{2E891767-1F0E-4002-B77B-070DFABBABEE}" destId="{D50ED9FD-43B8-46D7-97BE-027AE18FE928}" srcOrd="4" destOrd="0" parTransId="{6956D8BE-41B7-4ECC-AC27-1A3DF47D01FA}" sibTransId="{9F3DF1AC-5DD9-4A72-8B3B-7DC278ACD9B8}"/>
    <dgm:cxn modelId="{D79A91A2-5592-44FA-8999-974B52A7A3BB}" type="presOf" srcId="{C984143A-EC7C-47F4-A987-FA1C751CA20A}" destId="{B02073F3-73EF-487B-9191-ED743D968E3B}" srcOrd="0" destOrd="0" presId="urn:microsoft.com/office/officeart/2005/8/layout/radial6"/>
    <dgm:cxn modelId="{BECDE38A-E483-4112-B31A-BB680D1D4697}" type="presOf" srcId="{2E891767-1F0E-4002-B77B-070DFABBABEE}" destId="{9199313F-FFE2-4A0C-81AA-EDFA2EB2EE22}" srcOrd="0" destOrd="0" presId="urn:microsoft.com/office/officeart/2005/8/layout/radial6"/>
    <dgm:cxn modelId="{D9A9F9F1-D937-48D0-B071-79141DBAD987}" type="presOf" srcId="{63003635-F57E-408A-AB58-FAF4DB7DCDD8}" destId="{04F1C30B-BC45-495F-9583-828C12138382}" srcOrd="0" destOrd="0" presId="urn:microsoft.com/office/officeart/2005/8/layout/radial6"/>
    <dgm:cxn modelId="{5F6BEB5A-D19C-477B-A809-7842CEDA126F}" type="presOf" srcId="{9F3DF1AC-5DD9-4A72-8B3B-7DC278ACD9B8}" destId="{18AEAF32-BCAA-43AA-AB7F-492A945EF2AC}" srcOrd="0" destOrd="0" presId="urn:microsoft.com/office/officeart/2005/8/layout/radial6"/>
    <dgm:cxn modelId="{EF28B03E-9CE0-4B00-80FD-1BFB838F327F}" type="presOf" srcId="{D50ED9FD-43B8-46D7-97BE-027AE18FE928}" destId="{8E53C05E-3E88-4D83-92AE-CED398B2161D}" srcOrd="0" destOrd="0" presId="urn:microsoft.com/office/officeart/2005/8/layout/radial6"/>
    <dgm:cxn modelId="{E8D2FCFE-5FED-4B97-9963-E99B7C4A0C3F}" srcId="{2E891767-1F0E-4002-B77B-070DFABBABEE}" destId="{DF32D338-78F1-4C00-AB18-2AAE2C11DAF3}" srcOrd="0" destOrd="0" parTransId="{A49E0C4A-39C3-4428-BDF8-C2104F1EFB2C}" sibTransId="{61B9B514-E7E1-4D87-B9BD-C59577E6DA6A}"/>
    <dgm:cxn modelId="{208EE326-317C-4B42-B2E0-E6B4874C77A6}" srcId="{2E891767-1F0E-4002-B77B-070DFABBABEE}" destId="{871C68B8-AEE6-4B94-92D0-057334A0F7CB}" srcOrd="3" destOrd="0" parTransId="{FF872FAD-A1E2-4C86-B5D7-2DEE02A9A15D}" sibTransId="{63003635-F57E-408A-AB58-FAF4DB7DCDD8}"/>
    <dgm:cxn modelId="{C4057023-F4E7-419A-8661-91448EBBA0BF}" srcId="{7E07826E-2F3B-494F-9F4D-8A8E0A6F3653}" destId="{2E891767-1F0E-4002-B77B-070DFABBABEE}" srcOrd="0" destOrd="0" parTransId="{7606755C-AA3F-45C5-B9DD-2D12B8C89F1B}" sibTransId="{8EBE9296-2E65-4641-A013-844BDC748DA0}"/>
    <dgm:cxn modelId="{913A48F1-73A9-4175-ACAE-4777066A3E3E}" type="presOf" srcId="{871C68B8-AEE6-4B94-92D0-057334A0F7CB}" destId="{ADE87EB6-41C4-4B7E-8153-87E7310810B0}" srcOrd="0" destOrd="0" presId="urn:microsoft.com/office/officeart/2005/8/layout/radial6"/>
    <dgm:cxn modelId="{6D381C06-E787-4097-871B-F5E2C9218E84}" type="presOf" srcId="{7E07826E-2F3B-494F-9F4D-8A8E0A6F3653}" destId="{91ED2576-0C28-4635-850F-F382ACBBBCCD}" srcOrd="0" destOrd="0" presId="urn:microsoft.com/office/officeart/2005/8/layout/radial6"/>
    <dgm:cxn modelId="{93BE6532-F3FD-44D0-A3A9-CF6DDB90C231}" type="presOf" srcId="{DF32D338-78F1-4C00-AB18-2AAE2C11DAF3}" destId="{48E87625-775A-493F-9B1F-E6CB3D6B2FE2}" srcOrd="0" destOrd="0" presId="urn:microsoft.com/office/officeart/2005/8/layout/radial6"/>
    <dgm:cxn modelId="{26A79E1E-B1A0-44DD-800D-E45E661C1FA4}" type="presOf" srcId="{2D71AA47-F1AD-4479-BD78-47A8315BB62D}" destId="{A38A3BB6-F472-4F4B-B1A9-81A9BCDAC59D}" srcOrd="0" destOrd="0" presId="urn:microsoft.com/office/officeart/2005/8/layout/radial6"/>
    <dgm:cxn modelId="{9361C942-5481-40F5-BEDE-9B17483DE110}" type="presOf" srcId="{05D47CC0-0942-4193-A71F-7FE489C5B409}" destId="{0260257A-BEE1-490F-8F05-50ECC2966493}" srcOrd="0" destOrd="0" presId="urn:microsoft.com/office/officeart/2005/8/layout/radial6"/>
    <dgm:cxn modelId="{77ABDA8E-A27F-4E9F-A565-6B89FB4ECF11}" type="presOf" srcId="{61B9B514-E7E1-4D87-B9BD-C59577E6DA6A}" destId="{EAE415B2-EFC8-4EC0-BE7E-0D31713B9CE2}" srcOrd="0" destOrd="0" presId="urn:microsoft.com/office/officeart/2005/8/layout/radial6"/>
    <dgm:cxn modelId="{F5ED2839-D6D1-49FA-8261-DA5F3C814F6C}" type="presOf" srcId="{46AD41C7-E0F1-497E-8498-363C4E292278}" destId="{2B99758C-A38A-441A-A9AB-C468598CCEDE}" srcOrd="0" destOrd="0" presId="urn:microsoft.com/office/officeart/2005/8/layout/radial6"/>
    <dgm:cxn modelId="{3D4B5588-CCB2-44A4-84D6-3E1AF4584EF8}" type="presParOf" srcId="{91ED2576-0C28-4635-850F-F382ACBBBCCD}" destId="{9199313F-FFE2-4A0C-81AA-EDFA2EB2EE22}" srcOrd="0" destOrd="0" presId="urn:microsoft.com/office/officeart/2005/8/layout/radial6"/>
    <dgm:cxn modelId="{0DB6CA77-F30A-46A9-B748-2A5D8E926537}" type="presParOf" srcId="{91ED2576-0C28-4635-850F-F382ACBBBCCD}" destId="{48E87625-775A-493F-9B1F-E6CB3D6B2FE2}" srcOrd="1" destOrd="0" presId="urn:microsoft.com/office/officeart/2005/8/layout/radial6"/>
    <dgm:cxn modelId="{4BD8A887-F633-4474-BB5B-85C36E2A7753}" type="presParOf" srcId="{91ED2576-0C28-4635-850F-F382ACBBBCCD}" destId="{76297956-2C71-490B-8728-FAB7E0CB4223}" srcOrd="2" destOrd="0" presId="urn:microsoft.com/office/officeart/2005/8/layout/radial6"/>
    <dgm:cxn modelId="{E443F13B-062C-4F47-B5A0-590EC9FD917E}" type="presParOf" srcId="{91ED2576-0C28-4635-850F-F382ACBBBCCD}" destId="{EAE415B2-EFC8-4EC0-BE7E-0D31713B9CE2}" srcOrd="3" destOrd="0" presId="urn:microsoft.com/office/officeart/2005/8/layout/radial6"/>
    <dgm:cxn modelId="{A737D6EC-F04C-4F57-87E9-8F4370AC6B67}" type="presParOf" srcId="{91ED2576-0C28-4635-850F-F382ACBBBCCD}" destId="{B02073F3-73EF-487B-9191-ED743D968E3B}" srcOrd="4" destOrd="0" presId="urn:microsoft.com/office/officeart/2005/8/layout/radial6"/>
    <dgm:cxn modelId="{4A6BBE1A-2202-4897-B4A1-05A32B92D8FA}" type="presParOf" srcId="{91ED2576-0C28-4635-850F-F382ACBBBCCD}" destId="{083DA72B-2C9B-4084-8934-F81D63D085F7}" srcOrd="5" destOrd="0" presId="urn:microsoft.com/office/officeart/2005/8/layout/radial6"/>
    <dgm:cxn modelId="{3A1A05A4-B382-4824-AA43-E4B9E6FA4852}" type="presParOf" srcId="{91ED2576-0C28-4635-850F-F382ACBBBCCD}" destId="{0260257A-BEE1-490F-8F05-50ECC2966493}" srcOrd="6" destOrd="0" presId="urn:microsoft.com/office/officeart/2005/8/layout/radial6"/>
    <dgm:cxn modelId="{53D49418-772E-4918-9A61-C16188A2FC9B}" type="presParOf" srcId="{91ED2576-0C28-4635-850F-F382ACBBBCCD}" destId="{2B99758C-A38A-441A-A9AB-C468598CCEDE}" srcOrd="7" destOrd="0" presId="urn:microsoft.com/office/officeart/2005/8/layout/radial6"/>
    <dgm:cxn modelId="{A3D49216-1C76-4355-B078-27D174B8C5A5}" type="presParOf" srcId="{91ED2576-0C28-4635-850F-F382ACBBBCCD}" destId="{0FD309EF-1F19-4B3C-BBA2-5F2367CF3111}" srcOrd="8" destOrd="0" presId="urn:microsoft.com/office/officeart/2005/8/layout/radial6"/>
    <dgm:cxn modelId="{85298FF6-1056-4864-A727-73BE451D29E0}" type="presParOf" srcId="{91ED2576-0C28-4635-850F-F382ACBBBCCD}" destId="{A38A3BB6-F472-4F4B-B1A9-81A9BCDAC59D}" srcOrd="9" destOrd="0" presId="urn:microsoft.com/office/officeart/2005/8/layout/radial6"/>
    <dgm:cxn modelId="{AE8F6D36-C9DE-4C16-A601-B0AEF7773AA3}" type="presParOf" srcId="{91ED2576-0C28-4635-850F-F382ACBBBCCD}" destId="{ADE87EB6-41C4-4B7E-8153-87E7310810B0}" srcOrd="10" destOrd="0" presId="urn:microsoft.com/office/officeart/2005/8/layout/radial6"/>
    <dgm:cxn modelId="{0E3AA297-ABCD-4522-B1B3-0038E0BA21BF}" type="presParOf" srcId="{91ED2576-0C28-4635-850F-F382ACBBBCCD}" destId="{39B3316E-BD9F-4A86-A715-F445FCE49626}" srcOrd="11" destOrd="0" presId="urn:microsoft.com/office/officeart/2005/8/layout/radial6"/>
    <dgm:cxn modelId="{173B0DAE-7377-4D3C-ACD1-109514404C44}" type="presParOf" srcId="{91ED2576-0C28-4635-850F-F382ACBBBCCD}" destId="{04F1C30B-BC45-495F-9583-828C12138382}" srcOrd="12" destOrd="0" presId="urn:microsoft.com/office/officeart/2005/8/layout/radial6"/>
    <dgm:cxn modelId="{5AB768A7-402C-40DE-BFAD-EC6032C2DD7B}" type="presParOf" srcId="{91ED2576-0C28-4635-850F-F382ACBBBCCD}" destId="{8E53C05E-3E88-4D83-92AE-CED398B2161D}" srcOrd="13" destOrd="0" presId="urn:microsoft.com/office/officeart/2005/8/layout/radial6"/>
    <dgm:cxn modelId="{F0FE79D2-17F4-402F-864C-A4945C76D568}" type="presParOf" srcId="{91ED2576-0C28-4635-850F-F382ACBBBCCD}" destId="{C6CD1BFB-98DD-439A-880D-AC449F141803}" srcOrd="14" destOrd="0" presId="urn:microsoft.com/office/officeart/2005/8/layout/radial6"/>
    <dgm:cxn modelId="{477B5E98-0400-4263-8E1B-79EFB42FDE0B}" type="presParOf" srcId="{91ED2576-0C28-4635-850F-F382ACBBBCCD}" destId="{18AEAF32-BCAA-43AA-AB7F-492A945EF2A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07826E-2F3B-494F-9F4D-8A8E0A6F36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891767-1F0E-4002-B77B-070DFABBABEE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fr-FR" dirty="0" smtClean="0"/>
            <a:t>A l’étranger</a:t>
          </a:r>
          <a:endParaRPr lang="fr-FR" dirty="0"/>
        </a:p>
      </dgm:t>
    </dgm:pt>
    <dgm:pt modelId="{7606755C-AA3F-45C5-B9DD-2D12B8C89F1B}" type="parTrans" cxnId="{C4057023-F4E7-419A-8661-91448EBBA0BF}">
      <dgm:prSet/>
      <dgm:spPr/>
      <dgm:t>
        <a:bodyPr/>
        <a:lstStyle/>
        <a:p>
          <a:endParaRPr lang="fr-FR"/>
        </a:p>
      </dgm:t>
    </dgm:pt>
    <dgm:pt modelId="{8EBE9296-2E65-4641-A013-844BDC748DA0}" type="sibTrans" cxnId="{C4057023-F4E7-419A-8661-91448EBBA0BF}">
      <dgm:prSet/>
      <dgm:spPr/>
      <dgm:t>
        <a:bodyPr/>
        <a:lstStyle/>
        <a:p>
          <a:endParaRPr lang="fr-FR"/>
        </a:p>
      </dgm:t>
    </dgm:pt>
    <dgm:pt modelId="{DF32D338-78F1-4C00-AB18-2AAE2C11DAF3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Nouvelle culture</a:t>
          </a:r>
          <a:endParaRPr lang="fr-FR" dirty="0"/>
        </a:p>
      </dgm:t>
    </dgm:pt>
    <dgm:pt modelId="{A49E0C4A-39C3-4428-BDF8-C2104F1EFB2C}" type="parTrans" cxnId="{E8D2FCFE-5FED-4B97-9963-E99B7C4A0C3F}">
      <dgm:prSet/>
      <dgm:spPr/>
      <dgm:t>
        <a:bodyPr/>
        <a:lstStyle/>
        <a:p>
          <a:endParaRPr lang="fr-FR"/>
        </a:p>
      </dgm:t>
    </dgm:pt>
    <dgm:pt modelId="{61B9B514-E7E1-4D87-B9BD-C59577E6DA6A}" type="sibTrans" cxnId="{E8D2FCFE-5FED-4B97-9963-E99B7C4A0C3F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8A662"/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C984143A-EC7C-47F4-A987-FA1C751CA20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0" dirty="0" smtClean="0"/>
            <a:t>Maitriser la langue</a:t>
          </a:r>
          <a:endParaRPr lang="fr-FR" dirty="0"/>
        </a:p>
      </dgm:t>
    </dgm:pt>
    <dgm:pt modelId="{7D6A3BC4-58D1-439D-A538-220D2D4395CC}" type="parTrans" cxnId="{092AA3EB-98D3-49E1-B177-F1A6DFE0DEF5}">
      <dgm:prSet/>
      <dgm:spPr/>
      <dgm:t>
        <a:bodyPr/>
        <a:lstStyle/>
        <a:p>
          <a:endParaRPr lang="fr-FR"/>
        </a:p>
      </dgm:t>
    </dgm:pt>
    <dgm:pt modelId="{05D47CC0-0942-4193-A71F-7FE489C5B409}" type="sibTrans" cxnId="{092AA3EB-98D3-49E1-B177-F1A6DFE0DEF5}">
      <dgm:prSet/>
      <dgm:spPr>
        <a:solidFill>
          <a:srgbClr val="FCE246"/>
        </a:solidFill>
        <a:ln>
          <a:solidFill>
            <a:srgbClr val="FFFFCC"/>
          </a:solidFill>
        </a:ln>
      </dgm:spPr>
      <dgm:t>
        <a:bodyPr/>
        <a:lstStyle/>
        <a:p>
          <a:endParaRPr lang="fr-FR"/>
        </a:p>
      </dgm:t>
    </dgm:pt>
    <dgm:pt modelId="{46AD41C7-E0F1-497E-8498-363C4E29227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Nouvelles méthodes de travail</a:t>
          </a:r>
          <a:endParaRPr lang="fr-FR" dirty="0"/>
        </a:p>
      </dgm:t>
    </dgm:pt>
    <dgm:pt modelId="{94058854-71BA-4E3E-9772-46B6F0B6541A}" type="parTrans" cxnId="{E8DACAC2-9593-474B-B46D-28DB59B01690}">
      <dgm:prSet/>
      <dgm:spPr/>
      <dgm:t>
        <a:bodyPr/>
        <a:lstStyle/>
        <a:p>
          <a:endParaRPr lang="fr-FR"/>
        </a:p>
      </dgm:t>
    </dgm:pt>
    <dgm:pt modelId="{2D71AA47-F1AD-4479-BD78-47A8315BB62D}" type="sibTrans" cxnId="{E8DACAC2-9593-474B-B46D-28DB59B0169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E52929"/>
        </a:solidFill>
        <a:ln>
          <a:solidFill>
            <a:srgbClr val="DD0A05"/>
          </a:solidFill>
        </a:ln>
      </dgm:spPr>
      <dgm:t>
        <a:bodyPr/>
        <a:lstStyle/>
        <a:p>
          <a:endParaRPr lang="fr-FR"/>
        </a:p>
      </dgm:t>
    </dgm:pt>
    <dgm:pt modelId="{871C68B8-AEE6-4B94-92D0-057334A0F7CB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Ouverture d’esprit</a:t>
          </a:r>
          <a:endParaRPr lang="fr-FR" dirty="0"/>
        </a:p>
      </dgm:t>
    </dgm:pt>
    <dgm:pt modelId="{FF872FAD-A1E2-4C86-B5D7-2DEE02A9A15D}" type="parTrans" cxnId="{208EE326-317C-4B42-B2E0-E6B4874C77A6}">
      <dgm:prSet/>
      <dgm:spPr/>
      <dgm:t>
        <a:bodyPr/>
        <a:lstStyle/>
        <a:p>
          <a:endParaRPr lang="fr-FR"/>
        </a:p>
      </dgm:t>
    </dgm:pt>
    <dgm:pt modelId="{63003635-F57E-408A-AB58-FAF4DB7DCDD8}" type="sibTrans" cxnId="{208EE326-317C-4B42-B2E0-E6B4874C77A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D50ED9FD-43B8-46D7-97BE-027AE18FE92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Expérience enrichissante</a:t>
          </a:r>
          <a:endParaRPr lang="fr-FR" dirty="0"/>
        </a:p>
      </dgm:t>
    </dgm:pt>
    <dgm:pt modelId="{6956D8BE-41B7-4ECC-AC27-1A3DF47D01FA}" type="parTrans" cxnId="{C78AFCB3-E72E-491C-B2F0-B6CBB17C09F5}">
      <dgm:prSet/>
      <dgm:spPr/>
      <dgm:t>
        <a:bodyPr/>
        <a:lstStyle/>
        <a:p>
          <a:endParaRPr lang="fr-FR"/>
        </a:p>
      </dgm:t>
    </dgm:pt>
    <dgm:pt modelId="{9F3DF1AC-5DD9-4A72-8B3B-7DC278ACD9B8}" type="sibTrans" cxnId="{C78AFCB3-E72E-491C-B2F0-B6CBB17C09F5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91ED2576-0C28-4635-850F-F382ACBBBCCD}" type="pres">
      <dgm:prSet presAssocID="{7E07826E-2F3B-494F-9F4D-8A8E0A6F365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199313F-FFE2-4A0C-81AA-EDFA2EB2EE22}" type="pres">
      <dgm:prSet presAssocID="{2E891767-1F0E-4002-B77B-070DFABBABEE}" presName="centerShape" presStyleLbl="node0" presStyleIdx="0" presStyleCnt="1"/>
      <dgm:spPr/>
      <dgm:t>
        <a:bodyPr/>
        <a:lstStyle/>
        <a:p>
          <a:endParaRPr lang="fr-FR"/>
        </a:p>
      </dgm:t>
    </dgm:pt>
    <dgm:pt modelId="{48E87625-775A-493F-9B1F-E6CB3D6B2FE2}" type="pres">
      <dgm:prSet presAssocID="{DF32D338-78F1-4C00-AB18-2AAE2C11DAF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297956-2C71-490B-8728-FAB7E0CB4223}" type="pres">
      <dgm:prSet presAssocID="{DF32D338-78F1-4C00-AB18-2AAE2C11DAF3}" presName="dummy" presStyleCnt="0"/>
      <dgm:spPr/>
    </dgm:pt>
    <dgm:pt modelId="{EAE415B2-EFC8-4EC0-BE7E-0D31713B9CE2}" type="pres">
      <dgm:prSet presAssocID="{61B9B514-E7E1-4D87-B9BD-C59577E6DA6A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02073F3-73EF-487B-9191-ED743D968E3B}" type="pres">
      <dgm:prSet presAssocID="{C984143A-EC7C-47F4-A987-FA1C751CA2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DA72B-2C9B-4084-8934-F81D63D085F7}" type="pres">
      <dgm:prSet presAssocID="{C984143A-EC7C-47F4-A987-FA1C751CA20A}" presName="dummy" presStyleCnt="0"/>
      <dgm:spPr/>
    </dgm:pt>
    <dgm:pt modelId="{0260257A-BEE1-490F-8F05-50ECC2966493}" type="pres">
      <dgm:prSet presAssocID="{05D47CC0-0942-4193-A71F-7FE489C5B409}" presName="sibTrans" presStyleLbl="sibTrans2D1" presStyleIdx="1" presStyleCnt="5"/>
      <dgm:spPr/>
      <dgm:t>
        <a:bodyPr/>
        <a:lstStyle/>
        <a:p>
          <a:endParaRPr lang="fr-FR"/>
        </a:p>
      </dgm:t>
    </dgm:pt>
    <dgm:pt modelId="{2B99758C-A38A-441A-A9AB-C468598CCEDE}" type="pres">
      <dgm:prSet presAssocID="{46AD41C7-E0F1-497E-8498-363C4E2922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D309EF-1F19-4B3C-BBA2-5F2367CF3111}" type="pres">
      <dgm:prSet presAssocID="{46AD41C7-E0F1-497E-8498-363C4E292278}" presName="dummy" presStyleCnt="0"/>
      <dgm:spPr/>
    </dgm:pt>
    <dgm:pt modelId="{A38A3BB6-F472-4F4B-B1A9-81A9BCDAC59D}" type="pres">
      <dgm:prSet presAssocID="{2D71AA47-F1AD-4479-BD78-47A8315BB62D}" presName="sibTrans" presStyleLbl="sibTrans2D1" presStyleIdx="2" presStyleCnt="5"/>
      <dgm:spPr/>
      <dgm:t>
        <a:bodyPr/>
        <a:lstStyle/>
        <a:p>
          <a:endParaRPr lang="fr-FR"/>
        </a:p>
      </dgm:t>
    </dgm:pt>
    <dgm:pt modelId="{ADE87EB6-41C4-4B7E-8153-87E7310810B0}" type="pres">
      <dgm:prSet presAssocID="{871C68B8-AEE6-4B94-92D0-057334A0F7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B3316E-BD9F-4A86-A715-F445FCE49626}" type="pres">
      <dgm:prSet presAssocID="{871C68B8-AEE6-4B94-92D0-057334A0F7CB}" presName="dummy" presStyleCnt="0"/>
      <dgm:spPr/>
    </dgm:pt>
    <dgm:pt modelId="{04F1C30B-BC45-495F-9583-828C12138382}" type="pres">
      <dgm:prSet presAssocID="{63003635-F57E-408A-AB58-FAF4DB7DCDD8}" presName="sibTrans" presStyleLbl="sibTrans2D1" presStyleIdx="3" presStyleCnt="5"/>
      <dgm:spPr/>
      <dgm:t>
        <a:bodyPr/>
        <a:lstStyle/>
        <a:p>
          <a:endParaRPr lang="fr-FR"/>
        </a:p>
      </dgm:t>
    </dgm:pt>
    <dgm:pt modelId="{8E53C05E-3E88-4D83-92AE-CED398B2161D}" type="pres">
      <dgm:prSet presAssocID="{D50ED9FD-43B8-46D7-97BE-027AE18FE92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CD1BFB-98DD-439A-880D-AC449F141803}" type="pres">
      <dgm:prSet presAssocID="{D50ED9FD-43B8-46D7-97BE-027AE18FE928}" presName="dummy" presStyleCnt="0"/>
      <dgm:spPr/>
    </dgm:pt>
    <dgm:pt modelId="{18AEAF32-BCAA-43AA-AB7F-492A945EF2AC}" type="pres">
      <dgm:prSet presAssocID="{9F3DF1AC-5DD9-4A72-8B3B-7DC278ACD9B8}" presName="sibTrans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092AA3EB-98D3-49E1-B177-F1A6DFE0DEF5}" srcId="{2E891767-1F0E-4002-B77B-070DFABBABEE}" destId="{C984143A-EC7C-47F4-A987-FA1C751CA20A}" srcOrd="1" destOrd="0" parTransId="{7D6A3BC4-58D1-439D-A538-220D2D4395CC}" sibTransId="{05D47CC0-0942-4193-A71F-7FE489C5B409}"/>
    <dgm:cxn modelId="{C20F7A41-9D60-432B-BA83-299C63001BF9}" type="presOf" srcId="{C984143A-EC7C-47F4-A987-FA1C751CA20A}" destId="{B02073F3-73EF-487B-9191-ED743D968E3B}" srcOrd="0" destOrd="0" presId="urn:microsoft.com/office/officeart/2005/8/layout/radial6"/>
    <dgm:cxn modelId="{A8DF7E42-45B2-45C0-9D50-4FD33B96CCA1}" type="presOf" srcId="{7E07826E-2F3B-494F-9F4D-8A8E0A6F3653}" destId="{91ED2576-0C28-4635-850F-F382ACBBBCCD}" srcOrd="0" destOrd="0" presId="urn:microsoft.com/office/officeart/2005/8/layout/radial6"/>
    <dgm:cxn modelId="{E8DACAC2-9593-474B-B46D-28DB59B01690}" srcId="{2E891767-1F0E-4002-B77B-070DFABBABEE}" destId="{46AD41C7-E0F1-497E-8498-363C4E292278}" srcOrd="2" destOrd="0" parTransId="{94058854-71BA-4E3E-9772-46B6F0B6541A}" sibTransId="{2D71AA47-F1AD-4479-BD78-47A8315BB62D}"/>
    <dgm:cxn modelId="{C78AFCB3-E72E-491C-B2F0-B6CBB17C09F5}" srcId="{2E891767-1F0E-4002-B77B-070DFABBABEE}" destId="{D50ED9FD-43B8-46D7-97BE-027AE18FE928}" srcOrd="4" destOrd="0" parTransId="{6956D8BE-41B7-4ECC-AC27-1A3DF47D01FA}" sibTransId="{9F3DF1AC-5DD9-4A72-8B3B-7DC278ACD9B8}"/>
    <dgm:cxn modelId="{9227E644-BFDD-4FA4-8195-9D846CD2181E}" type="presOf" srcId="{46AD41C7-E0F1-497E-8498-363C4E292278}" destId="{2B99758C-A38A-441A-A9AB-C468598CCEDE}" srcOrd="0" destOrd="0" presId="urn:microsoft.com/office/officeart/2005/8/layout/radial6"/>
    <dgm:cxn modelId="{494DCCB7-C4D1-4A61-9357-4D9C2C52AAB1}" type="presOf" srcId="{871C68B8-AEE6-4B94-92D0-057334A0F7CB}" destId="{ADE87EB6-41C4-4B7E-8153-87E7310810B0}" srcOrd="0" destOrd="0" presId="urn:microsoft.com/office/officeart/2005/8/layout/radial6"/>
    <dgm:cxn modelId="{BD49681C-F0CF-4FD8-A94E-96DA36287E0D}" type="presOf" srcId="{D50ED9FD-43B8-46D7-97BE-027AE18FE928}" destId="{8E53C05E-3E88-4D83-92AE-CED398B2161D}" srcOrd="0" destOrd="0" presId="urn:microsoft.com/office/officeart/2005/8/layout/radial6"/>
    <dgm:cxn modelId="{DB85BB6F-60D5-43AE-90D5-4C34421DDC9F}" type="presOf" srcId="{2D71AA47-F1AD-4479-BD78-47A8315BB62D}" destId="{A38A3BB6-F472-4F4B-B1A9-81A9BCDAC59D}" srcOrd="0" destOrd="0" presId="urn:microsoft.com/office/officeart/2005/8/layout/radial6"/>
    <dgm:cxn modelId="{E8D2FCFE-5FED-4B97-9963-E99B7C4A0C3F}" srcId="{2E891767-1F0E-4002-B77B-070DFABBABEE}" destId="{DF32D338-78F1-4C00-AB18-2AAE2C11DAF3}" srcOrd="0" destOrd="0" parTransId="{A49E0C4A-39C3-4428-BDF8-C2104F1EFB2C}" sibTransId="{61B9B514-E7E1-4D87-B9BD-C59577E6DA6A}"/>
    <dgm:cxn modelId="{208EE326-317C-4B42-B2E0-E6B4874C77A6}" srcId="{2E891767-1F0E-4002-B77B-070DFABBABEE}" destId="{871C68B8-AEE6-4B94-92D0-057334A0F7CB}" srcOrd="3" destOrd="0" parTransId="{FF872FAD-A1E2-4C86-B5D7-2DEE02A9A15D}" sibTransId="{63003635-F57E-408A-AB58-FAF4DB7DCDD8}"/>
    <dgm:cxn modelId="{C4057023-F4E7-419A-8661-91448EBBA0BF}" srcId="{7E07826E-2F3B-494F-9F4D-8A8E0A6F3653}" destId="{2E891767-1F0E-4002-B77B-070DFABBABEE}" srcOrd="0" destOrd="0" parTransId="{7606755C-AA3F-45C5-B9DD-2D12B8C89F1B}" sibTransId="{8EBE9296-2E65-4641-A013-844BDC748DA0}"/>
    <dgm:cxn modelId="{81748124-B7FC-4E3F-9FA4-61C5E359C0D5}" type="presOf" srcId="{2E891767-1F0E-4002-B77B-070DFABBABEE}" destId="{9199313F-FFE2-4A0C-81AA-EDFA2EB2EE22}" srcOrd="0" destOrd="0" presId="urn:microsoft.com/office/officeart/2005/8/layout/radial6"/>
    <dgm:cxn modelId="{CB322743-5AAC-49A9-9536-84F52AE9F9F4}" type="presOf" srcId="{63003635-F57E-408A-AB58-FAF4DB7DCDD8}" destId="{04F1C30B-BC45-495F-9583-828C12138382}" srcOrd="0" destOrd="0" presId="urn:microsoft.com/office/officeart/2005/8/layout/radial6"/>
    <dgm:cxn modelId="{A5BF3F73-D414-4FF3-A781-70AAF8F643CA}" type="presOf" srcId="{05D47CC0-0942-4193-A71F-7FE489C5B409}" destId="{0260257A-BEE1-490F-8F05-50ECC2966493}" srcOrd="0" destOrd="0" presId="urn:microsoft.com/office/officeart/2005/8/layout/radial6"/>
    <dgm:cxn modelId="{B230EEC7-043F-4479-BCEE-62E67489795C}" type="presOf" srcId="{61B9B514-E7E1-4D87-B9BD-C59577E6DA6A}" destId="{EAE415B2-EFC8-4EC0-BE7E-0D31713B9CE2}" srcOrd="0" destOrd="0" presId="urn:microsoft.com/office/officeart/2005/8/layout/radial6"/>
    <dgm:cxn modelId="{1A5F478A-0384-4BEE-A492-C6472429B896}" type="presOf" srcId="{9F3DF1AC-5DD9-4A72-8B3B-7DC278ACD9B8}" destId="{18AEAF32-BCAA-43AA-AB7F-492A945EF2AC}" srcOrd="0" destOrd="0" presId="urn:microsoft.com/office/officeart/2005/8/layout/radial6"/>
    <dgm:cxn modelId="{0984604F-C6E4-4F47-BCAE-C06F41A6565A}" type="presOf" srcId="{DF32D338-78F1-4C00-AB18-2AAE2C11DAF3}" destId="{48E87625-775A-493F-9B1F-E6CB3D6B2FE2}" srcOrd="0" destOrd="0" presId="urn:microsoft.com/office/officeart/2005/8/layout/radial6"/>
    <dgm:cxn modelId="{2D1613E3-CFA9-4AFF-A1D4-ECED8C952EA7}" type="presParOf" srcId="{91ED2576-0C28-4635-850F-F382ACBBBCCD}" destId="{9199313F-FFE2-4A0C-81AA-EDFA2EB2EE22}" srcOrd="0" destOrd="0" presId="urn:microsoft.com/office/officeart/2005/8/layout/radial6"/>
    <dgm:cxn modelId="{098B4511-21C9-4F7D-B1FE-5E13D18344A3}" type="presParOf" srcId="{91ED2576-0C28-4635-850F-F382ACBBBCCD}" destId="{48E87625-775A-493F-9B1F-E6CB3D6B2FE2}" srcOrd="1" destOrd="0" presId="urn:microsoft.com/office/officeart/2005/8/layout/radial6"/>
    <dgm:cxn modelId="{9138EC2B-666D-4171-B9B5-587E48CC8B6E}" type="presParOf" srcId="{91ED2576-0C28-4635-850F-F382ACBBBCCD}" destId="{76297956-2C71-490B-8728-FAB7E0CB4223}" srcOrd="2" destOrd="0" presId="urn:microsoft.com/office/officeart/2005/8/layout/radial6"/>
    <dgm:cxn modelId="{51A507D2-4B34-4B5A-853F-3A30A33C2F26}" type="presParOf" srcId="{91ED2576-0C28-4635-850F-F382ACBBBCCD}" destId="{EAE415B2-EFC8-4EC0-BE7E-0D31713B9CE2}" srcOrd="3" destOrd="0" presId="urn:microsoft.com/office/officeart/2005/8/layout/radial6"/>
    <dgm:cxn modelId="{886B6CA6-189D-436F-8324-EC47F3004FE9}" type="presParOf" srcId="{91ED2576-0C28-4635-850F-F382ACBBBCCD}" destId="{B02073F3-73EF-487B-9191-ED743D968E3B}" srcOrd="4" destOrd="0" presId="urn:microsoft.com/office/officeart/2005/8/layout/radial6"/>
    <dgm:cxn modelId="{1954CCC5-376D-4243-B8E9-772B48FC72C7}" type="presParOf" srcId="{91ED2576-0C28-4635-850F-F382ACBBBCCD}" destId="{083DA72B-2C9B-4084-8934-F81D63D085F7}" srcOrd="5" destOrd="0" presId="urn:microsoft.com/office/officeart/2005/8/layout/radial6"/>
    <dgm:cxn modelId="{189C75FD-FF39-4EF7-A6AC-4DE4B01F2745}" type="presParOf" srcId="{91ED2576-0C28-4635-850F-F382ACBBBCCD}" destId="{0260257A-BEE1-490F-8F05-50ECC2966493}" srcOrd="6" destOrd="0" presId="urn:microsoft.com/office/officeart/2005/8/layout/radial6"/>
    <dgm:cxn modelId="{F779659F-DBFE-481D-88DE-94AE5A679104}" type="presParOf" srcId="{91ED2576-0C28-4635-850F-F382ACBBBCCD}" destId="{2B99758C-A38A-441A-A9AB-C468598CCEDE}" srcOrd="7" destOrd="0" presId="urn:microsoft.com/office/officeart/2005/8/layout/radial6"/>
    <dgm:cxn modelId="{A06BBB77-DFAF-4694-A07C-43E4FE37577F}" type="presParOf" srcId="{91ED2576-0C28-4635-850F-F382ACBBBCCD}" destId="{0FD309EF-1F19-4B3C-BBA2-5F2367CF3111}" srcOrd="8" destOrd="0" presId="urn:microsoft.com/office/officeart/2005/8/layout/radial6"/>
    <dgm:cxn modelId="{E93B327E-D3CD-43B2-8480-0BD1EF539922}" type="presParOf" srcId="{91ED2576-0C28-4635-850F-F382ACBBBCCD}" destId="{A38A3BB6-F472-4F4B-B1A9-81A9BCDAC59D}" srcOrd="9" destOrd="0" presId="urn:microsoft.com/office/officeart/2005/8/layout/radial6"/>
    <dgm:cxn modelId="{B7427950-1A27-427B-97E3-45C898184C9E}" type="presParOf" srcId="{91ED2576-0C28-4635-850F-F382ACBBBCCD}" destId="{ADE87EB6-41C4-4B7E-8153-87E7310810B0}" srcOrd="10" destOrd="0" presId="urn:microsoft.com/office/officeart/2005/8/layout/radial6"/>
    <dgm:cxn modelId="{AE4704BC-6A40-46E9-AD86-8B08CF0E154C}" type="presParOf" srcId="{91ED2576-0C28-4635-850F-F382ACBBBCCD}" destId="{39B3316E-BD9F-4A86-A715-F445FCE49626}" srcOrd="11" destOrd="0" presId="urn:microsoft.com/office/officeart/2005/8/layout/radial6"/>
    <dgm:cxn modelId="{07432002-B025-4EA9-85A7-649E934166BF}" type="presParOf" srcId="{91ED2576-0C28-4635-850F-F382ACBBBCCD}" destId="{04F1C30B-BC45-495F-9583-828C12138382}" srcOrd="12" destOrd="0" presId="urn:microsoft.com/office/officeart/2005/8/layout/radial6"/>
    <dgm:cxn modelId="{5B5A2DCC-2E2B-497E-8D61-143B049AC989}" type="presParOf" srcId="{91ED2576-0C28-4635-850F-F382ACBBBCCD}" destId="{8E53C05E-3E88-4D83-92AE-CED398B2161D}" srcOrd="13" destOrd="0" presId="urn:microsoft.com/office/officeart/2005/8/layout/radial6"/>
    <dgm:cxn modelId="{F30A14A5-2409-4886-A64B-6A209FD9AF86}" type="presParOf" srcId="{91ED2576-0C28-4635-850F-F382ACBBBCCD}" destId="{C6CD1BFB-98DD-439A-880D-AC449F141803}" srcOrd="14" destOrd="0" presId="urn:microsoft.com/office/officeart/2005/8/layout/radial6"/>
    <dgm:cxn modelId="{026DEB7D-83A3-4C48-951A-0986CD7F50A3}" type="presParOf" srcId="{91ED2576-0C28-4635-850F-F382ACBBBCCD}" destId="{18AEAF32-BCAA-43AA-AB7F-492A945EF2A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07826E-2F3B-494F-9F4D-8A8E0A6F36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891767-1F0E-4002-B77B-070DFABBABEE}">
      <dgm:prSet phldrT="[Texte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fr-FR" dirty="0" err="1" smtClean="0"/>
            <a:t>Abroad</a:t>
          </a:r>
          <a:endParaRPr lang="fr-FR" dirty="0"/>
        </a:p>
      </dgm:t>
    </dgm:pt>
    <dgm:pt modelId="{7606755C-AA3F-45C5-B9DD-2D12B8C89F1B}" type="parTrans" cxnId="{C4057023-F4E7-419A-8661-91448EBBA0BF}">
      <dgm:prSet/>
      <dgm:spPr/>
      <dgm:t>
        <a:bodyPr/>
        <a:lstStyle/>
        <a:p>
          <a:endParaRPr lang="fr-FR"/>
        </a:p>
      </dgm:t>
    </dgm:pt>
    <dgm:pt modelId="{8EBE9296-2E65-4641-A013-844BDC748DA0}" type="sibTrans" cxnId="{C4057023-F4E7-419A-8661-91448EBBA0BF}">
      <dgm:prSet/>
      <dgm:spPr/>
      <dgm:t>
        <a:bodyPr/>
        <a:lstStyle/>
        <a:p>
          <a:endParaRPr lang="fr-FR"/>
        </a:p>
      </dgm:t>
    </dgm:pt>
    <dgm:pt modelId="{DF32D338-78F1-4C00-AB18-2AAE2C11DAF3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New culture</a:t>
          </a:r>
          <a:endParaRPr lang="fr-FR" dirty="0"/>
        </a:p>
      </dgm:t>
    </dgm:pt>
    <dgm:pt modelId="{A49E0C4A-39C3-4428-BDF8-C2104F1EFB2C}" type="parTrans" cxnId="{E8D2FCFE-5FED-4B97-9963-E99B7C4A0C3F}">
      <dgm:prSet/>
      <dgm:spPr/>
      <dgm:t>
        <a:bodyPr/>
        <a:lstStyle/>
        <a:p>
          <a:endParaRPr lang="fr-FR"/>
        </a:p>
      </dgm:t>
    </dgm:pt>
    <dgm:pt modelId="{61B9B514-E7E1-4D87-B9BD-C59577E6DA6A}" type="sibTrans" cxnId="{E8D2FCFE-5FED-4B97-9963-E99B7C4A0C3F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F8A662"/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D50ED9FD-43B8-46D7-97BE-027AE18FE92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Professional </a:t>
          </a:r>
          <a:r>
            <a:rPr lang="fr-FR" dirty="0" err="1" smtClean="0"/>
            <a:t>experience</a:t>
          </a:r>
          <a:endParaRPr lang="fr-FR" dirty="0"/>
        </a:p>
      </dgm:t>
    </dgm:pt>
    <dgm:pt modelId="{9F3DF1AC-5DD9-4A72-8B3B-7DC278ACD9B8}" type="sibTrans" cxnId="{C78AFCB3-E72E-491C-B2F0-B6CBB17C09F5}">
      <dgm:prSet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fr-FR"/>
        </a:p>
      </dgm:t>
    </dgm:pt>
    <dgm:pt modelId="{6956D8BE-41B7-4ECC-AC27-1A3DF47D01FA}" type="parTrans" cxnId="{C78AFCB3-E72E-491C-B2F0-B6CBB17C09F5}">
      <dgm:prSet/>
      <dgm:spPr/>
      <dgm:t>
        <a:bodyPr/>
        <a:lstStyle/>
        <a:p>
          <a:endParaRPr lang="fr-FR"/>
        </a:p>
      </dgm:t>
    </dgm:pt>
    <dgm:pt modelId="{871C68B8-AEE6-4B94-92D0-057334A0F7CB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Open-</a:t>
          </a:r>
          <a:r>
            <a:rPr lang="fr-FR" dirty="0" err="1" smtClean="0"/>
            <a:t>minded</a:t>
          </a:r>
          <a:endParaRPr lang="fr-FR" dirty="0"/>
        </a:p>
      </dgm:t>
    </dgm:pt>
    <dgm:pt modelId="{63003635-F57E-408A-AB58-FAF4DB7DCDD8}" type="sibTrans" cxnId="{208EE326-317C-4B42-B2E0-E6B4874C77A6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endParaRPr lang="fr-FR"/>
        </a:p>
      </dgm:t>
    </dgm:pt>
    <dgm:pt modelId="{FF872FAD-A1E2-4C86-B5D7-2DEE02A9A15D}" type="parTrans" cxnId="{208EE326-317C-4B42-B2E0-E6B4874C77A6}">
      <dgm:prSet/>
      <dgm:spPr/>
      <dgm:t>
        <a:bodyPr/>
        <a:lstStyle/>
        <a:p>
          <a:endParaRPr lang="fr-FR"/>
        </a:p>
      </dgm:t>
    </dgm:pt>
    <dgm:pt modelId="{46AD41C7-E0F1-497E-8498-363C4E292278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New </a:t>
          </a:r>
          <a:r>
            <a:rPr lang="fr-FR" dirty="0" err="1" smtClean="0"/>
            <a:t>work’s</a:t>
          </a:r>
          <a:r>
            <a:rPr lang="fr-FR" dirty="0" smtClean="0"/>
            <a:t> </a:t>
          </a:r>
          <a:r>
            <a:rPr lang="fr-FR" dirty="0" err="1" smtClean="0"/>
            <a:t>methods</a:t>
          </a:r>
          <a:endParaRPr lang="fr-FR" dirty="0"/>
        </a:p>
      </dgm:t>
    </dgm:pt>
    <dgm:pt modelId="{2D71AA47-F1AD-4479-BD78-47A8315BB62D}" type="sibTrans" cxnId="{E8DACAC2-9593-474B-B46D-28DB59B0169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E52929"/>
        </a:solidFill>
        <a:ln>
          <a:solidFill>
            <a:srgbClr val="DD0A05"/>
          </a:solidFill>
        </a:ln>
      </dgm:spPr>
      <dgm:t>
        <a:bodyPr/>
        <a:lstStyle/>
        <a:p>
          <a:endParaRPr lang="fr-FR"/>
        </a:p>
      </dgm:t>
    </dgm:pt>
    <dgm:pt modelId="{94058854-71BA-4E3E-9772-46B6F0B6541A}" type="parTrans" cxnId="{E8DACAC2-9593-474B-B46D-28DB59B01690}">
      <dgm:prSet/>
      <dgm:spPr/>
      <dgm:t>
        <a:bodyPr/>
        <a:lstStyle/>
        <a:p>
          <a:endParaRPr lang="fr-FR"/>
        </a:p>
      </dgm:t>
    </dgm:pt>
    <dgm:pt modelId="{C984143A-EC7C-47F4-A987-FA1C751CA20A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0" dirty="0" err="1" smtClean="0"/>
            <a:t>Another</a:t>
          </a:r>
          <a:r>
            <a:rPr lang="fr-FR" b="0" dirty="0" smtClean="0"/>
            <a:t> </a:t>
          </a:r>
          <a:r>
            <a:rPr lang="fr-FR" b="0" dirty="0" err="1" smtClean="0"/>
            <a:t>language</a:t>
          </a:r>
          <a:endParaRPr lang="fr-FR" dirty="0"/>
        </a:p>
      </dgm:t>
    </dgm:pt>
    <dgm:pt modelId="{05D47CC0-0942-4193-A71F-7FE489C5B409}" type="sibTrans" cxnId="{092AA3EB-98D3-49E1-B177-F1A6DFE0DEF5}">
      <dgm:prSet/>
      <dgm:spPr>
        <a:solidFill>
          <a:srgbClr val="FCE246"/>
        </a:solidFill>
        <a:ln>
          <a:solidFill>
            <a:srgbClr val="FFFFCC"/>
          </a:solidFill>
        </a:ln>
      </dgm:spPr>
      <dgm:t>
        <a:bodyPr/>
        <a:lstStyle/>
        <a:p>
          <a:endParaRPr lang="fr-FR"/>
        </a:p>
      </dgm:t>
    </dgm:pt>
    <dgm:pt modelId="{7D6A3BC4-58D1-439D-A538-220D2D4395CC}" type="parTrans" cxnId="{092AA3EB-98D3-49E1-B177-F1A6DFE0DEF5}">
      <dgm:prSet/>
      <dgm:spPr/>
      <dgm:t>
        <a:bodyPr/>
        <a:lstStyle/>
        <a:p>
          <a:endParaRPr lang="fr-FR"/>
        </a:p>
      </dgm:t>
    </dgm:pt>
    <dgm:pt modelId="{91ED2576-0C28-4635-850F-F382ACBBBCCD}" type="pres">
      <dgm:prSet presAssocID="{7E07826E-2F3B-494F-9F4D-8A8E0A6F365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199313F-FFE2-4A0C-81AA-EDFA2EB2EE22}" type="pres">
      <dgm:prSet presAssocID="{2E891767-1F0E-4002-B77B-070DFABBABEE}" presName="centerShape" presStyleLbl="node0" presStyleIdx="0" presStyleCnt="1"/>
      <dgm:spPr/>
      <dgm:t>
        <a:bodyPr/>
        <a:lstStyle/>
        <a:p>
          <a:endParaRPr lang="fr-FR"/>
        </a:p>
      </dgm:t>
    </dgm:pt>
    <dgm:pt modelId="{48E87625-775A-493F-9B1F-E6CB3D6B2FE2}" type="pres">
      <dgm:prSet presAssocID="{DF32D338-78F1-4C00-AB18-2AAE2C11DAF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297956-2C71-490B-8728-FAB7E0CB4223}" type="pres">
      <dgm:prSet presAssocID="{DF32D338-78F1-4C00-AB18-2AAE2C11DAF3}" presName="dummy" presStyleCnt="0"/>
      <dgm:spPr/>
    </dgm:pt>
    <dgm:pt modelId="{EAE415B2-EFC8-4EC0-BE7E-0D31713B9CE2}" type="pres">
      <dgm:prSet presAssocID="{61B9B514-E7E1-4D87-B9BD-C59577E6DA6A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02073F3-73EF-487B-9191-ED743D968E3B}" type="pres">
      <dgm:prSet presAssocID="{C984143A-EC7C-47F4-A987-FA1C751CA2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DA72B-2C9B-4084-8934-F81D63D085F7}" type="pres">
      <dgm:prSet presAssocID="{C984143A-EC7C-47F4-A987-FA1C751CA20A}" presName="dummy" presStyleCnt="0"/>
      <dgm:spPr/>
    </dgm:pt>
    <dgm:pt modelId="{0260257A-BEE1-490F-8F05-50ECC2966493}" type="pres">
      <dgm:prSet presAssocID="{05D47CC0-0942-4193-A71F-7FE489C5B409}" presName="sibTrans" presStyleLbl="sibTrans2D1" presStyleIdx="1" presStyleCnt="5"/>
      <dgm:spPr/>
      <dgm:t>
        <a:bodyPr/>
        <a:lstStyle/>
        <a:p>
          <a:endParaRPr lang="fr-FR"/>
        </a:p>
      </dgm:t>
    </dgm:pt>
    <dgm:pt modelId="{2B99758C-A38A-441A-A9AB-C468598CCEDE}" type="pres">
      <dgm:prSet presAssocID="{46AD41C7-E0F1-497E-8498-363C4E2922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D309EF-1F19-4B3C-BBA2-5F2367CF3111}" type="pres">
      <dgm:prSet presAssocID="{46AD41C7-E0F1-497E-8498-363C4E292278}" presName="dummy" presStyleCnt="0"/>
      <dgm:spPr/>
    </dgm:pt>
    <dgm:pt modelId="{A38A3BB6-F472-4F4B-B1A9-81A9BCDAC59D}" type="pres">
      <dgm:prSet presAssocID="{2D71AA47-F1AD-4479-BD78-47A8315BB62D}" presName="sibTrans" presStyleLbl="sibTrans2D1" presStyleIdx="2" presStyleCnt="5"/>
      <dgm:spPr/>
      <dgm:t>
        <a:bodyPr/>
        <a:lstStyle/>
        <a:p>
          <a:endParaRPr lang="fr-FR"/>
        </a:p>
      </dgm:t>
    </dgm:pt>
    <dgm:pt modelId="{ADE87EB6-41C4-4B7E-8153-87E7310810B0}" type="pres">
      <dgm:prSet presAssocID="{871C68B8-AEE6-4B94-92D0-057334A0F7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B3316E-BD9F-4A86-A715-F445FCE49626}" type="pres">
      <dgm:prSet presAssocID="{871C68B8-AEE6-4B94-92D0-057334A0F7CB}" presName="dummy" presStyleCnt="0"/>
      <dgm:spPr/>
    </dgm:pt>
    <dgm:pt modelId="{04F1C30B-BC45-495F-9583-828C12138382}" type="pres">
      <dgm:prSet presAssocID="{63003635-F57E-408A-AB58-FAF4DB7DCDD8}" presName="sibTrans" presStyleLbl="sibTrans2D1" presStyleIdx="3" presStyleCnt="5"/>
      <dgm:spPr/>
      <dgm:t>
        <a:bodyPr/>
        <a:lstStyle/>
        <a:p>
          <a:endParaRPr lang="fr-FR"/>
        </a:p>
      </dgm:t>
    </dgm:pt>
    <dgm:pt modelId="{8E53C05E-3E88-4D83-92AE-CED398B2161D}" type="pres">
      <dgm:prSet presAssocID="{D50ED9FD-43B8-46D7-97BE-027AE18FE92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CD1BFB-98DD-439A-880D-AC449F141803}" type="pres">
      <dgm:prSet presAssocID="{D50ED9FD-43B8-46D7-97BE-027AE18FE928}" presName="dummy" presStyleCnt="0"/>
      <dgm:spPr/>
    </dgm:pt>
    <dgm:pt modelId="{18AEAF32-BCAA-43AA-AB7F-492A945EF2AC}" type="pres">
      <dgm:prSet presAssocID="{9F3DF1AC-5DD9-4A72-8B3B-7DC278ACD9B8}" presName="sibTrans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FD2C9278-BD70-49D6-93B0-58080F858DF1}" type="presOf" srcId="{46AD41C7-E0F1-497E-8498-363C4E292278}" destId="{2B99758C-A38A-441A-A9AB-C468598CCEDE}" srcOrd="0" destOrd="0" presId="urn:microsoft.com/office/officeart/2005/8/layout/radial6"/>
    <dgm:cxn modelId="{3E8E0A73-3324-47FC-BC0B-52C3CDCECF18}" type="presOf" srcId="{D50ED9FD-43B8-46D7-97BE-027AE18FE928}" destId="{8E53C05E-3E88-4D83-92AE-CED398B2161D}" srcOrd="0" destOrd="0" presId="urn:microsoft.com/office/officeart/2005/8/layout/radial6"/>
    <dgm:cxn modelId="{C4057023-F4E7-419A-8661-91448EBBA0BF}" srcId="{7E07826E-2F3B-494F-9F4D-8A8E0A6F3653}" destId="{2E891767-1F0E-4002-B77B-070DFABBABEE}" srcOrd="0" destOrd="0" parTransId="{7606755C-AA3F-45C5-B9DD-2D12B8C89F1B}" sibTransId="{8EBE9296-2E65-4641-A013-844BDC748DA0}"/>
    <dgm:cxn modelId="{B1B20317-04F9-4519-958D-96E47C8F82C3}" type="presOf" srcId="{2E891767-1F0E-4002-B77B-070DFABBABEE}" destId="{9199313F-FFE2-4A0C-81AA-EDFA2EB2EE22}" srcOrd="0" destOrd="0" presId="urn:microsoft.com/office/officeart/2005/8/layout/radial6"/>
    <dgm:cxn modelId="{BE2832F4-7611-4D66-ADBC-36D903ADD9F5}" type="presOf" srcId="{05D47CC0-0942-4193-A71F-7FE489C5B409}" destId="{0260257A-BEE1-490F-8F05-50ECC2966493}" srcOrd="0" destOrd="0" presId="urn:microsoft.com/office/officeart/2005/8/layout/radial6"/>
    <dgm:cxn modelId="{48A2ACC6-D102-4E2D-8C35-412BDBE788C1}" type="presOf" srcId="{7E07826E-2F3B-494F-9F4D-8A8E0A6F3653}" destId="{91ED2576-0C28-4635-850F-F382ACBBBCCD}" srcOrd="0" destOrd="0" presId="urn:microsoft.com/office/officeart/2005/8/layout/radial6"/>
    <dgm:cxn modelId="{092AA3EB-98D3-49E1-B177-F1A6DFE0DEF5}" srcId="{2E891767-1F0E-4002-B77B-070DFABBABEE}" destId="{C984143A-EC7C-47F4-A987-FA1C751CA20A}" srcOrd="1" destOrd="0" parTransId="{7D6A3BC4-58D1-439D-A538-220D2D4395CC}" sibTransId="{05D47CC0-0942-4193-A71F-7FE489C5B409}"/>
    <dgm:cxn modelId="{E8D2FCFE-5FED-4B97-9963-E99B7C4A0C3F}" srcId="{2E891767-1F0E-4002-B77B-070DFABBABEE}" destId="{DF32D338-78F1-4C00-AB18-2AAE2C11DAF3}" srcOrd="0" destOrd="0" parTransId="{A49E0C4A-39C3-4428-BDF8-C2104F1EFB2C}" sibTransId="{61B9B514-E7E1-4D87-B9BD-C59577E6DA6A}"/>
    <dgm:cxn modelId="{55F1AD37-6046-4014-95FB-562A6C31278C}" type="presOf" srcId="{63003635-F57E-408A-AB58-FAF4DB7DCDD8}" destId="{04F1C30B-BC45-495F-9583-828C12138382}" srcOrd="0" destOrd="0" presId="urn:microsoft.com/office/officeart/2005/8/layout/radial6"/>
    <dgm:cxn modelId="{B41945F0-94F9-4FD3-B769-7EFCF2B01F3B}" type="presOf" srcId="{C984143A-EC7C-47F4-A987-FA1C751CA20A}" destId="{B02073F3-73EF-487B-9191-ED743D968E3B}" srcOrd="0" destOrd="0" presId="urn:microsoft.com/office/officeart/2005/8/layout/radial6"/>
    <dgm:cxn modelId="{76FC3B80-050F-42B2-885D-248D4F867790}" type="presOf" srcId="{9F3DF1AC-5DD9-4A72-8B3B-7DC278ACD9B8}" destId="{18AEAF32-BCAA-43AA-AB7F-492A945EF2AC}" srcOrd="0" destOrd="0" presId="urn:microsoft.com/office/officeart/2005/8/layout/radial6"/>
    <dgm:cxn modelId="{C78AFCB3-E72E-491C-B2F0-B6CBB17C09F5}" srcId="{2E891767-1F0E-4002-B77B-070DFABBABEE}" destId="{D50ED9FD-43B8-46D7-97BE-027AE18FE928}" srcOrd="4" destOrd="0" parTransId="{6956D8BE-41B7-4ECC-AC27-1A3DF47D01FA}" sibTransId="{9F3DF1AC-5DD9-4A72-8B3B-7DC278ACD9B8}"/>
    <dgm:cxn modelId="{E8DACAC2-9593-474B-B46D-28DB59B01690}" srcId="{2E891767-1F0E-4002-B77B-070DFABBABEE}" destId="{46AD41C7-E0F1-497E-8498-363C4E292278}" srcOrd="2" destOrd="0" parTransId="{94058854-71BA-4E3E-9772-46B6F0B6541A}" sibTransId="{2D71AA47-F1AD-4479-BD78-47A8315BB62D}"/>
    <dgm:cxn modelId="{F1559E45-EDD1-4F46-B675-EF69323C03AA}" type="presOf" srcId="{2D71AA47-F1AD-4479-BD78-47A8315BB62D}" destId="{A38A3BB6-F472-4F4B-B1A9-81A9BCDAC59D}" srcOrd="0" destOrd="0" presId="urn:microsoft.com/office/officeart/2005/8/layout/radial6"/>
    <dgm:cxn modelId="{208EE326-317C-4B42-B2E0-E6B4874C77A6}" srcId="{2E891767-1F0E-4002-B77B-070DFABBABEE}" destId="{871C68B8-AEE6-4B94-92D0-057334A0F7CB}" srcOrd="3" destOrd="0" parTransId="{FF872FAD-A1E2-4C86-B5D7-2DEE02A9A15D}" sibTransId="{63003635-F57E-408A-AB58-FAF4DB7DCDD8}"/>
    <dgm:cxn modelId="{F69810F1-E9C2-45D4-8ADD-F7AA2F557E2F}" type="presOf" srcId="{DF32D338-78F1-4C00-AB18-2AAE2C11DAF3}" destId="{48E87625-775A-493F-9B1F-E6CB3D6B2FE2}" srcOrd="0" destOrd="0" presId="urn:microsoft.com/office/officeart/2005/8/layout/radial6"/>
    <dgm:cxn modelId="{EBFDFC8E-02C3-4FAA-A413-DB78EAEA2BFA}" type="presOf" srcId="{61B9B514-E7E1-4D87-B9BD-C59577E6DA6A}" destId="{EAE415B2-EFC8-4EC0-BE7E-0D31713B9CE2}" srcOrd="0" destOrd="0" presId="urn:microsoft.com/office/officeart/2005/8/layout/radial6"/>
    <dgm:cxn modelId="{391AB458-F029-4D89-B425-3349E8D0E630}" type="presOf" srcId="{871C68B8-AEE6-4B94-92D0-057334A0F7CB}" destId="{ADE87EB6-41C4-4B7E-8153-87E7310810B0}" srcOrd="0" destOrd="0" presId="urn:microsoft.com/office/officeart/2005/8/layout/radial6"/>
    <dgm:cxn modelId="{A4257F9F-E2D3-4431-ADFE-F46EA3CE98E6}" type="presParOf" srcId="{91ED2576-0C28-4635-850F-F382ACBBBCCD}" destId="{9199313F-FFE2-4A0C-81AA-EDFA2EB2EE22}" srcOrd="0" destOrd="0" presId="urn:microsoft.com/office/officeart/2005/8/layout/radial6"/>
    <dgm:cxn modelId="{25496BC5-3590-4AE7-99A4-E27F35BC76BE}" type="presParOf" srcId="{91ED2576-0C28-4635-850F-F382ACBBBCCD}" destId="{48E87625-775A-493F-9B1F-E6CB3D6B2FE2}" srcOrd="1" destOrd="0" presId="urn:microsoft.com/office/officeart/2005/8/layout/radial6"/>
    <dgm:cxn modelId="{9CAE8ABA-E665-4011-A6F5-BC96991AE000}" type="presParOf" srcId="{91ED2576-0C28-4635-850F-F382ACBBBCCD}" destId="{76297956-2C71-490B-8728-FAB7E0CB4223}" srcOrd="2" destOrd="0" presId="urn:microsoft.com/office/officeart/2005/8/layout/radial6"/>
    <dgm:cxn modelId="{952D2CA0-418E-4E63-80BF-F5AC05491BE7}" type="presParOf" srcId="{91ED2576-0C28-4635-850F-F382ACBBBCCD}" destId="{EAE415B2-EFC8-4EC0-BE7E-0D31713B9CE2}" srcOrd="3" destOrd="0" presId="urn:microsoft.com/office/officeart/2005/8/layout/radial6"/>
    <dgm:cxn modelId="{AA14767F-9C6F-41BB-B8E0-D87BA80873E3}" type="presParOf" srcId="{91ED2576-0C28-4635-850F-F382ACBBBCCD}" destId="{B02073F3-73EF-487B-9191-ED743D968E3B}" srcOrd="4" destOrd="0" presId="urn:microsoft.com/office/officeart/2005/8/layout/radial6"/>
    <dgm:cxn modelId="{2667146E-08CC-4646-9FC9-81EED6761B19}" type="presParOf" srcId="{91ED2576-0C28-4635-850F-F382ACBBBCCD}" destId="{083DA72B-2C9B-4084-8934-F81D63D085F7}" srcOrd="5" destOrd="0" presId="urn:microsoft.com/office/officeart/2005/8/layout/radial6"/>
    <dgm:cxn modelId="{7143D320-0166-43F3-91AB-F4D01B9EB528}" type="presParOf" srcId="{91ED2576-0C28-4635-850F-F382ACBBBCCD}" destId="{0260257A-BEE1-490F-8F05-50ECC2966493}" srcOrd="6" destOrd="0" presId="urn:microsoft.com/office/officeart/2005/8/layout/radial6"/>
    <dgm:cxn modelId="{5ECD0766-16CA-4DCC-88B2-1BA2B891A977}" type="presParOf" srcId="{91ED2576-0C28-4635-850F-F382ACBBBCCD}" destId="{2B99758C-A38A-441A-A9AB-C468598CCEDE}" srcOrd="7" destOrd="0" presId="urn:microsoft.com/office/officeart/2005/8/layout/radial6"/>
    <dgm:cxn modelId="{C86023D9-A7D6-4830-B226-1CABC26EFE77}" type="presParOf" srcId="{91ED2576-0C28-4635-850F-F382ACBBBCCD}" destId="{0FD309EF-1F19-4B3C-BBA2-5F2367CF3111}" srcOrd="8" destOrd="0" presId="urn:microsoft.com/office/officeart/2005/8/layout/radial6"/>
    <dgm:cxn modelId="{D248FDC9-A305-47FB-883D-79B03DB048D4}" type="presParOf" srcId="{91ED2576-0C28-4635-850F-F382ACBBBCCD}" destId="{A38A3BB6-F472-4F4B-B1A9-81A9BCDAC59D}" srcOrd="9" destOrd="0" presId="urn:microsoft.com/office/officeart/2005/8/layout/radial6"/>
    <dgm:cxn modelId="{3D4D6509-7B1E-4508-895F-D107E1867DA4}" type="presParOf" srcId="{91ED2576-0C28-4635-850F-F382ACBBBCCD}" destId="{ADE87EB6-41C4-4B7E-8153-87E7310810B0}" srcOrd="10" destOrd="0" presId="urn:microsoft.com/office/officeart/2005/8/layout/radial6"/>
    <dgm:cxn modelId="{A97513FD-E05C-4E13-93E4-5A9CC63343C5}" type="presParOf" srcId="{91ED2576-0C28-4635-850F-F382ACBBBCCD}" destId="{39B3316E-BD9F-4A86-A715-F445FCE49626}" srcOrd="11" destOrd="0" presId="urn:microsoft.com/office/officeart/2005/8/layout/radial6"/>
    <dgm:cxn modelId="{217DF2CB-DF02-4364-B40F-A0632738509F}" type="presParOf" srcId="{91ED2576-0C28-4635-850F-F382ACBBBCCD}" destId="{04F1C30B-BC45-495F-9583-828C12138382}" srcOrd="12" destOrd="0" presId="urn:microsoft.com/office/officeart/2005/8/layout/radial6"/>
    <dgm:cxn modelId="{5776C55D-7C50-491A-A0D7-9EF4C8D5AEB0}" type="presParOf" srcId="{91ED2576-0C28-4635-850F-F382ACBBBCCD}" destId="{8E53C05E-3E88-4D83-92AE-CED398B2161D}" srcOrd="13" destOrd="0" presId="urn:microsoft.com/office/officeart/2005/8/layout/radial6"/>
    <dgm:cxn modelId="{AE68D7FF-031E-460D-B453-F60479CF4EEC}" type="presParOf" srcId="{91ED2576-0C28-4635-850F-F382ACBBBCCD}" destId="{C6CD1BFB-98DD-439A-880D-AC449F141803}" srcOrd="14" destOrd="0" presId="urn:microsoft.com/office/officeart/2005/8/layout/radial6"/>
    <dgm:cxn modelId="{9E51BFAE-9958-4E27-8B51-11929BF84024}" type="presParOf" srcId="{91ED2576-0C28-4635-850F-F382ACBBBCCD}" destId="{18AEAF32-BCAA-43AA-AB7F-492A945EF2A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EAF32-BCAA-43AA-AB7F-492A945EF2AC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C30B-BC45-495F-9583-828C12138382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A38A3BB6-F472-4F4B-B1A9-81A9BCDAC59D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rgbClr val="E52929"/>
        </a:solidFill>
        <a:ln w="25400" cap="flat" cmpd="sng" algn="ctr">
          <a:solidFill>
            <a:srgbClr val="DD0A05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260257A-BEE1-490F-8F05-50ECC2966493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rgbClr val="FCE246"/>
        </a:solidFill>
        <a:ln>
          <a:solidFill>
            <a:srgbClr val="FF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415B2-EFC8-4EC0-BE7E-0D31713B9CE2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rgbClr val="F8A662"/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9199313F-FFE2-4A0C-81AA-EDFA2EB2EE22}">
      <dsp:nvSpPr>
        <dsp:cNvPr id="0" name=""/>
        <dsp:cNvSpPr/>
      </dsp:nvSpPr>
      <dsp:spPr>
        <a:xfrm>
          <a:off x="3005648" y="1941289"/>
          <a:ext cx="2125607" cy="2125607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Business Analyste</a:t>
          </a:r>
          <a:endParaRPr lang="fr-FR" sz="3200" kern="1200" dirty="0"/>
        </a:p>
      </dsp:txBody>
      <dsp:txXfrm>
        <a:off x="3316936" y="2252577"/>
        <a:ext cx="1503031" cy="1503031"/>
      </dsp:txXfrm>
    </dsp:sp>
    <dsp:sp modelId="{48E87625-775A-493F-9B1F-E6CB3D6B2FE2}">
      <dsp:nvSpPr>
        <dsp:cNvPr id="0" name=""/>
        <dsp:cNvSpPr/>
      </dsp:nvSpPr>
      <dsp:spPr>
        <a:xfrm>
          <a:off x="3324489" y="281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Gouvernance IT</a:t>
          </a:r>
          <a:endParaRPr lang="fr-FR" sz="1300" kern="1200" dirty="0"/>
        </a:p>
      </dsp:txBody>
      <dsp:txXfrm>
        <a:off x="3542391" y="220718"/>
        <a:ext cx="1052121" cy="1052121"/>
      </dsp:txXfrm>
    </dsp:sp>
    <dsp:sp modelId="{B02073F3-73EF-487B-9191-ED743D968E3B}">
      <dsp:nvSpPr>
        <dsp:cNvPr id="0" name=""/>
        <dsp:cNvSpPr/>
      </dsp:nvSpPr>
      <dsp:spPr>
        <a:xfrm>
          <a:off x="5471322" y="1562582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 smtClean="0"/>
            <a:t>Analyser</a:t>
          </a:r>
          <a:r>
            <a:rPr lang="fr-FR" sz="1300" kern="1200" dirty="0" smtClean="0"/>
            <a:t> les besoins</a:t>
          </a:r>
          <a:endParaRPr lang="fr-FR" sz="1300" kern="1200" dirty="0"/>
        </a:p>
      </dsp:txBody>
      <dsp:txXfrm>
        <a:off x="5689224" y="1780484"/>
        <a:ext cx="1052121" cy="1052121"/>
      </dsp:txXfrm>
    </dsp:sp>
    <dsp:sp modelId="{2B99758C-A38A-441A-A9AB-C468598CCEDE}">
      <dsp:nvSpPr>
        <dsp:cNvPr id="0" name=""/>
        <dsp:cNvSpPr/>
      </dsp:nvSpPr>
      <dsp:spPr>
        <a:xfrm>
          <a:off x="4651305" y="408633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Modéliser</a:t>
          </a:r>
          <a:endParaRPr lang="fr-FR" sz="1300" kern="1200" dirty="0"/>
        </a:p>
      </dsp:txBody>
      <dsp:txXfrm>
        <a:off x="4869207" y="4304238"/>
        <a:ext cx="1052121" cy="1052121"/>
      </dsp:txXfrm>
    </dsp:sp>
    <dsp:sp modelId="{ADE87EB6-41C4-4B7E-8153-87E7310810B0}">
      <dsp:nvSpPr>
        <dsp:cNvPr id="0" name=""/>
        <dsp:cNvSpPr/>
      </dsp:nvSpPr>
      <dsp:spPr>
        <a:xfrm>
          <a:off x="1997673" y="408633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Communiquer</a:t>
          </a:r>
          <a:endParaRPr lang="fr-FR" sz="1300" kern="1200" dirty="0"/>
        </a:p>
      </dsp:txBody>
      <dsp:txXfrm>
        <a:off x="2215575" y="4304238"/>
        <a:ext cx="1052121" cy="1052121"/>
      </dsp:txXfrm>
    </dsp:sp>
    <dsp:sp modelId="{8E53C05E-3E88-4D83-92AE-CED398B2161D}">
      <dsp:nvSpPr>
        <dsp:cNvPr id="0" name=""/>
        <dsp:cNvSpPr/>
      </dsp:nvSpPr>
      <dsp:spPr>
        <a:xfrm>
          <a:off x="1177656" y="1562582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Lien fonctionnel  et technique</a:t>
          </a:r>
          <a:endParaRPr lang="fr-FR" sz="1300" kern="1200" dirty="0"/>
        </a:p>
      </dsp:txBody>
      <dsp:txXfrm>
        <a:off x="1395558" y="1780484"/>
        <a:ext cx="1052121" cy="1052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EAF32-BCAA-43AA-AB7F-492A945EF2AC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C30B-BC45-495F-9583-828C12138382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A38A3BB6-F472-4F4B-B1A9-81A9BCDAC59D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rgbClr val="E52929"/>
        </a:solidFill>
        <a:ln w="25400" cap="flat" cmpd="sng" algn="ctr">
          <a:solidFill>
            <a:srgbClr val="DD0A05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260257A-BEE1-490F-8F05-50ECC2966493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rgbClr val="FCE246"/>
        </a:solidFill>
        <a:ln>
          <a:solidFill>
            <a:srgbClr val="FF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415B2-EFC8-4EC0-BE7E-0D31713B9CE2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rgbClr val="F8A662"/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9199313F-FFE2-4A0C-81AA-EDFA2EB2EE22}">
      <dsp:nvSpPr>
        <dsp:cNvPr id="0" name=""/>
        <dsp:cNvSpPr/>
      </dsp:nvSpPr>
      <dsp:spPr>
        <a:xfrm>
          <a:off x="3005648" y="1941289"/>
          <a:ext cx="2125607" cy="2125607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Business </a:t>
          </a:r>
          <a:r>
            <a:rPr lang="fr-FR" sz="3200" kern="1200" dirty="0" err="1" smtClean="0"/>
            <a:t>Analyst</a:t>
          </a:r>
          <a:endParaRPr lang="fr-FR" sz="3200" kern="1200" dirty="0"/>
        </a:p>
      </dsp:txBody>
      <dsp:txXfrm>
        <a:off x="3316936" y="2252577"/>
        <a:ext cx="1503031" cy="1503031"/>
      </dsp:txXfrm>
    </dsp:sp>
    <dsp:sp modelId="{48E87625-775A-493F-9B1F-E6CB3D6B2FE2}">
      <dsp:nvSpPr>
        <dsp:cNvPr id="0" name=""/>
        <dsp:cNvSpPr/>
      </dsp:nvSpPr>
      <dsp:spPr>
        <a:xfrm>
          <a:off x="3324489" y="281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IT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Governance</a:t>
          </a:r>
          <a:endParaRPr lang="fr-FR" sz="1400" kern="1200" dirty="0"/>
        </a:p>
      </dsp:txBody>
      <dsp:txXfrm>
        <a:off x="3542391" y="220718"/>
        <a:ext cx="1052121" cy="1052121"/>
      </dsp:txXfrm>
    </dsp:sp>
    <dsp:sp modelId="{B02073F3-73EF-487B-9191-ED743D968E3B}">
      <dsp:nvSpPr>
        <dsp:cNvPr id="0" name=""/>
        <dsp:cNvSpPr/>
      </dsp:nvSpPr>
      <dsp:spPr>
        <a:xfrm>
          <a:off x="5471322" y="1562582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err="1" smtClean="0"/>
            <a:t>Analyze</a:t>
          </a:r>
          <a:r>
            <a:rPr lang="fr-FR" sz="1400" b="0" kern="1200" dirty="0" smtClean="0"/>
            <a:t> </a:t>
          </a:r>
          <a:r>
            <a:rPr lang="fr-FR" sz="1400" b="0" kern="1200" dirty="0" err="1" smtClean="0"/>
            <a:t>needs</a:t>
          </a:r>
          <a:endParaRPr lang="fr-FR" sz="1400" kern="1200" dirty="0"/>
        </a:p>
      </dsp:txBody>
      <dsp:txXfrm>
        <a:off x="5689224" y="1780484"/>
        <a:ext cx="1052121" cy="1052121"/>
      </dsp:txXfrm>
    </dsp:sp>
    <dsp:sp modelId="{2B99758C-A38A-441A-A9AB-C468598CCEDE}">
      <dsp:nvSpPr>
        <dsp:cNvPr id="0" name=""/>
        <dsp:cNvSpPr/>
      </dsp:nvSpPr>
      <dsp:spPr>
        <a:xfrm>
          <a:off x="4651305" y="408633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Design</a:t>
          </a:r>
          <a:endParaRPr lang="fr-FR" sz="1400" kern="1200" dirty="0"/>
        </a:p>
      </dsp:txBody>
      <dsp:txXfrm>
        <a:off x="4869207" y="4304238"/>
        <a:ext cx="1052121" cy="1052121"/>
      </dsp:txXfrm>
    </dsp:sp>
    <dsp:sp modelId="{ADE87EB6-41C4-4B7E-8153-87E7310810B0}">
      <dsp:nvSpPr>
        <dsp:cNvPr id="0" name=""/>
        <dsp:cNvSpPr/>
      </dsp:nvSpPr>
      <dsp:spPr>
        <a:xfrm>
          <a:off x="1997673" y="408633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Communicate</a:t>
          </a:r>
          <a:endParaRPr lang="fr-FR" sz="1400" kern="1200" dirty="0"/>
        </a:p>
      </dsp:txBody>
      <dsp:txXfrm>
        <a:off x="2215575" y="4304238"/>
        <a:ext cx="1052121" cy="1052121"/>
      </dsp:txXfrm>
    </dsp:sp>
    <dsp:sp modelId="{8E53C05E-3E88-4D83-92AE-CED398B2161D}">
      <dsp:nvSpPr>
        <dsp:cNvPr id="0" name=""/>
        <dsp:cNvSpPr/>
      </dsp:nvSpPr>
      <dsp:spPr>
        <a:xfrm>
          <a:off x="1177656" y="1562582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Technical</a:t>
          </a:r>
          <a:r>
            <a:rPr lang="fr-FR" sz="1400" kern="1200" dirty="0" smtClean="0"/>
            <a:t> et </a:t>
          </a:r>
          <a:r>
            <a:rPr lang="fr-FR" sz="1400" kern="1200" dirty="0" err="1" smtClean="0"/>
            <a:t>functional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link</a:t>
          </a:r>
          <a:endParaRPr lang="fr-FR" sz="1400" kern="1200" dirty="0"/>
        </a:p>
      </dsp:txBody>
      <dsp:txXfrm>
        <a:off x="1395558" y="1780484"/>
        <a:ext cx="1052121" cy="1052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EAF32-BCAA-43AA-AB7F-492A945EF2AC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C30B-BC45-495F-9583-828C12138382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A38A3BB6-F472-4F4B-B1A9-81A9BCDAC59D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rgbClr val="E52929"/>
        </a:solidFill>
        <a:ln w="25400" cap="flat" cmpd="sng" algn="ctr">
          <a:solidFill>
            <a:srgbClr val="DD0A05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260257A-BEE1-490F-8F05-50ECC2966493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rgbClr val="FCE246"/>
        </a:solidFill>
        <a:ln>
          <a:solidFill>
            <a:srgbClr val="FF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415B2-EFC8-4EC0-BE7E-0D31713B9CE2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rgbClr val="F8A662"/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9199313F-FFE2-4A0C-81AA-EDFA2EB2EE22}">
      <dsp:nvSpPr>
        <dsp:cNvPr id="0" name=""/>
        <dsp:cNvSpPr/>
      </dsp:nvSpPr>
      <dsp:spPr>
        <a:xfrm>
          <a:off x="3005648" y="1941289"/>
          <a:ext cx="2125607" cy="2125607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A l’étranger</a:t>
          </a:r>
          <a:endParaRPr lang="fr-FR" sz="2900" kern="1200" dirty="0"/>
        </a:p>
      </dsp:txBody>
      <dsp:txXfrm>
        <a:off x="3316936" y="2252577"/>
        <a:ext cx="1503031" cy="1503031"/>
      </dsp:txXfrm>
    </dsp:sp>
    <dsp:sp modelId="{48E87625-775A-493F-9B1F-E6CB3D6B2FE2}">
      <dsp:nvSpPr>
        <dsp:cNvPr id="0" name=""/>
        <dsp:cNvSpPr/>
      </dsp:nvSpPr>
      <dsp:spPr>
        <a:xfrm>
          <a:off x="3324489" y="281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Nouvelle culture</a:t>
          </a:r>
          <a:endParaRPr lang="fr-FR" sz="1400" kern="1200" dirty="0"/>
        </a:p>
      </dsp:txBody>
      <dsp:txXfrm>
        <a:off x="3542391" y="220718"/>
        <a:ext cx="1052121" cy="1052121"/>
      </dsp:txXfrm>
    </dsp:sp>
    <dsp:sp modelId="{B02073F3-73EF-487B-9191-ED743D968E3B}">
      <dsp:nvSpPr>
        <dsp:cNvPr id="0" name=""/>
        <dsp:cNvSpPr/>
      </dsp:nvSpPr>
      <dsp:spPr>
        <a:xfrm>
          <a:off x="5471322" y="1562582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Maitriser la langue</a:t>
          </a:r>
          <a:endParaRPr lang="fr-FR" sz="1400" kern="1200" dirty="0"/>
        </a:p>
      </dsp:txBody>
      <dsp:txXfrm>
        <a:off x="5689224" y="1780484"/>
        <a:ext cx="1052121" cy="1052121"/>
      </dsp:txXfrm>
    </dsp:sp>
    <dsp:sp modelId="{2B99758C-A38A-441A-A9AB-C468598CCEDE}">
      <dsp:nvSpPr>
        <dsp:cNvPr id="0" name=""/>
        <dsp:cNvSpPr/>
      </dsp:nvSpPr>
      <dsp:spPr>
        <a:xfrm>
          <a:off x="4651305" y="408633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Nouvelles méthodes de travail</a:t>
          </a:r>
          <a:endParaRPr lang="fr-FR" sz="1400" kern="1200" dirty="0"/>
        </a:p>
      </dsp:txBody>
      <dsp:txXfrm>
        <a:off x="4869207" y="4304238"/>
        <a:ext cx="1052121" cy="1052121"/>
      </dsp:txXfrm>
    </dsp:sp>
    <dsp:sp modelId="{ADE87EB6-41C4-4B7E-8153-87E7310810B0}">
      <dsp:nvSpPr>
        <dsp:cNvPr id="0" name=""/>
        <dsp:cNvSpPr/>
      </dsp:nvSpPr>
      <dsp:spPr>
        <a:xfrm>
          <a:off x="1997673" y="408633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Ouverture d’esprit</a:t>
          </a:r>
          <a:endParaRPr lang="fr-FR" sz="1400" kern="1200" dirty="0"/>
        </a:p>
      </dsp:txBody>
      <dsp:txXfrm>
        <a:off x="2215575" y="4304238"/>
        <a:ext cx="1052121" cy="1052121"/>
      </dsp:txXfrm>
    </dsp:sp>
    <dsp:sp modelId="{8E53C05E-3E88-4D83-92AE-CED398B2161D}">
      <dsp:nvSpPr>
        <dsp:cNvPr id="0" name=""/>
        <dsp:cNvSpPr/>
      </dsp:nvSpPr>
      <dsp:spPr>
        <a:xfrm>
          <a:off x="1177656" y="1562582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Expérience enrichissante</a:t>
          </a:r>
          <a:endParaRPr lang="fr-FR" sz="1400" kern="1200" dirty="0"/>
        </a:p>
      </dsp:txBody>
      <dsp:txXfrm>
        <a:off x="1395558" y="1780484"/>
        <a:ext cx="1052121" cy="1052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EAF32-BCAA-43AA-AB7F-492A945EF2AC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C30B-BC45-495F-9583-828C12138382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A38A3BB6-F472-4F4B-B1A9-81A9BCDAC59D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rgbClr val="E52929"/>
        </a:solidFill>
        <a:ln w="25400" cap="flat" cmpd="sng" algn="ctr">
          <a:solidFill>
            <a:srgbClr val="DD0A05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260257A-BEE1-490F-8F05-50ECC2966493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rgbClr val="FCE246"/>
        </a:solidFill>
        <a:ln>
          <a:solidFill>
            <a:srgbClr val="FFFFC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415B2-EFC8-4EC0-BE7E-0D31713B9CE2}">
      <dsp:nvSpPr>
        <dsp:cNvPr id="0" name=""/>
        <dsp:cNvSpPr/>
      </dsp:nvSpPr>
      <dsp:spPr>
        <a:xfrm>
          <a:off x="1757572" y="693213"/>
          <a:ext cx="4621759" cy="462175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rgbClr val="F8A662"/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9199313F-FFE2-4A0C-81AA-EDFA2EB2EE22}">
      <dsp:nvSpPr>
        <dsp:cNvPr id="0" name=""/>
        <dsp:cNvSpPr/>
      </dsp:nvSpPr>
      <dsp:spPr>
        <a:xfrm>
          <a:off x="3005648" y="1941289"/>
          <a:ext cx="2125607" cy="2125607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/>
            <a:t>Abroad</a:t>
          </a:r>
          <a:endParaRPr lang="fr-FR" sz="3700" kern="1200" dirty="0"/>
        </a:p>
      </dsp:txBody>
      <dsp:txXfrm>
        <a:off x="3316936" y="2252577"/>
        <a:ext cx="1503031" cy="1503031"/>
      </dsp:txXfrm>
    </dsp:sp>
    <dsp:sp modelId="{48E87625-775A-493F-9B1F-E6CB3D6B2FE2}">
      <dsp:nvSpPr>
        <dsp:cNvPr id="0" name=""/>
        <dsp:cNvSpPr/>
      </dsp:nvSpPr>
      <dsp:spPr>
        <a:xfrm>
          <a:off x="3324489" y="281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New culture</a:t>
          </a:r>
          <a:endParaRPr lang="fr-FR" sz="1600" kern="1200" dirty="0"/>
        </a:p>
      </dsp:txBody>
      <dsp:txXfrm>
        <a:off x="3542391" y="220718"/>
        <a:ext cx="1052121" cy="1052121"/>
      </dsp:txXfrm>
    </dsp:sp>
    <dsp:sp modelId="{B02073F3-73EF-487B-9191-ED743D968E3B}">
      <dsp:nvSpPr>
        <dsp:cNvPr id="0" name=""/>
        <dsp:cNvSpPr/>
      </dsp:nvSpPr>
      <dsp:spPr>
        <a:xfrm>
          <a:off x="5471322" y="1562582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err="1" smtClean="0"/>
            <a:t>Another</a:t>
          </a:r>
          <a:r>
            <a:rPr lang="fr-FR" sz="1600" b="0" kern="1200" dirty="0" smtClean="0"/>
            <a:t> </a:t>
          </a:r>
          <a:r>
            <a:rPr lang="fr-FR" sz="1600" b="0" kern="1200" dirty="0" err="1" smtClean="0"/>
            <a:t>language</a:t>
          </a:r>
          <a:endParaRPr lang="fr-FR" sz="1600" kern="1200" dirty="0"/>
        </a:p>
      </dsp:txBody>
      <dsp:txXfrm>
        <a:off x="5689224" y="1780484"/>
        <a:ext cx="1052121" cy="1052121"/>
      </dsp:txXfrm>
    </dsp:sp>
    <dsp:sp modelId="{2B99758C-A38A-441A-A9AB-C468598CCEDE}">
      <dsp:nvSpPr>
        <dsp:cNvPr id="0" name=""/>
        <dsp:cNvSpPr/>
      </dsp:nvSpPr>
      <dsp:spPr>
        <a:xfrm>
          <a:off x="4651305" y="408633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New </a:t>
          </a:r>
          <a:r>
            <a:rPr lang="fr-FR" sz="1600" kern="1200" dirty="0" err="1" smtClean="0"/>
            <a:t>work’s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methods</a:t>
          </a:r>
          <a:endParaRPr lang="fr-FR" sz="1600" kern="1200" dirty="0"/>
        </a:p>
      </dsp:txBody>
      <dsp:txXfrm>
        <a:off x="4869207" y="4304238"/>
        <a:ext cx="1052121" cy="1052121"/>
      </dsp:txXfrm>
    </dsp:sp>
    <dsp:sp modelId="{ADE87EB6-41C4-4B7E-8153-87E7310810B0}">
      <dsp:nvSpPr>
        <dsp:cNvPr id="0" name=""/>
        <dsp:cNvSpPr/>
      </dsp:nvSpPr>
      <dsp:spPr>
        <a:xfrm>
          <a:off x="1997673" y="4086336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Open-</a:t>
          </a:r>
          <a:r>
            <a:rPr lang="fr-FR" sz="1600" kern="1200" dirty="0" err="1" smtClean="0"/>
            <a:t>minded</a:t>
          </a:r>
          <a:endParaRPr lang="fr-FR" sz="1600" kern="1200" dirty="0"/>
        </a:p>
      </dsp:txBody>
      <dsp:txXfrm>
        <a:off x="2215575" y="4304238"/>
        <a:ext cx="1052121" cy="1052121"/>
      </dsp:txXfrm>
    </dsp:sp>
    <dsp:sp modelId="{8E53C05E-3E88-4D83-92AE-CED398B2161D}">
      <dsp:nvSpPr>
        <dsp:cNvPr id="0" name=""/>
        <dsp:cNvSpPr/>
      </dsp:nvSpPr>
      <dsp:spPr>
        <a:xfrm>
          <a:off x="1177656" y="1562582"/>
          <a:ext cx="1487925" cy="148792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Professional </a:t>
          </a:r>
          <a:r>
            <a:rPr lang="fr-FR" sz="1600" kern="1200" dirty="0" err="1" smtClean="0"/>
            <a:t>experience</a:t>
          </a:r>
          <a:endParaRPr lang="fr-FR" sz="1600" kern="1200" dirty="0"/>
        </a:p>
      </dsp:txBody>
      <dsp:txXfrm>
        <a:off x="1395558" y="1780484"/>
        <a:ext cx="1052121" cy="1052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4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2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43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90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14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78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0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9010-F216-43E0-A6BE-E1CDCCC6143E}" type="datetimeFigureOut">
              <a:rPr lang="fr-FR" smtClean="0"/>
              <a:t>21/06/2013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9345-DCD7-47BE-BBBB-DBD369F93E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65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97441820"/>
              </p:ext>
            </p:extLst>
          </p:nvPr>
        </p:nvGraphicFramePr>
        <p:xfrm>
          <a:off x="539552" y="620688"/>
          <a:ext cx="813690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3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036677046"/>
              </p:ext>
            </p:extLst>
          </p:nvPr>
        </p:nvGraphicFramePr>
        <p:xfrm>
          <a:off x="539552" y="620688"/>
          <a:ext cx="813690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02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05048328"/>
              </p:ext>
            </p:extLst>
          </p:nvPr>
        </p:nvGraphicFramePr>
        <p:xfrm>
          <a:off x="539552" y="620688"/>
          <a:ext cx="813690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8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645572719"/>
              </p:ext>
            </p:extLst>
          </p:nvPr>
        </p:nvGraphicFramePr>
        <p:xfrm>
          <a:off x="539552" y="620688"/>
          <a:ext cx="8136904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357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51</Words>
  <Application>Microsoft Office PowerPoint</Application>
  <PresentationFormat>Affichage à l'écran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Manu</dc:creator>
  <cp:lastModifiedBy>Manu</cp:lastModifiedBy>
  <cp:revision>33</cp:revision>
  <dcterms:created xsi:type="dcterms:W3CDTF">2013-06-20T16:04:08Z</dcterms:created>
  <dcterms:modified xsi:type="dcterms:W3CDTF">2013-06-21T09:32:20Z</dcterms:modified>
</cp:coreProperties>
</file>