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2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9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4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828" y="508612"/>
            <a:ext cx="5917679" cy="2550877"/>
          </a:xfrm>
        </p:spPr>
        <p:txBody>
          <a:bodyPr/>
          <a:lstStyle/>
          <a:p>
            <a:r>
              <a:rPr dirty="0"/>
              <a:t>Student Grade Prediction Using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4826542"/>
            <a:ext cx="5917679" cy="414052"/>
          </a:xfr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</a:rPr>
              <a:t>Syed </a:t>
            </a:r>
            <a:r>
              <a:rPr dirty="0">
                <a:solidFill>
                  <a:schemeClr val="bg1"/>
                </a:solidFill>
              </a:rPr>
              <a:t>Muhammad </a:t>
            </a:r>
            <a:r>
              <a:rPr dirty="0" err="1">
                <a:solidFill>
                  <a:schemeClr val="bg1"/>
                </a:solidFill>
              </a:rPr>
              <a:t>Hayyan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Hasan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Problems &amp;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String </a:t>
            </a:r>
            <a:r>
              <a:rPr dirty="0"/>
              <a:t>columns caused correlation issue ➝ Fixed using One-Hot Encoding</a:t>
            </a:r>
          </a:p>
          <a:p>
            <a:r>
              <a:rPr dirty="0" err="1" smtClean="0"/>
              <a:t>Heatmap</a:t>
            </a:r>
            <a:r>
              <a:rPr dirty="0" smtClean="0"/>
              <a:t> </a:t>
            </a:r>
            <a:r>
              <a:rPr dirty="0"/>
              <a:t>used for overwhelming correlation data</a:t>
            </a:r>
          </a:p>
          <a:p>
            <a:r>
              <a:rPr dirty="0" smtClean="0"/>
              <a:t>Failure </a:t>
            </a:r>
            <a:r>
              <a:rPr dirty="0"/>
              <a:t>vs G3 looked artificial ➝ due to clean data</a:t>
            </a:r>
          </a:p>
          <a:p>
            <a:r>
              <a:rPr dirty="0" smtClean="0"/>
              <a:t>Absences </a:t>
            </a:r>
            <a:r>
              <a:rPr dirty="0"/>
              <a:t>vs G3 too scattered ➝ limited plot to 30 absences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Successfully built a Linear Regression model to predict final grades (G3) using G1, G2, absences, and failures.</a:t>
            </a:r>
          </a:p>
          <a:p>
            <a:r>
              <a:rPr lang="en-US" dirty="0" smtClean="0"/>
              <a:t>Identified G1 and G2 as the most impactful predictors through correlation analysis and visualizations.</a:t>
            </a:r>
          </a:p>
          <a:p>
            <a:r>
              <a:rPr lang="en-US" dirty="0" smtClean="0"/>
              <a:t>Some features (absences, failures) had weaker impact</a:t>
            </a:r>
          </a:p>
          <a:p>
            <a:r>
              <a:rPr lang="en-US" dirty="0" smtClean="0"/>
              <a:t>Achieved </a:t>
            </a:r>
            <a:r>
              <a:rPr lang="en-US" dirty="0"/>
              <a:t>a strong R² score of 0.85, indicating high model accuracy and reliability</a:t>
            </a:r>
            <a:r>
              <a:rPr lang="en-US" dirty="0" smtClean="0"/>
              <a:t>.</a:t>
            </a:r>
          </a:p>
          <a:p>
            <a:r>
              <a:rPr lang="en-US" dirty="0"/>
              <a:t>Gained hands-on experience in data preprocessing, exploratory analysis, model training, and performance evaluation using Python and relevant libraries.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 &amp; Data 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10541"/>
            <a:ext cx="6345260" cy="3530600"/>
          </a:xfrm>
        </p:spPr>
        <p:txBody>
          <a:bodyPr/>
          <a:lstStyle/>
          <a:p>
            <a:r>
              <a:rPr lang="en-US" b="1" dirty="0" smtClean="0"/>
              <a:t>Libraries: </a:t>
            </a:r>
            <a:r>
              <a:rPr lang="en-US" dirty="0"/>
              <a:t>Pandas, </a:t>
            </a:r>
            <a:r>
              <a:rPr lang="en-US" dirty="0" err="1" smtClean="0"/>
              <a:t>matplotlib.pyplot</a:t>
            </a:r>
            <a:r>
              <a:rPr lang="en-US" dirty="0"/>
              <a:t>, </a:t>
            </a:r>
            <a:r>
              <a:rPr lang="en-US" dirty="0" err="1" smtClean="0"/>
              <a:t>seaborn</a:t>
            </a:r>
            <a:r>
              <a:rPr lang="en-US" dirty="0"/>
              <a:t>, </a:t>
            </a:r>
            <a:r>
              <a:rPr lang="en-US" dirty="0" err="1" smtClean="0"/>
              <a:t>sklearn.model_selection</a:t>
            </a:r>
            <a:r>
              <a:rPr lang="en-US" dirty="0"/>
              <a:t>, </a:t>
            </a:r>
            <a:r>
              <a:rPr lang="en-US" dirty="0" err="1" smtClean="0"/>
              <a:t>sklearn.linear_model</a:t>
            </a:r>
            <a:r>
              <a:rPr lang="en-US" dirty="0"/>
              <a:t>, </a:t>
            </a:r>
            <a:r>
              <a:rPr lang="en-US" dirty="0" err="1" smtClean="0"/>
              <a:t>sklearn.metrics</a:t>
            </a:r>
            <a:endParaRPr lang="en-US" dirty="0" smtClean="0"/>
          </a:p>
          <a:p>
            <a:r>
              <a:rPr lang="en-US" b="1" dirty="0"/>
              <a:t>Dataset </a:t>
            </a:r>
            <a:r>
              <a:rPr lang="en-US" b="1" dirty="0" smtClean="0"/>
              <a:t>Name: </a:t>
            </a:r>
            <a:r>
              <a:rPr lang="en-US" dirty="0"/>
              <a:t>Student Performance Data </a:t>
            </a:r>
            <a:r>
              <a:rPr lang="en-US" dirty="0" smtClean="0"/>
              <a:t>Set</a:t>
            </a:r>
          </a:p>
          <a:p>
            <a:r>
              <a:rPr lang="en-US" b="1" dirty="0"/>
              <a:t>Provided </a:t>
            </a:r>
            <a:r>
              <a:rPr lang="en-US" b="1" dirty="0" smtClean="0"/>
              <a:t>by: </a:t>
            </a:r>
            <a:r>
              <a:rPr lang="en-US" dirty="0"/>
              <a:t>UCI Machine Learning Repository</a:t>
            </a:r>
            <a:endParaRPr lang="en-US" b="1" dirty="0" smtClean="0"/>
          </a:p>
          <a:p>
            <a:r>
              <a:rPr lang="en-US" b="1" dirty="0" smtClean="0"/>
              <a:t>Main </a:t>
            </a:r>
            <a:r>
              <a:rPr b="1" dirty="0" smtClean="0"/>
              <a:t>Goal</a:t>
            </a:r>
            <a:r>
              <a:rPr b="1" dirty="0"/>
              <a:t>: </a:t>
            </a:r>
            <a:r>
              <a:rPr lang="en-US" dirty="0" smtClean="0"/>
              <a:t>Predicting Final Grades(G3) using Linear Regression and Machine Learning</a:t>
            </a:r>
          </a:p>
          <a:p>
            <a:r>
              <a:rPr b="1" dirty="0" smtClean="0"/>
              <a:t>Important </a:t>
            </a:r>
            <a:r>
              <a:rPr b="1" dirty="0"/>
              <a:t>features used</a:t>
            </a:r>
            <a:r>
              <a:rPr b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First Period Grades(G1)</a:t>
            </a:r>
            <a:r>
              <a:rPr dirty="0" smtClean="0"/>
              <a:t>, </a:t>
            </a:r>
            <a:r>
              <a:rPr lang="en-US" dirty="0" smtClean="0"/>
              <a:t>(Second Period Grades)</a:t>
            </a:r>
            <a:r>
              <a:rPr dirty="0" smtClean="0"/>
              <a:t>G2</a:t>
            </a:r>
            <a:r>
              <a:rPr dirty="0"/>
              <a:t>, failures, absences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87" y="2302388"/>
            <a:ext cx="6345260" cy="3530600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7" y="1770803"/>
            <a:ext cx="9035113" cy="4714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656" y="6446221"/>
            <a:ext cx="7958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There seems to be a correlation between several features and the final grades (G3).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Visual Analysis (</a:t>
            </a:r>
            <a:r>
              <a:rPr lang="en-US" dirty="0" smtClean="0"/>
              <a:t>G2 Vs G3)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6" y="6225813"/>
            <a:ext cx="7989752" cy="628268"/>
          </a:xfrm>
        </p:spPr>
        <p:txBody>
          <a:bodyPr>
            <a:normAutofit/>
          </a:bodyPr>
          <a:lstStyle/>
          <a:p>
            <a:r>
              <a:rPr lang="en-US" sz="1400" dirty="0"/>
              <a:t>The scatter plot shows a strong positive correlation between second period grades (G2) and final grades (G3).</a:t>
            </a:r>
            <a:endParaRPr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" y="1999403"/>
            <a:ext cx="9006348" cy="4001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 Analysis </a:t>
            </a:r>
            <a:r>
              <a:rPr dirty="0" smtClean="0"/>
              <a:t>(</a:t>
            </a:r>
            <a:r>
              <a:rPr lang="en-US" dirty="0" smtClean="0"/>
              <a:t>G1 Vs G3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7" y="6293641"/>
            <a:ext cx="7989752" cy="564359"/>
          </a:xfrm>
        </p:spPr>
        <p:txBody>
          <a:bodyPr>
            <a:normAutofit/>
          </a:bodyPr>
          <a:lstStyle/>
          <a:p>
            <a:r>
              <a:rPr lang="en-US" sz="1400" dirty="0"/>
              <a:t>The scatter plot indicates a moderate positive correlation between first period grades (G1) and final grades (G3).</a:t>
            </a:r>
            <a:endParaRPr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" y="1966451"/>
            <a:ext cx="8888360" cy="42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 Analysis </a:t>
            </a:r>
            <a:r>
              <a:rPr dirty="0" smtClean="0"/>
              <a:t>(</a:t>
            </a:r>
            <a:r>
              <a:rPr lang="en-US" dirty="0" smtClean="0"/>
              <a:t>Failures Vs g3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23" y="5879840"/>
            <a:ext cx="6345260" cy="1119239"/>
          </a:xfrm>
        </p:spPr>
        <p:txBody>
          <a:bodyPr>
            <a:normAutofit/>
          </a:bodyPr>
          <a:lstStyle/>
          <a:p>
            <a:r>
              <a:rPr sz="1400" dirty="0" smtClean="0"/>
              <a:t>Failures </a:t>
            </a:r>
            <a:r>
              <a:rPr sz="1400" dirty="0"/>
              <a:t>vs G3: Slight negative </a:t>
            </a:r>
            <a:r>
              <a:rPr sz="1400" dirty="0" smtClean="0"/>
              <a:t>correlation</a:t>
            </a:r>
            <a:endParaRPr lang="en-US" sz="1400" dirty="0"/>
          </a:p>
          <a:p>
            <a:r>
              <a:rPr lang="en-US" sz="1400" dirty="0" smtClean="0"/>
              <a:t>The Data </a:t>
            </a:r>
            <a:r>
              <a:rPr lang="en-US" sz="1400" dirty="0"/>
              <a:t>was cleaner than </a:t>
            </a:r>
            <a:r>
              <a:rPr lang="en-US" sz="1400" dirty="0" smtClean="0"/>
              <a:t>anticipated, hence it seems inorganic</a:t>
            </a:r>
            <a:endParaRPr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2213"/>
            <a:ext cx="9144000" cy="41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 Analysis (Scatter Plots)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23" y="6076485"/>
            <a:ext cx="6345260" cy="111923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Had to limit the analysis to 30 as it was too inconclusive after it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012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Used </a:t>
            </a:r>
            <a:r>
              <a:rPr dirty="0"/>
              <a:t>Linear Regression model</a:t>
            </a:r>
          </a:p>
          <a:p>
            <a:r>
              <a:rPr dirty="0" smtClean="0"/>
              <a:t>Train-test </a:t>
            </a:r>
            <a:r>
              <a:rPr dirty="0"/>
              <a:t>split: 80/20 with </a:t>
            </a:r>
            <a:r>
              <a:rPr dirty="0" err="1"/>
              <a:t>random_state</a:t>
            </a:r>
            <a:r>
              <a:rPr dirty="0"/>
              <a:t> = 2</a:t>
            </a:r>
          </a:p>
          <a:p>
            <a:r>
              <a:rPr dirty="0" smtClean="0"/>
              <a:t>Evaluation </a:t>
            </a:r>
            <a:r>
              <a:rPr dirty="0"/>
              <a:t>metrics:</a:t>
            </a:r>
          </a:p>
          <a:p>
            <a:r>
              <a:rPr dirty="0"/>
              <a:t>   </a:t>
            </a:r>
            <a:r>
              <a:rPr dirty="0" smtClean="0"/>
              <a:t>-</a:t>
            </a:r>
            <a:r>
              <a:rPr lang="en-US" dirty="0" smtClean="0"/>
              <a:t> </a:t>
            </a:r>
            <a:r>
              <a:rPr dirty="0" smtClean="0"/>
              <a:t>Mean </a:t>
            </a:r>
            <a:r>
              <a:rPr dirty="0"/>
              <a:t>Squared Error (MSE): 2.87</a:t>
            </a:r>
          </a:p>
          <a:p>
            <a:r>
              <a:rPr dirty="0"/>
              <a:t>   - R² Score: </a:t>
            </a:r>
            <a:r>
              <a:rPr dirty="0" smtClean="0"/>
              <a:t>0.849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144674"/>
            <a:ext cx="7989752" cy="1083329"/>
          </a:xfrm>
        </p:spPr>
        <p:txBody>
          <a:bodyPr>
            <a:normAutofit/>
          </a:bodyPr>
          <a:lstStyle/>
          <a:p>
            <a:r>
              <a:rPr lang="en-US" dirty="0" smtClean="0"/>
              <a:t>actual </a:t>
            </a:r>
            <a:r>
              <a:rPr lang="en-US" dirty="0"/>
              <a:t>vs predicted </a:t>
            </a:r>
            <a:r>
              <a:rPr lang="en-US" dirty="0" smtClean="0"/>
              <a:t>G3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0" y="1946786"/>
            <a:ext cx="8701547" cy="4911213"/>
          </a:xfrm>
        </p:spPr>
      </p:pic>
    </p:spTree>
    <p:extLst>
      <p:ext uri="{BB962C8B-B14F-4D97-AF65-F5344CB8AC3E}">
        <p14:creationId xmlns:p14="http://schemas.microsoft.com/office/powerpoint/2010/main" val="10370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238</TotalTime>
  <Words>357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Wingdings</vt:lpstr>
      <vt:lpstr>Wingdings 2</vt:lpstr>
      <vt:lpstr>Dividend</vt:lpstr>
      <vt:lpstr>Student Grade Prediction Using Linear Regression</vt:lpstr>
      <vt:lpstr>Libraries Used &amp; Data set</vt:lpstr>
      <vt:lpstr>Correlation Heatmap</vt:lpstr>
      <vt:lpstr>Visual Analysis (G2 Vs G3)</vt:lpstr>
      <vt:lpstr>Visual Analysis (G1 Vs G3)</vt:lpstr>
      <vt:lpstr>Visual Analysis (Failures Vs g3)</vt:lpstr>
      <vt:lpstr>Visual Analysis (Scatter Plots)</vt:lpstr>
      <vt:lpstr>Model Building &amp; Results</vt:lpstr>
      <vt:lpstr>actual vs predicted G3 </vt:lpstr>
      <vt:lpstr>Project Problems &amp; Fixes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Grade Prediction Using Linear Regression</dc:title>
  <dc:subject/>
  <dc:creator>dell</dc:creator>
  <cp:keywords/>
  <dc:description>generated using python-pptx</dc:description>
  <cp:lastModifiedBy>T L S</cp:lastModifiedBy>
  <cp:revision>12</cp:revision>
  <dcterms:created xsi:type="dcterms:W3CDTF">2013-01-27T09:14:16Z</dcterms:created>
  <dcterms:modified xsi:type="dcterms:W3CDTF">2025-04-23T14:35:23Z</dcterms:modified>
  <cp:category/>
</cp:coreProperties>
</file>