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8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0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78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7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356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2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2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6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3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1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7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54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5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4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1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A638B-160A-4BA1-B53A-41ED21ABF201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A7EF-0D26-498F-ADC9-7DD8F1787B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82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CC91-ADA9-9E24-2B21-379B0D07D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QUANTUM COMPUTING AND 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The Future of Technology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859D3-AED3-7091-A38D-6F3E41E08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9190505" cy="1897809"/>
          </a:xfrm>
        </p:spPr>
        <p:txBody>
          <a:bodyPr>
            <a:noAutofit/>
          </a:bodyPr>
          <a:lstStyle/>
          <a:p>
            <a:r>
              <a:rPr lang="en-GB" sz="3200" i="1" dirty="0">
                <a:solidFill>
                  <a:schemeClr val="bg1"/>
                </a:solidFill>
              </a:rPr>
              <a:t>Presented by: Azeez Idris Oluwasegun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i="1" dirty="0">
                <a:solidFill>
                  <a:schemeClr val="bg1"/>
                </a:solidFill>
              </a:rPr>
              <a:t>Course: Computer Science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i="1" dirty="0">
                <a:solidFill>
                  <a:schemeClr val="bg1"/>
                </a:solidFill>
              </a:rPr>
              <a:t>Date: 14</a:t>
            </a:r>
            <a:r>
              <a:rPr lang="en-GB" sz="3200" i="1" baseline="30000" dirty="0">
                <a:solidFill>
                  <a:schemeClr val="bg1"/>
                </a:solidFill>
              </a:rPr>
              <a:t>TH</a:t>
            </a:r>
            <a:r>
              <a:rPr lang="en-GB" sz="3200" i="1" dirty="0">
                <a:solidFill>
                  <a:schemeClr val="bg1"/>
                </a:solidFill>
              </a:rPr>
              <a:t> September 2025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2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7797-7FB6-7719-768D-639FCE7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Future is Quantum-Enhanced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D5B9-14D9-1068-45B1-D7DE549E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566"/>
            <a:ext cx="9905999" cy="4975410"/>
          </a:xfrm>
        </p:spPr>
        <p:txBody>
          <a:bodyPr>
            <a:normAutofit fontScale="40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Takeaways:</a:t>
            </a: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✓ Quantum computing + AI = Exponential problem-solving power</a:t>
            </a:r>
            <a:b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✓ Still early stages but progressing rapidly</a:t>
            </a:r>
            <a:b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✓ Will transform healthcare, finance, climate science, and more</a:t>
            </a:r>
            <a:b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✓ Requires continued investment in research and education</a:t>
            </a:r>
            <a:endParaRPr lang="en-GB" sz="60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Big Picture:</a:t>
            </a: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We're standing at the threshold of a new technological era</a:t>
            </a:r>
            <a:endParaRPr lang="en-GB" sz="60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6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 to Action:</a:t>
            </a:r>
            <a:r>
              <a:rPr lang="en-GB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future belongs to those who understand both quantum mechanics and artificial intelligence!</a:t>
            </a:r>
            <a:endParaRPr lang="en-GB" sz="60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5D00-F39D-2FFE-08B3-C967D2DA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3070"/>
            <a:ext cx="9670023" cy="900953"/>
          </a:xfrm>
        </p:spPr>
        <p:txBody>
          <a:bodyPr>
            <a:normAutofit fontScale="90000"/>
          </a:bodyPr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Quantum Computing?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604B-B30A-48D2-05E4-CEA055534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86752"/>
            <a:ext cx="9905999" cy="4612341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Classical vs. Quantum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Classical bits: Either 0 OR 1 • Quantum bits (qubits): Can be 0 AND 1 simultaneously</a:t>
            </a:r>
            <a:endParaRPr lang="en-GB" sz="28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Quantum Properties: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Superposition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Multiple states at once • </a:t>
            </a: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Entanglement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Qubits connected across space • </a:t>
            </a:r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Interference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Amplifying correct answers</a:t>
            </a:r>
            <a:endParaRPr lang="en-GB" sz="2800" b="0" dirty="0">
              <a:effectLst/>
            </a:endParaRPr>
          </a:p>
          <a:p>
            <a:r>
              <a:rPr lang="en-GB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Power: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Exponential speedup for specific problems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3730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1C60-D02D-CBCD-A5E2-22019F81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Artificial Intelligence?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BA9E-2B93-3A49-F63F-84D91202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625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Definition:</a:t>
            </a: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Computer systems performing tasks requiring human-like intelligence</a:t>
            </a:r>
            <a:endParaRPr lang="en-GB" sz="40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of AI:</a:t>
            </a: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Learning from data • </a:t>
            </a:r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Neural network layers • </a:t>
            </a:r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Natural Language Processing</a:t>
            </a: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Understanding text/speech</a:t>
            </a:r>
            <a:endParaRPr lang="en-GB" sz="40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Current Applications:</a:t>
            </a:r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Virtual assistants (Siri, Alexa) • Image recognition • Autonomous vehicles • Medical diagnosis</a:t>
            </a:r>
            <a:endParaRPr lang="en-GB" sz="40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74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2AD0-63E5-D9AD-ADC7-720D6B3E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Combine Quantum Computing and AI?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B776-3E5D-61B3-49AA-F52AEA09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1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Challenge:</a:t>
            </a:r>
            <a:r>
              <a:rPr lang="en-GB" sz="1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AI needs massive computational power for complex problems</a:t>
            </a:r>
            <a:endParaRPr lang="en-GB" sz="112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1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Solution:</a:t>
            </a:r>
            <a:r>
              <a:rPr lang="en-GB" sz="1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Quantum computing's exponential speedup</a:t>
            </a:r>
            <a:endParaRPr lang="en-GB" sz="112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1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Perfect Match Because:</a:t>
            </a:r>
            <a:r>
              <a:rPr lang="en-GB" sz="1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Both deal with probability and uncertainty • AI's data processing + Quantum's parallel computation • Solving problems impossible for classical computers • Revolutionary potential across industries</a:t>
            </a:r>
            <a:endParaRPr lang="en-GB" sz="112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4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609B-6269-5BFE-40D5-A8E5B03D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Machine Learning in Action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DB56-8973-4C24-4445-8E8642A72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0972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It Works: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Quantum algorithms process data in multiple dimensions • Quantum neural networks learn patterns faster • Optimization problems solved exponentially quicker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ML Techniques: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Support Vector Machines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Better pattern recognition • </a:t>
            </a: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Clustering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Grouping data more efficiently • </a:t>
            </a: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Feature Mapping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Finding hidden relationships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AI models that learn faster and handle bigger datasets</a:t>
            </a:r>
            <a:endParaRPr lang="en-GB" sz="96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5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FE2-F5D4-F31B-77DF-6B0AE2D8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Game-Changing Applications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8A26-EE97-A8BD-BBAE-8A215352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74042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🧬 Drug Discovery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Find new medicines by simulating molecular interactions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💰 Financial </a:t>
            </a:r>
            <a:r>
              <a:rPr lang="en-GB" sz="9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Predict market trends and optimize trading strategies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🌍 Climate </a:t>
            </a:r>
            <a:r>
              <a:rPr lang="en-GB" sz="9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Understand complex weather patterns and climate change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🔒 Cybersecurity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Create unbreakable encryption and detect threats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⚗️ Materials Science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Design new materials with specific properties</a:t>
            </a:r>
            <a:endParaRPr lang="en-GB" sz="96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47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4A8A-DFD9-1561-3A0A-B86D19C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What's Holding Us Back?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1F32-3C48-E729-B859-12D16A32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 Challenges: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Decoherence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Qubits lose quantum properties quickly •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Error Rates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Current quantum computers make mistakes •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Limited Qubits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Need thousands more for practical applications</a:t>
            </a:r>
            <a:endParaRPr lang="en-GB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Practical Challenges: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Extreme Cooling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Colder than outer space (-273°C) •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Specialized Skills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Need quantum programming experts • 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Costs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Millions of dollars for quantum computers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488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1433-498A-5313-F7BA-2868D7C4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Major Players and Recent Breakthroughs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5838-A4D8-7B6F-1AF9-4424D97A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05101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 Giants: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GB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IBM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Quantum Network, 1000+ qubit processors • </a:t>
            </a:r>
            <a:r>
              <a:rPr lang="en-GB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Quantum supremacy achievement (2019) • </a:t>
            </a:r>
            <a:r>
              <a:rPr lang="en-GB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Microsoft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Azure Quantum cloud platform • </a:t>
            </a:r>
            <a:r>
              <a:rPr lang="en-GB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GB" sz="3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Braket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quantum computing service</a:t>
            </a:r>
            <a:endParaRPr lang="en-GB" sz="3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Rising Stars: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GB" sz="3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Rigetti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Quantum cloud computing • </a:t>
            </a:r>
            <a:r>
              <a:rPr lang="en-GB" sz="3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IonQ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Trapped ion quantum computers</a:t>
            </a:r>
            <a:endParaRPr lang="en-GB" sz="3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3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Recent Milestones:</a:t>
            </a:r>
            <a:r>
              <a:rPr lang="en-GB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Google's 70-qubit Willow chip (2024) • IBM's roadmap to 100,000 qubits by 2033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9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CA6F-0F6C-BCA3-E7A8-E8FA2969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Will This Happen?</a:t>
            </a: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74D3-8E12-1509-0739-A565237A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📅 2025-2030: Foundation Building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Better error correction • Hybrid classical-quantum systems • Specialized applications emerge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📅 2030-2040: The Breakthrough Decade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Fault-tolerant quantum computers • Clear quantum advantage in AI • New algorithms designed for quantum hardware</a:t>
            </a:r>
            <a:endParaRPr lang="en-GB" sz="9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📅 2040+: The Quantum-AI Revolution</a:t>
            </a:r>
            <a:r>
              <a:rPr lang="en-GB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• Widespread integration • Problems solved that we can't even imagine today • Potential for artificial general intelligence</a:t>
            </a:r>
            <a:endParaRPr lang="en-GB" sz="9600" b="0" dirty="0">
              <a:effectLst/>
            </a:endParaRP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635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QUANTUM COMPUTING AND AI The Future of Technology </vt:lpstr>
      <vt:lpstr>What is Quantum Computing? </vt:lpstr>
      <vt:lpstr>What is Artificial Intelligence? </vt:lpstr>
      <vt:lpstr>Why Combine Quantum Computing and AI? </vt:lpstr>
      <vt:lpstr>Quantum Machine Learning in Action </vt:lpstr>
      <vt:lpstr>Game-Changing Applications </vt:lpstr>
      <vt:lpstr>What's Holding Us Back? </vt:lpstr>
      <vt:lpstr>Major Players and Recent Breakthroughs </vt:lpstr>
      <vt:lpstr>When Will This Happen? </vt:lpstr>
      <vt:lpstr>The Future is Quantum-Enhanced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Idris Azeez</dc:creator>
  <cp:lastModifiedBy>Idris Azeez</cp:lastModifiedBy>
  <cp:revision>1</cp:revision>
  <dcterms:created xsi:type="dcterms:W3CDTF">2025-09-14T12:28:54Z</dcterms:created>
  <dcterms:modified xsi:type="dcterms:W3CDTF">2025-09-14T12:44:03Z</dcterms:modified>
</cp:coreProperties>
</file>